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2"/>
  </p:notes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89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90" r:id="rId30"/>
    <p:sldId id="33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1" r:id="rId52"/>
    <p:sldId id="312" r:id="rId53"/>
    <p:sldId id="313" r:id="rId54"/>
    <p:sldId id="314" r:id="rId55"/>
    <p:sldId id="315" r:id="rId56"/>
    <p:sldId id="316" r:id="rId57"/>
    <p:sldId id="317" r:id="rId58"/>
    <p:sldId id="318" r:id="rId59"/>
    <p:sldId id="319" r:id="rId60"/>
    <p:sldId id="320" r:id="rId61"/>
    <p:sldId id="321" r:id="rId62"/>
    <p:sldId id="322" r:id="rId63"/>
    <p:sldId id="323" r:id="rId64"/>
    <p:sldId id="324" r:id="rId65"/>
    <p:sldId id="325" r:id="rId66"/>
    <p:sldId id="326" r:id="rId67"/>
    <p:sldId id="327" r:id="rId68"/>
    <p:sldId id="328" r:id="rId69"/>
    <p:sldId id="329" r:id="rId70"/>
    <p:sldId id="261" r:id="rId71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2" d="100"/>
          <a:sy n="42" d="100"/>
        </p:scale>
        <p:origin x="756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3:51:22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33578 5264 263 0,'0'-15'274'0,"4"-4"-42"0,-1 6-40 0,-3 0-24 0,2-4-18 15,-2 1-9-15,0 2-1 0,0-2-11 0,0 0-13 0,0-3-15 0,0 3-14 16,0-3-10-16,0 1-9 0,0 2 0 0,-2 1-1 0,-1-1 1 16,-1-1 0-16,-1 5-1 0,-4-4-5 0,1 2-5 0,1 2-6 0,-7 1-8 15,-1 1-3-15,0 3-5 0,-4 1-4 0,-3-1-5 0,0 6-5 16,-4 1-6-16,-1 0-6 0,-4 1-6 0,2 6-5 0,-5-2-2 0,2 3-3 15,-4 5-2-15,3 1-1 0,-2 5-1 0,-1-1-2 0,0 6-3 0,2-1-4 16,5 3-3-16,0-1-1 0,8 4-1 0,-1 0-1 0,9 4-1 16,-1-1 1-16,7-1 1 0,5 4-1 0,4-2 1 0,5 1 1 0,3-1 3 15,4-2 1-15,8-1 3 0,-3 3 3 0,6-3 1 0,6 0-1 16,-4-1 2-16,2-2 1 0,2-1-1 0,1 2 3 0,-1-1 2 0,3-2 1 16,-5 0 0-16,-2 0 1 0,2-4-1 0,-1 2 2 0,-6-1 0 15,-2-1 3-15,1 1 2 0,-6-2 3 0,-1-4 3 0,-6 3 6 0,1-2 3 16,-4-3 4-16,2 1 5 0,-7 0 4 0,-7-4 3 0,2 2 4 0,-4-1 4 15,-4 2 1-15,-1-1 4 0,-1-4 4 0,-7 3 0 0,-4-4 2 0,-1 1-3 16,-4-1-3-16,2 0-4 0,-7-2-5 0,2-2-7 0,-3 0-8 16,1-1-9-16,-7-3-13 0,2 0-16 0,-3 0-19 0,3-7-30 0,0 3-33 15,-3 0-49-15,6-1-58 0,-1-3-74 0,3 1-82 0,0 0-41 16,9-1-20-16,3-1-9 0,2 1-6 0</inkml:trace>
  <inkml:trace contextRef="#ctx0" brushRef="#br0" timeOffset="616.2828">33909 5740 200 0,'2'0'308'0,"-2"4"-63"0,3-3-94 16,0-1-55-16,-1 3-34 0,5-3-15 0,-5 0-4 0,3 3 0 15,3-3 6-15,1 0 6 0,-1 0 7 0,3 0 9 0,-3 0 7 0,6-3 9 16,-1 3 5-16,1-3 2 0,0-2-2 0,3 1-3 0,0-5-5 16,-2 2-4-16,2-1-5 0,2 0-5 0,-2-5-5 0,-3 1-5 0,3-1-6 15,-4-1-6-15,1-2-6 0,0 1-7 0,-4-5-6 0,-2 4-3 0,-1-4-1 16,0 0-3-16,-4-1 1 0,1-3-1 0,-4 1 0 0,0 2 1 16,-7-1 4-16,2 1 1 0,0-3 2 0,0 3-1 0,-7 1 1 0,3 0 1 15,-4 2 0-15,4 1-2 0,-5 5-2 0,4-4-4 0,0 9-7 0,-5-1-5 16,-1 3-4-16,3 5-5 0,-1 0-7 0,-3 5-1 0,-2 3-4 15,2 6-3-15,0 3 0 0,2 2-2 0,-6 5 0 0,6 4 3 0,1 1 2 16,1 4 4-16,1 1 4 0,3 3 4 0,4 2 4 0,2-1 2 16,3 0 2-16,3-2 0 0,2 1 1 0,4-2 1 0,3-3 0 0,1-1 0 15,1-2 0-15,5-5-1 0,-1 0 0 0,5 0 0 0,-1-5 1 0,3-5-1 16,-1 2 0-16,4-7-2 0,-1 2-1 0,0-4-2 0,4-4-5 16,-1-3-6-16,1 0-5 0,2-3-5 0,-1-4-4 0,2-4-5 0,-2-1-5 15,1-2-4-15,1-3-7 0,-2-2-4 0,-1-2-3 0,0-4-2 16,-4-3-4-16,-3 1-1 0,3-4-1 0,-5-5 1 0,-1 2 2 0,-2-4 5 15,-1-2 4-15,-4 2 5 0,0-3 5 0,-2-4 5 0,-2 2 8 16,-2-1 5-16,1-1 6 0,-4 0 8 0,0 0 9 0,-1 4 9 0,-1-1 10 16,-1 1 10-16,-2 5 11 0,0-1 11 0,0 2 8 0,-2 2 9 0,-1 5 6 15,-1 1 4-15,-1 3 5 0,0 0 3 0,0 8 3 0,-2-4-2 16,2 4-3-16,0 4-6 0,0 0-7 0,-1 4-12 0,0 0-12 0,4 1-11 16,-1 2-13-16,-1 4-11 0,-1 2-8 0,3 4-7 0,-4 3-9 15,0 4-6-15,1 6-7 0,-3 4-5 0,4 5-4 0,-1 4 0 0,0 5 4 16,0 5 4-16,2 6 5 0,1-1 8 0,2 8 5 0,0-2 4 0,0 8 3 15,0-4 2-15,2 4 4 0,3 0 4 0,2-1 2 0,-6 1 3 16,8-4 2-16,-1 4-1 0,-3-4-3 0,4-1-5 0,-1-6-8 0,1 3-13 16,-1-4-13-16,-1-5-17 0,5-2-19 0,-2-2-26 0,2-3-28 15,-1-1-37-15,1-6-38 0,1-4-52 0,-3-2-60 0,4-4-63 0,0-3-67 16,-1-4-28-16,4-7-5 0,0-1 4 0</inkml:trace>
  <inkml:trace contextRef="#ctx0" brushRef="#br0" timeOffset="842.0261">34521 5348 42 0,'-13'-11'405'0,"6"2"7"0,-2-1 8 0,2 2 7 0,7 1-80 16,0 2-126-16,0-3-69 0,7 3-40 0,3-2-22 0,2 1-11 0,4-1-13 16,6 6-16-16,5-5-16 0,4 1-19 0,8 1-19 0,-1-1-16 0,9-1-19 15,3 1-21-15,1 2-23 0,5-2-25 0,4 4-32 0,0-2-35 0,4-1-43 16,-1 3-47-16,-3 1-66 0,3 0-75 0,0 0-30 0,0 0-10 15</inkml:trace>
  <inkml:trace contextRef="#ctx0" brushRef="#br0" timeOffset="1203.4743">32429 6898 417 0,'-41'3'443'0,"3"2"9"0,4-2-71 0,3-3-117 16,8 2-63-16,4 0-36 0,5-2-20 0,1 2-9 0,6-2-8 0,7 0-9 15,3 0-13-15,6 0-16 0,6 0-16 0,5 0-15 0,8-2-11 16,8 2-6-16,4-2-7 0,10 0-6 0,5-1-3 0,8-2-2 16,8 1-4-16,4-4-2 0,7 4-1 0,3-4 2 0,6-4-2 0,3 5-3 15,4-2-4-15,1-2-3 0,7 2-3 0,-5-1-3 0,4 0-4 0,1 3-2 16,0 0-3-16,1-3-2 0,-6 2-1 0,1 4-2 0,-6-3-4 16,-2 2-6-16,-4-2-4 0,-5 6-4 0,-6-3 1 0,-9 4 1 0,-4-7-1 15,-4 7 1-15,-11-1 2 0,-4-3 6 0,-9 4 3 0,-2 0 5 0,-6 0 4 16,-6 0 5-16,-2 0-2 0,-8 0-3 0,1 0-9 0,-4 0-13 0,-3 4-21 15,1-3-24-15,-4-1-47 0,0 0-56 0,0 4-86 0,2-1-101 16,0-3-48-16,0 0-23 0,-1 0-10 0,6 0-7 0</inkml:trace>
  <inkml:trace contextRef="#ctx0" brushRef="#br0" timeOffset="1866.2056">40597 5174 86 0,'0'-13'240'15,"-3"0"-7"-15,-1-2-2 0,3 0 1 0,-3 2 0 0,3 1-1 0,-6-1-11 16,5 4-14-16,-5-2-22 0,2 4-22 0,3 0-23 0,-4 3-26 0,1 0-19 16,-1 3-19-16,1 2-14 0,-2 4-13 0,2 3-11 0,4 4-11 15,-6 2-9-15,2 9-7 0,0-1-3 0,-1 9-2 0,1 0 0 0,-1 9 5 16,-3 0 6-16,4 2 7 0,-4 1 2 0,4 9 4 0,-3-6 0 15,3 3 0-15,0-3 0 0,-1 0-1 0,0 2-6 0,4 0-9 0,-2-5-10 16,-1 2-14-16,2-4-11 0,3 1-16 0,-2-2-20 0,2-6-20 0,0 3-28 16,0-4-29-16,2-1-43 0,-2-3-48 0,3-2-46 0,2-3-46 15,-1 0-40-15,1-4-41 0,0-7-15 0,4 0-2 0</inkml:trace>
  <inkml:trace contextRef="#ctx0" brushRef="#br0" timeOffset="2249.7794">40575 4994 187 0,'14'-20'336'0,"-1"0"-62"0,6 5-94 0,0 0-52 0,3 5-32 15,4-3-17-15,-2 5-8 0,3 1-6 0,-2 0-4 0,6 7-8 16,-7 0-8-16,2 3-8 0,-3 2-7 0,3 2-6 0,-7 6-7 0,0-1-4 16,-2 4-2-16,-7 3-2 0,-2 4-4 0,1-2-3 0,-6 6-1 0,-3-1 0 15,-7 0 2-15,1 3 1 0,-6 6 3 0,-4-7 1 0,-4 4 1 16,-2 0 2-16,0 0 4 0,-7 1 0 0,1-3 1 0,-6 2 2 0,3-4 1 15,2 1 0-15,-5-4 0 0,5 2-1 0,-1-3-3 0,2-4-4 16,3 4-3-16,1-8-3 0,3 1-6 0,6-2-2 0,1-4 1 0,3 1-4 16,2-4-5-16,9-3-1 0,0 2-1 0,7-2 0 0,6-3-2 15,-2-1 0-15,7-1-1 0,5-1 0 0,6 1 1 0,0-6 1 0,6 5 1 16,1-6 0-16,3 2-4 0,-1 4 1 0,6-2 3 0,-3-1 0 16,0 4 0-16,-2 0-2 0,1 0 1 0,-8 4 0 0,0 0 2 0,3 1 1 15,-8 7 2-15,-3-2 3 0,-2 3 5 0,0 0 8 0,-5 2 7 0,-3 5 8 16,-4-4 6-16,-2 4 4 0,-2 0 7 0,0 0 4 0,-6 2 7 0,-6 1 3 15,0-1 4-15,-4-1 3 0,-2 6 2 0,-3-6-2 0,-5 4-2 16,-3-3-5-16,1 1-5 0,-5-2-4 0,0 0-4 0,-2-1-4 0,-5 2-4 16,3-2-10-16,-5-3-8 0,7-2-17 0,-7-1-22 0,5 1-29 15,1-2-33-15,3-1-46 0,3-4-51 0,1 1-70 0,-2-4-78 16,11 0-36-16,4-5-16 0,1 0-6 0</inkml:trace>
  <inkml:trace contextRef="#ctx0" brushRef="#br0" timeOffset="2469.4055">41428 5681 389 0,'-4'-12'424'0,"1"-1"14"16,1-3-33-16,-5 4-54 0,6-1-68 0,-3-1-76 0,4 8-42 0,-1-4-23 16,1 0-15-16,-4 5-7 0,4 0-16 0,0 1-16 0,0 4-16 15,0 0-17-15,0 2-11 0,0 2-11 0,0 4-10 0,0 2-7 0,0 1-7 16,0 5-5-16,4 1-1 0,-4 3 0 0,1 3 2 0,-1 1 2 15,4 4 2-15,-3 0 0 0,-1 4-3 0,4-3-7 0,-1 1-11 0,-3 3-17 16,2 3-18-16,-2-5-21 0,7 5-34 0,-6-4-37 0,3 0-52 0,-2 0-59 16,4-4-75-16,-4 4-83 0,2-8-37 0,1 1-15 0,0-3-5 15,2-2 1-15</inkml:trace>
  <inkml:trace contextRef="#ctx0" brushRef="#br0" timeOffset="2616.8356">41554 5293 4 0,'-5'-16'354'0,"-2"1"-5"16,7 2-6-16,-2 2-83 0,2 3-124 0,2 3-96 0,-2 5-83 0,7 0-72 15,-2 5-65-15,3 2-71 0,3 1-73 0,-1 5-33 0</inkml:trace>
  <inkml:trace contextRef="#ctx0" brushRef="#br0" timeOffset="3050.2588">41810 5843 365 0,'-7'-16'416'0,"5"2"11"0,-1 1-71 16,1 1-109-16,2-1-67 0,-3 2-42 0,3-1-23 0,0 5-14 0,0-2-10 15,0 4-6-15,3-1-14 0,-3 5-17 0,2-3-14 0,1 4-11 0,-1 4-8 16,5-1-8-16,-6 6-4 0,3 0-4 0,1 2-3 0,-2 1 0 15,-1 4 4-15,5-3 4 0,-5 5 4 0,-2-1 7 0,3 2 3 0,-3 1 5 16,0-2 2-16,-3 2 3 0,3 0 0 0,-2-3-2 0,2 0 1 16,-7-1-2-16,5 0-1 0,2 0-3 0,-3-4-2 0,1-3-2 0,-1 2-1 15,3-2 0-15,0-1-2 0,0-3 0 0,3 0 2 0,-1 0 1 0,1-5 4 16,-1 0 4-16,5 0 0 0,-2 0 2 0,4-5-1 0,-4-3 2 16,3 1 0-16,2-3-1 0,2-3-2 0,4 0-1 0,-3-6-4 0,1-2-3 15,3-2-6-15,0-4-7 0,5 1-6 0,-6-2-7 0,4-4-3 16,-1 2-3-16,0 1-3 0,1 1-2 0,-5-3-1 0,4 8-2 0,-2-2-2 15,-3 4-3-15,0 1-2 0,-3 4-6 0,0 0 0 0,1 7 1 0,-6-1-1 16,1 5 2-16,2 5 1 0,-4 0 1 0,3 5 4 0,-6 5 2 16,3 3 2-16,2 0 1 0,-2 2 3 0,0 9 4 0,0-3 6 0,2 6 6 15,-2 1 4-15,-3 1 1 0,2 3 1 0,-1 1-2 0,-1 1-4 16,3-2-5-16,-2 1-7 0,2 1-8 0,2-2-10 0,-2 0-12 0,4-4-14 16,-2 0-16-16,1 0-16 0,4-3-18 0,2-2-19 0,-4-3-20 0,7-1-23 15,0-3-23-15,3-4-27 0,1-3-30 0,1-2-20 0,0-2-14 16,-1-1-25-16,4-8-31 0,-1-1-13 0</inkml:trace>
  <inkml:trace contextRef="#ctx0" brushRef="#br0" timeOffset="4233.5276">42838 5764 214 0,'9'-32'200'15,"-3"4"-13"-15,3 3-14 0,-2 2-20 0,0 2-17 0,-1 2-15 16,1 4-11-16,0 2-7 0,-2 5-10 0,0 3-7 0,0 5-10 0,2 0-8 16,0 5-10-16,0 0-8 0,0 5-6 0,0 3-5 0,1 0 0 0,-3 6 2 15,4-2 2-15,-4 3 0 0,3-3 1 0,-3 5-2 0,4-2-4 16,-7-4-2-16,5 5-2 0,-2-4-4 0,-4-2-2 0,6 0-2 0,-5-3 0 15,1-1 2-15,-1 1 5 0,5-4 3 0,-7-3 8 0,1-2 9 16,-1 2 7-16,4-5 8 0,-1 4 3 0,-3-4 1 0,0-4-1 0,2 3 0 16,1-6-3-16,-3 3 0 0,0-5-6 0,-3-3-6 0,1-1-6 15,-1-2-6-15,-2 0-8 0,-2-5-11 0,2 0-9 0,-4 0-9 0,3-1-6 16,-6-4-4-16,-2 3-1 0,0-2-1 0,1 0 0 0,-1 0-3 0,-3 2 1 16,0-1-1-16,3 5-1 0,-1-2-2 0,1 3-4 0,-3 2-1 15,0 2-4-15,2 5-1 0,1 0-1 0,-3 3-1 0,0 5 2 0,2 0-1 16,1 5 1-16,-3 4 0 0,0 2 0 0,0 5 1 0,2 1 2 15,1 2 5-15,-3 6 2 0,3 2 5 0,-3 1 3 0,7 4 6 0,-2 0 0 16,5 2 2-16,0 0 1 0,2 1 1 0,4 3 2 0,-3-4 1 0,4 2 0 16,4-3 2-16,1-3 0 0,-4 3 1 0,8-6 1 0,-1-1-1 15,3-1 0-15,-3-3-1 0,6 1 3 0,-1-6-1 0,3-1 3 16,-3-5 1-16,1 2 0 0,0-5 0 0,1-4 0 0,2-4 0 0,0 0-1 16,-1-3-1-16,6-1-1 0,-2-5 0 0,-4-3 0 0,4-1-2 0,-5-6 0 15,6-1-3-15,-8-1-1 0,1-4-5 0,0 0 0 0,-4-3-1 0,2 2-2 16,-5-6 0-16,1 1-2 0,-1-1 0 0,-2 1 1 0,-3-1 1 15,1 3 3-15,1 1 2 0,-4 1 2 0,1 2 0 0,-1 3-2 0,0 5-4 16,0 0-4-16,0 3-5 0,0 5 0 0,-1 1 2 0,1 5 1 16,0 3 1-16,-4 3 1 0,1 5-2 0,3 1-1 0,-2 6-2 0,2 1 0 15,-3 3-1-15,3 4 4 0,0 0 4 0,0 3 4 0,3-2 6 16,-3 3 2-16,2 1-2 0,1-3 0 0,1 3-1 0,1-7 0 0,0 4-1 16,0-3-1-16,7-2-3 0,-3-4-1 0,-3 3 1 0,3-6-2 0,3-1 1 15,1 0-1-15,-2-3-2 0,2-4-3 0,1 0-1 0,3-2-4 16,0-3-3-16,-2-5-3 0,8 0-2 0,-3 0-2 0,-1-5-1 0,3 1-1 15,0-7 0-15,-3 1-2 0,0-5-1 0,-1-1-1 0,3-2 1 16,-6 0 0-16,1-1 1 0,-1-2 0 0,-3-5 2 0,-2 1 2 0,2 1 0 16,-5-4 1-16,0 1 1 0,-2 1 2 0,-4-3-1 0,6 3 2 0,-7-1-1 15,0 0 2-15,0 3 0 0,0-1 2 0,-3 2 4 0,-1 4-1 16,-1 1 0-16,4 5-1 0,-6 2-3 0,0 4-1 0,0-2-3 0,-1 9 0 16,1 4 2-16,-5 1 0 0,2 1 3 0,-2 4 0 0,3 6-1 15,-1 1-1-15,1 0-2 0,1 7-1 0,-1-1 1 0,4 3 1 0,4 3 3 16,1-2 1-16,0 4 0 0,1-4 0 0,4 0 0 0,2 0-1 0,3-3-1 15,2 1-1-15,2-1-2 0,0-5 2 0,1 1 0 0,2-1 1 0,0-1 1 16,-2-1 2-16,6 1 1 0,-6-6 3 0,6 2 1 0,-8 2 0 16,3-2 2-16,-3 3 0 0,3-4 2 0,-3 5 1 0,1-1 2 15,-5 1 0-15,4 1 3 0,-6 2 3 0,0 3 3 0,-2-2 1 0,0 7 2 16,-2-6 2-16,-1 5 1 0,2-1 1 0,-1-1 1 0,-3 6 0 0,2-6 1 16,1-1 1-16,-3 2-2 0,2-2 0 0,1 0-3 0,1-3-5 15,1-1-4-15,0-4-4 0,0-3-7 0,7 1-3 0,-4-3-6 0,6-2-9 16,0-5-8-16,-1 0-5 0,6 0-7 0,0-5 0 0,1 1-1 0,4-6-2 15,4-1-3-15,-1-1-1 0,0-1-2 0,4-7-3 0,-4 0-1 16,4 0 1-16,-4-3 3 0,-1 0 4 0,-2-2 3 0,-2 0 5 0,-4-3 4 16,3 1 3-16,-7 3 2 0,-4-8 4 0,2 4 8 0,-4 0 11 15,-3 1 12-15,0-1 11 0,-1 2 12 0,-2-2 12 0,1 1 9 0,-3 4 12 16,0 2 10-16,0 2 7 0,-3-1 4 0,3 7-3 0,-2 0-4 16,-2 1-5-16,1 4-5 0,1 1-7 0,-3 4-7 0,-2 3-7 0,2 3-6 15,0 2-9-15,0 3-6 0,-3 1-7 0,2 6-8 0,-2 0-3 0,3 1-2 16,-2 4 2-16,2 1 2 0,0 1 2 0,1 3 4 0,3-2 0 15,-3 2 0-15,1 2 1 0,3-1 1 0,3-4 1 0,1 2 0 0,-3 0-1 16,4-3-1-16,2-1-4 0,4 0-4 0,0-2-4 0,0-1-5 16,2-5-3-16,4 0-5 0,-3-1-4 0,5-5-2 0,0 1-2 0,1-3-3 15,4-4-4-15,1-3-5 0,-1 2-4 0,4-7 0 0,-3 1 1 16,-1-5 3-16,3 0 2 0,-4-2 4 0,-1-1 4 0,0-4 2 0,-3-1 2 16,1-3 3-16,-6 1 1 0,3-2 2 0,-7-6 4 0,0 1 4 0,2-4 8 15,-3 1 6-15,-1-3 5 0,-1 3 3 0,0 0 0 0,-2-3 0 16,4 3 4-16,-8 4 3 0,4 0 4 0,-1 3 2 0,-1 4-2 0,-3 1-4 15,0 6-2-15,0 1-3 0,0 5-5 0,-3 1-4 0,-1 7 0 16,-1 4-2-16,0 4 3 0,-3 4 1 0,-1 4-1 0,2 6 0 0,-1 7 0 16,-4 4 1-16,2 7 9 0,-2 7 11 0,5 5 9 0,-5 7 7 0,3 5 2 15,4 8 1-15,2 0-2 0,1 9-2 0,2 1-3 0,2 3-4 16,5 3-4-16,-2 0-3 0,3 2-2 0,1 3-2 0,-2-2-4 16,1 0-5-16,4-2-4 0,-7 0-3 0,0-2-2 0,-1-6-1 0,-4 2 1 15,-7-5-1-15,2-7 2 0,-9-1 2 0,4-3 2 0,-11-10 4 0,1-3 1 16,-2-4-3-16,-4-11 0 0,2-7-4 0,-1-5-4 0,-3-7-4 15,1-7-5-15,0-12-6 0,0-6-6 0,-4-8-6 0,0-10-10 0,1-4-8 16,2-10-11-16,-1-5-9 0,0-8-13 0,2-1-15 0,5-4-16 16,0-5-20-16,3 1-23 0,0 2-27 0,7-2-40 0,5 2-50 0,7 3-78 15,2 3-92-15,3 0-41 0,11 4-16 0,-1 2-5 0,4 4 2 16</inkml:trace>
  <inkml:trace contextRef="#ctx0" brushRef="#br0" timeOffset="5001.883">45686 5572 192 0,'-2'-24'408'0,"-3"1"-25"0,-2 2-47 0,-1-3-35 0,-2 5-35 15,-1 0-22-15,-2 2-19 0,-4 1-20 0,3 4-22 0,-3 3-23 0,0 2-24 16,-2 3-20-16,0 4-18 0,1 4-16 0,-3 4-14 0,2 4-14 15,1 4-13-15,-3 1-8 0,6 5-9 0,-2 6-5 0,3 0-2 0,4 2-2 16,1 3 1-16,1 4 0 0,3-1-2 0,5-3 0 0,0 5-1 0,1-5 1 16,5 3-1-16,2-2 1 0,4-1-2 0,-2-4 1 0,7 0-2 0,0-1 1 15,-1-3 2-15,1-4 0 0,2-2 2 0,1-2 1 0,-1-5 2 16,3-2 0-16,0-3 0 0,-3-2-1 0,3-2-1 0,-3-6-1 0,3-2-1 16,-3-2-1-16,3-3-1 0,0-5-2 0,-3-1-2 0,-2-5-2 15,0-3-4-15,-3 1-5 0,-4-4-5 0,2-2-3 0,-7-4-4 0,0-1-2 16,-2 0-4-16,-3-1-1 0,-5-5-3 0,-2 5-1 0,2-1-4 0,-3-1-2 15,-2 4-5-15,-4 3-2 0,0 6-3 0,-3 0 1 0,0 4 0 16,-2 6 3-16,2 5 2 0,-1 4 4 0,-1 5 3 0,-2 5 2 0,6 4 1 16,-4 4 0-16,4 0 1 0,1 7 0 0,4 2 0 0,5 0 2 15,-2 2-1-15,7-1-1 0,7 5-3 0,1-1-4 0,8-4-1 0,1 0-6 16,5 0-4-16,2-3-2 0,7 0-1 0,1 0 2 0,4-8 3 16,0 0 0-16,3-3 3 0,-2-1 3 0,6-3 3 0,-5-1 2 0,2-4 2 15,3-4 2-15,-7-1 3 0,0 0 4 0,0-6 4 0,-7 2 1 16,5-6 2-16,-7 1 0 0,-3-5 0 0,1-1 1 0,-2-1 1 0,-1-1 0 15,-4-3 0-15,0-3 0 0,-3-1 1 0,-2-5 2 0,1 1 4 0,-5-2 3 16,-4-4 1-16,3-1 3 0,-3 0 1 0,-1-2 5 0,-1 0 2 0,-1 1 5 16,-2-1 5-16,3 1 5 0,-1 1 5 0,-2 2 10 0,0 1 8 15,0 4 7-15,0 0 5 0,0 5 4 0,-2 3 0 0,-1 3-3 0,1 5-4 16,-1-2-6-16,-1 7-7 0,-1 4-5 0,0 4-6 0,0 0-4 16,0 8-3-16,-4 0-9 0,3 9-9 0,-5 2-9 0,3 9-10 0,-2 0-3 15,-2 7-1-15,3 6 2 0,-1 7 4 0,0 4 5 0,-6 4 7 16,10 2 4-16,-6 8 2 0,1 0 2 0,-1 6 0 0,4 0 2 0,3 4 2 15,-4 1 2-15,4 0 0 0,3 1 0 0,-4 0-5 0,6 0-2 0,0-3-7 16,0-3-6-16,0-1-7 0,3-5-11 0,0-3-9 0,-3-3-12 16,6-5-12-16,-5-3-15 0,6-10-15 0,-5-1-14 0,1-3-12 0,-1-6-15 15,5-5-14-15,-6-4-25 0,3-4-29 0,1-2-35 0,0-9-37 16,2 1-47-16,0-9-52 0,0-1-24 0,-1-6-12 0,6-6 0 0</inkml:trace>
  <inkml:trace contextRef="#ctx0" brushRef="#br0" timeOffset="5203.6699">46453 5666 230 0,'12'-37'347'0,"-3"0"-38"0,-2 3-41 16,1 4-43-16,1-1-34 0,3 6-30 0,-2 1-24 0,0 5-22 0,5-1-19 16,-1 7-20-16,1-2-14 0,6 7-15 0,-6 0-11 0,4 4-9 15,2 4-5-15,-3 4-4 0,1 4-2 0,2 0 2 0,-3 7 0 16,-1 2 3-16,-1-1 0 0,-3 6 3 0,-1 3-1 0,-3-1 0 0,-2 4-2 16,-7 2-1-16,0-3 1 0,-7 3-1 0,-2-2-1 0,-3 1-2 0,-3-2-4 15,-6 1-1-15,-1 4-4 0,2-7-5 0,-9-1-3 0,0 0-5 16,-2-1 0-16,-1-2-3 0,1-2-2 0,0-2-4 0,-1-5-7 15,5-2-12-15,-4-3-13 0,5 1-18 0,3-6-20 0,0-2-22 16,6 0-28-16,4-5-34 0,2-3-32 0,6 2-33 0,5-2-51 0,2-4-62 0,10 3-31 16,-2-5-15-16</inkml:trace>
  <inkml:trace contextRef="#ctx0" brushRef="#br0" timeOffset="7418.149">47013 5727 360 0,'-7'4'414'0,"7"-4"1"0,-2 1-31 0,2 3-45 0,-3-4-79 16,3 0-94-16,0 3-53 0,3-2-34 0,-1-1-19 0,1 4-10 16,2-3-7-16,4-1-4 0,-4 0-2 0,7 0 0 0,-3 0 2 0,4 0 1 15,1 0 2-15,-1-1-2 0,3-3 1 0,1 3-3 0,0-6 0 16,2 2-1-16,-1 2-1 0,3-5-2 0,-2 0-4 0,-1-1-3 0,3-1-3 16,-6-2-5-16,6-1-3 0,-8 1-4 0,3-4-3 0,-4 1-2 0,-2-2 0 15,-2 1-2-15,1-5 0 0,-1 2-2 0,-6-1 0 0,3-3-2 16,-5-2 0-16,0 1 1 0,-1 2 0 0,-3-3-1 0,-1 4 2 0,0-2 0 15,-7-1 0-15,5 6 0 0,-1 1-3 0,-6 1-4 0,0 4-2 16,1 3-3-16,-3 4-2 0,3-1 1 0,-3 6 0 0,-4 6 0 0,5 2 0 16,-6 1 0-16,2 5 0 0,-3 4 1 0,7 1 0 0,-6 5 2 15,8 5 2-15,-3-1 5 0,4 3 5 0,2 2 4 0,3 2 2 0,2-2 3 16,4 2-1-16,1 1 1 0,1 0 0 0,4-4 2 0,4 0 0 16,3-3-2-16,-2 1 2 0,4-5 0 0,3 2 1 0,0-6 0 0,2-1-2 15,3 1 1-15,0-6-1 0,-3-3-1 0,5 1-1 0,-2-6-3 0,0-2-2 16,5-3-3-16,-5-2-2 0,4-2-4 0,-2-3-2 0,1-2-2 0,-1-3-3 15,2-1-2-15,-2-6-2 0,-2 1 0 0,0-4-1 0,0 0-3 16,-3-2 0-16,1-3 0 0,3 1 1 0,-8-4-1 0,-1 0 0 16,3-3 0-16,-4 2 2 0,4-3-2 0,-6 1 0 0,1-1 2 0,-6-1 0 15,3 2 2-15,3 1 0 0,-7 0 3 0,3 2 2 0,-2 1 1 0,-3 2 1 16,-1 4 3-16,-2 3-1 0,0 1-2 0,0 5-1 0,-2 0-2 16,-5 1-2-16,0 6-1 0,-1 2-1 0,-1 3-1 0,-3 0-2 0,2 3 1 15,0 6 0-15,-5-2-3 0,1 5 0 0,4 0 0 0,-1 1 1 16,-1 1 2-16,4 3 3 0,-1 0 0 0,8 2 4 0,-4-3-1 0,5 3 1 15,1-2 0-15,3-3-1 0,1 3-1 0,0-2 0 0,7-1 1 0,-4 1-1 16,3-2-1-16,-1 2 1 0,4-2 3 0,1-1 0 0,-1-2 1 0,-1 2 2 16,1-2 2-16,1 1 2 0,-3 1 2 0,-2 1 3 0,2 1 3 15,-1-1 2-15,-3-1 5 0,1 5 3 0,-1-3 3 0,1 3 2 0,-4 2 2 16,-4 2 2-16,6-1 2 0,-5 0 1 0,1 0 1 0,-1 4-1 16,-2-5 2-16,3 1-1 0,1 4-1 0,-4-7-4 0,2 3-3 0,1-3-3 15,0 0-3-15,3-4-6 0,-1 0-5 0,3 1-6 0,-3-8-8 16,6 5-5-16,-3-6-7 0,6-1-8 0,-1-1-8 0,3-3-6 0,-1-3-5 0,4 2-2 15,1-7-2-15,2 0 1 0,1-1-1 0,-3-2 1 0,6-4-1 16,-2 1 2-16,-2-6 1 0,0 3 4 0,-2-4 6 0,1-4 4 0,-1-2 6 16,-4 3 5-16,1-3 5 0,0-3 4 0,-7 3 6 0,2-2 3 15,-2-1 6-15,2 5 10 0,-5-3 10 0,1 4 9 0,1 0 7 0,-4 1 3 16,4 6 2-16,-4 1-1 0,1 3-1 0,-4-1-1 0,2 5-3 0,-3 2-3 16,3-2-2-16,-1 6-2 0,-3 2-6 0,0 1-3 0,2 1-6 0,1 2-5 15,1 2-3-15,1 3 0 0,-4-1 2 0,3 5 1 0,1-5 2 0,0 6 3 16,2-4 1-16,-2 3 1 0,0 0 0 0,0 1-2 0,-1-3 1 15,-1-2-2-15,2 4-1 0,-3-4 1 0,1 0-1 0,1-3 2 0,-3 1 0 0,5-1 5 16,-6-2 3-16,3-2 6 0,0 3 7 0,-3-4 9 0,0 0 9 16,0 0 5-16,2 0 3 0,-2-4-1 0,4 3-1 0,-4-6 0 0,0 0-3 15,-4 2-3-15,4-4-3 0,-2-5-5 0,-1 1-5 0,0 0-9 0,-3-1-7 16,1-2-9-16,0-1-11 0,-3 1-6 0,3-3-2 0,-4 2-2 16,1 2 0-16,-3-2-2 0,3 2-1 0,-1 3-4 0,1 3-5 0,-1 2-3 15,1-1-3-15,1 3 1 0,-2 5-2 0,-4 0 0 0,4 1 1 0,-4 6 0 16,1 1 1-16,-2 5 0 0,0 1 1 0,-1 3 3 0,0 4 3 0,1 2 5 15,0-2 6-15,1 7 5 0,2-4 3 0,0 6 3 0,0-4 3 16,3 1 0-16,-1-1 2 0,8-1-1 0,-6 1 0 0,5-3 0 0,2 1 2 16,0-3-1-16,0-4-1 0,2 0-1 0,1-1-1 0,2-4 0 0,0 0 2 15,2-3-2-15,2-2 0 0,-2-2 0 0,6-4 0 0,-1-1 0 0,2 0-2 16,3-5 0-16,-2 1-2 0,6-5-1 0,-6 1 0 0,5-7-1 16,-1 3 0-16,-2-4 1 0,2-2-3 0,-5 0-2 0,3-2-2 0,-4-4 0 15,1 3 0-15,0-4-1 0,-6 0 2 0,2-1 1 0,-1-1 2 0,-1 3 1 16,1-1 2-16,-2 3-1 0,0 2 0 0,-6 0 1 0,3 4-2 0,-3-1-4 15,-1 6-3-15,0 1-1 0,0 6-1 0,0-1-1 0,0 5 1 0,-1 2 0 16,-4 5 2-16,1 3-1 0,-1 1 1 0,0 6 0 0,-2 3 1 16,2 3 0-16,0 0 5 0,0 5 4 0,-2 1 5 0,5 2 3 0,-3-2 3 15,-2 3 0-15,6 0 0 0,1 0-2 0,-4-3 0 0,4 1-1 0,0-2 1 16,4 0-1-16,-4-3-1 0,1-1-6 0,6-5-5 0,-2 1-6 0,4-4-6 16,-2 1-6-16,1-6-5 0,6 1-2 0,-1-7-2 0,8 0-6 15,-6-2-9-15,11-3-9 0,-2-5-7 0,6 1-7 0,3-4-6 0,1-4-3 16,3 0-3-16,-1-4 1 0,0-4-2 0,0-2-2 0,0 0-4 0,-2-6-3 15,-2 1-4-15,-5-5 2 0,-1-3 6 0,1-2 7 0,-8 1 6 0,0-4 9 16,-2-1 13-16,0-2 13 0,-7-2 16 0,2 2 16 0,-5-4 16 0,0 4 15 16,0-2 17-16,-1 3 12 0,-4 0 14 0,-2 2 11 0,0 3 8 0,0 0 8 15,0 6 8-15,-2-3 3 0,-1 5 2 0,0-1-1 0,-3 5-6 16,1 1-2-16,0 1-3 0,0 4-6 0,-2 2-5 0,6 0-8 0,-5 5-8 16,0 0-9-16,1 0-10 0,-1 5-10 0,1 2-10 0,-2 2-8 0,2 2-9 15,-3 2-7-15,3 2-7 0,-4 5-7 0,4 3-6 0,-3 2-6 0,-1 8-5 16,2 1-4-16,-8 4-1 0,8 8 3 0,-2 0 8 0,-2 3 5 15,2 4 5-15,2 4 6 0,0-2 4 0,1 5 1 0,-1 2 3 0,2 0 3 16,-1-1 0-16,3 1 4 0,1-2 4 0,2-2 4 0,0-3 2 0,0 4-3 16,0-6-3-16,2 1-6 0,5-1-8 0,0-8-11 0,1 2-10 0,1-4-8 15,1-3-10-15,2-3-7 0,2-3-5 0,3-2-6 0,5-3-5 16,2-5-8-16,3-1-11 0,7-6-9 0,-2-4-9 0,6-1-4 0,5-1-2 16,-1-6 2-16,3-5 4 0,2-1 3 0,-4-3 4 0,1-1 4 0,1-5 3 15,-4 1 4-15,-2-2 3 0,-2-2 7 0,-3-3 9 0,-3 3 11 16,-4-2 12-16,-3 0 15 0,2 3 16 0,-11-1 16 0,2-2 17 0,-3 3 13 15,-2 0 13-15,-2 1 13 0,-1 2 10 0,-8 2 10 0,6 3 9 0,-7-1 6 16,2 2 9-16,-2 2 1 0,0 5-2 0,0-4-4 0,-2 4-6 0,2 1-11 16,-3 3-12-16,-1 2-11 0,4-1-12 0,-1 1-10 0,-4 2-10 0,1 2-7 15,1 1-10-15,-2 2-7 0,3 2-4 0,-5-1-3 0,2 6-2 0,0-1 0 16,0 2-2-16,-2 6 1 0,5-3 2 0,-1 6 3 0,1 0 2 16,-5 2 2-16,6 0 1 0,1 0 0 0,-4 1 1 0,2 2-1 0,2-3 2 15,0 1-2-15,0 3 1 0,0-6-1 0,2 3 2 0,2-2-2 0,-4-2-1 16,1-1-2-16,6 0-2 0,-2-3-4 0,-3-2-6 0,5 0-7 15,-2-3-5-15,3 0-4 0,-3-1-4 0,6-5-5 0,1 1-5 0,-4-3-4 16,6-4-4-16,-1 0-5 0,1-3-2 0,3-2-3 0,2-3-2 0,-4-4 3 16,6 0 4-16,-6-4 4 0,6 0 4 0,-6-6 4 0,2 1 2 0,0-4 5 15,-2-3 6-15,1 0 4 0,-6-3 6 0,0 0 6 0,2 2 7 0,-2-1 6 16,-1 1 6-16,-4 1 5 0,3 3 6 0,-2 1 4 0,-3 4 2 16,0 1-2-16,-1 3-1 0,-2 3-3 0,0 1-4 0,0 5-3 0,0-1-1 15,0 7-3-15,-2 1-2 0,-1 1-3 0,0 6-3 0,1-2-5 0,-3 3-4 16,-2 5-2-16,5 2 1 0,-3 2 2 0,-2 1 3 0,2 3 3 0,2 3 2 15,-2-1 2-15,3 0 3 0,2 2-1 0,-3-4-1 0,-1 5 0 0,4-4 0 16,0 1 0-16,4-4 1 0,-1 1-1 0,-1-4-1 0,1 1-1 0,2-1-1 16,0-1 1-16,4-2-1 0,-4-4 0 0,3-1-3 0,1-1 1 15,1 0-2-15,-1-4-2 0,4 0-2 0,1-3-2 0,1-3-3 0,-1 0-1 16,0-2 2-16,1-1-3 0,2-2-2 0,-3-3-1 0,-1 1-2 0,1-5 0 16,-2-5-1-16,-2 0 0 0,2 2-3 0,-7-4 0 0,4-2 0 0,-8 0 0 15,3 0-2-15,-4-4-2 0,0 4-3 0,-5 0-3 0,-2-1-1 0,2-2-4 16,-4 4-3-16,-4-1-2 0,2 4-2 0,-2 3-2 0,-4-2 1 0,0 3-1 15,-6 3 1-15,5 2 1 0,-4 2 1 0,-1 4 2 0,1 1 4 0,2 4 1 16,-6 0 6-16,4 1 2 0,0 7 5 0,0 0 3 0,-2 0 4 16,5 5 3-16,-1 2 4 0,-3 2 2 0,10-1 0 0,-1 4 4 0,0-1-1 15,4 4 1-15,2-2 2 0,-1 6 2 0,4-6 1 0,2 4 1 16,3-3 1-16,3-1 2 0,-1-1 1 0,6 3 2 0,4-5-1 0,-3-1 1 16,4 0 0-16,1-1 0 0,1-3-1 0,6-1 1 0,1 3-2 0,-3-9 0 15,5 1-3-15,-2 0-4 0,5-2-4 0,2-5-4 0,-2 0-4 0,1 0-4 16,2-5-4-16,-1 1-3 0,2-4-2 0,0 1-2 0,-2-6-1 0,5 5 1 15,-3-7-2-15,1 2 1 0,0-4 2 0,2-1 1 0,-5 2 3 0,6-3 2 16,-6-1 3-16,1 0 3 0,1-1 2 0,-4-2 3 0,-1 3 1 16,1 2 5-16,-8-4 2 0,0 1 4 0,1 1 4 0,-6 1 6 15,-1 3 7-15,1 3 5 0,-5-2 8 0,-3 2 4 0,6 2 7 0,-7 2 1 0,1-3 3 16,-3 9 1-16,0-2 0 0,-1 0-1 0,1 2-3 0,-3-2-7 0,0 5-4 16,0 0-8-16,0 0-7 0,0 0-6 0,0 3-7 0,-3-1-4 15,1 3-4-15,2-1-3 0,0 3-1 0,0 1 0 0,0 4 1 0,0-4 2 16,0 4 3-16,2 0 1 0,1 1 2 0,-3-2 4 0,2 2 1 0,-2 1 3 15,7-1 1-15,-5-1 0 0,1 0-1 0,-1 0 4 0,5 0-1 0,-2 1 2 16,0-2 0-16,0 1 1 0,7-3-1 0,-7-1 3 0,4 2 1 0,-1-1 2 16,1-1 2-16,1 0 2 0,0-5 2 0,4 2 1 0,6-1-2 0,-6 0 0 15,5-4-2-15,-1 0-2 0,5 0-1 0,-1 0-1 0,3-4-2 16,-1 0-2-16,2-1 0 0,-4 2-2 0,2-2-2 0,-2-2-2 0,-3 1-3 16,3 2 1-16,-5-2 0 0,0 1 0 0,-3 0-2 0,-4 3 1 0,2-1-2 15,-5 1-2-15,1 0-1 0,-3 2-2 0,2 0 0 0,-5 2-1 0,1 0-2 16,1 1 1-16,-4 2 2 0,1 2-1 0,3 1-2 0,-4-1 0 15,1 1 1-15,-1-2 1 0,7 5 3 0,-5-2 2 0,1-2 4 0,-1 1 3 16,5 0 1-16,-5-1 2 0,1-2 2 0,-1 0 3 0,6-2 2 0,-1 2 5 16,-2-2 5-16,4-3 3 0,-2 1 3 0,1-1 1 0,6 0 0 15,-1-1 0-15,8-2-3 0,-2 0 0 0,-1-2-3 0,8-1-5 0,-2 0-7 16,1-2-13-16,3 2-14 0,-1-5-16 0,0 2-16 0,4-3-21 0,0 4-24 16,-2-3-26-16,5 2-25 0,-7-1-32 0,4 2-34 0,-4-1-42 0,2 1-47 15,-3 4-99-15,-1 0-126 0,-4-3-58 0,-4 2-26 0,-4 4-7 0,-1-6 0 16,-5 6 13-16,0-5 19 0</inkml:trace>
  <inkml:trace contextRef="#ctx0" brushRef="#br0" timeOffset="8299.1948">48258 5199 12 0,'-11'-5'425'0,"5"1"5"0,0 1 2 0,6-5 2 0,6 3-87 0,6 0-132 16,5 2-80-16,-2-6-53 0,12 5-27 0,7-3-15 0,2 2-12 0,10-2-11 15,7 2-18-15,5 2-21 0,7-1-23 0,6 3-23 0,6-2-25 0,3-1-26 16,4 4-48-16,3 4-56 0,-2-4-65 0,0 3-69 0,-3-2-38 15,2-1-23-15,-4 3-5 0</inkml:trace>
  <inkml:trace contextRef="#ctx0" brushRef="#br0" timeOffset="8467.7964">50120 5063 78 0,'-4'-8'467'0,"3"1"16"0,-6-3 12 0,5 2-23 0,-1 0-41 0,1-1-83 15,-5 2-104-15,7-1-53 0,-1-1-28 0,-3 3-13 0,4 0-9 0,0-1-18 16,0 3-20-16,4-1-31 0,-3 1-35 0,-1 1-39 0,4 1-42 15,-1 2-41-15,2 0-40 0,-3 0-46 0,5 0-46 0,-2 5-88 0,0-1-105 16,0 1-62-16,-1 6-36 0,-3-5-16 0,6 5-6 0,-7-2 7 0</inkml:trace>
  <inkml:trace contextRef="#ctx0" brushRef="#br0" timeOffset="8904.7285">43727 6827 187 0,'-36'-8'422'0,"2"1"17"0,1 2-50 0,3 0-79 0,-3 0-55 0,6 0-38 16,0 3-19-16,-1-3-9 0,6 2-3 0,2 0-2 0,4 1-9 16,3-2-16-16,4 1-15 0,6 2-16 0,6-2-17 0,2-2-17 0,9-2-15 15,8 2-16-15,9-2-12 0,6-1-12 0,13 0-8 0,13 0-9 0,15-2-4 16,13-2-4-16,16-1-2 0,16 1-1 0,12-1-4 0,13 0-6 0,12 1-3 15,6 4-3-15,6-4 0 0,7 5-3 0,2-1-2 0,3 4-5 16,4-1-5-16,-1 1-8 0,-3 4-8 0,2-3-10 0,-7 3-7 16,4 0-8-16,-13 0-4 0,-6 3-3 0,-4-3 2 0,-8 1 3 0,-7 2 0 15,-7-3-1-15,-8 1-5 0,-11 3-7 0,-11-4-8 0,-3 0-6 0,-18 0-4 16,-3 0-5-16,-16 3-6 0,-8-3-6 0,-7 0-15 0,-13 0-18 0,0 0-49 16,-13 0-63-16,-5 1-66 0,-5 3-64 0,-7-4-27 0,-4 4-7 0,-6-4 0 15</inkml:trace>
  <inkml:trace contextRef="#ctx0" brushRef="#br0" timeOffset="9290.6155">44020 8697 130 0,'-2'-15'452'0,"2"0"6"0,-7 2 1 0,6 1-43 0,-4 2-63 15,1 7-91-15,1-2-104 0,1 2-55 0,-1 3-35 0,-1 0-16 16,2 4-8-16,-1 3-10 0,1 6-12 0,-4-1-12 0,4 3-14 0,-2 5-12 16,3 1-11-16,-6 6-15 0,5-1-15 0,2 3-16 0,-3 0-18 15,-1 4-27-15,4-2-34 0,-1 0-44 0,-3 3-48 0,3 0-61 16,-3-5-68-16,1 3-40 0,1-5-26 0,-1 1-7 0</inkml:trace>
  <inkml:trace contextRef="#ctx0" brushRef="#br0" timeOffset="9633.8901">43379 8353 102 0,'-5'-24'465'0,"-1"3"15"0,-2-1 15 0,-1 2-37 0,3 0-63 0,-3 4-81 15,1-1-89-15,-1 2-56 0,4 5-34 0,-4 2-19 0,4 3-10 16,-7 5-13-16,4 5-14 0,1 5-17 0,-2 5-19 0,-3 2-17 15,2 11-15-15,-2 1-10 0,5 5-8 0,-4 6-3 0,0 5-1 0,-1 2 0 16,4 8 1-16,1-2-4 0,4 3-5 0,-1 2-5 0,8 0-6 16,-1 6-9-16,4-5-12 0,1 0-12 0,6-2-14 0,6 0-15 0,1-2-16 15,1 0-19-15,9-7-20 0,0 0-33 0,4-7-37 0,3-2-58 16,4-3-68-16,1-7-49 0,5-4-37 0,1-3-15 0,1-4 1 16</inkml:trace>
  <inkml:trace contextRef="#ctx0" brushRef="#br0" timeOffset="9845.6133">44572 8548 219 0,'-8'-14'442'0,"3"-3"15"0,-4 1 10 0,4 1 7 0,-3 1-72 16,6 0-112-16,-3 5-87 0,-2 0-74 0,5-2-38 0,2 6-22 15,0 1-11-15,2 4-4 0,5 2-11 0,0 5-14 0,-1 4-14 16,1 1-15-16,5 2-10 0,-2 6-9 0,4 8-4 0,3-1 1 0,-3 5 0 15,-1 3 4-15,-1 2-2 0,-1 5-7 0,-6 3-5 0,2-4-7 16,-6 6-9-16,-2 1-14 0,-8 1-23 0,-3 1-32 0,-3-1-57 0,-6 3-66 16,-1-3-75-16,-5 0-77 0,3 0-32 0,-7-5-9 0,4 0-1 15,0-8 3-15</inkml:trace>
  <inkml:trace contextRef="#ctx0" brushRef="#br0" timeOffset="10235.0483">46075 8747 213 0,'2'-27'341'15,"-2"0"-38"-15,-2 1-51 0,2 4-56 0,-5-2-24 0,1 0-7 0,-1 4-2 16,-3-1 4-16,3 1-6 0,-4 1-8 0,0 2-13 0,1 2-13 16,-1-1-12-16,-1 4-14 0,-2 4-12 0,2-1-13 0,-2 4-12 15,2-1-10-15,0 4-8 0,-4 4-8 0,-1 4-8 0,-1 4-6 0,-4 2-7 16,4 3-8-16,-2 5-7 0,-3 5-7 0,2 4-6 0,2 2-2 0,2 5-2 16,-5 1 1-16,9 5-1 0,-1-1 3 0,7 4-1 0,0 1 1 15,2-1-2-15,6 5-1 0,2-5-3 0,0 3-5 0,7-5-3 16,2-2-5-16,3-1-3 0,2-2-2 0,3-4-1 0,0-2-1 0,2-4-7 15,3-3-12-15,7-3-9 0,-5-6-10 0,7-3-13 0,3-6-14 16,2 0-16-16,0-6-16 0,4-2-20 0,-1-6-20 0,2-5-21 0,2-4-25 16,-2-2-13-16,2-4-8 0,-2-5 4 0,-2-2 7 0,0-7 14 15,-3 2 14-15</inkml:trace>
  <inkml:trace contextRef="#ctx0" brushRef="#br0" timeOffset="11118.1974">46885 8469 162 0,'8'-49'174'15,"-1"-1"13"-15,-5 2 6 0,1 5 5 0,-3 1 1 0,0 2 0 0,-3 3-3 16,1 3-7-16,-5 3-8 0,2 7-11 0,-3-1-15 0,3 6-17 0,-4 3-17 15,1 4-14-15,2 3-17 0,-2 2-17 0,-1 6-15 0,3 2-13 16,-6 6-12-16,1 6-11 0,-1 2-12 0,2 3-12 0,-3 10-7 16,1 2-6-16,3 5-1 0,-1 3 2 0,1 5 0 0,1 5 2 0,-1 0 0 15,4 3 1-15,4 4 0 0,-3-1-1 0,1 3-1 0,3 1 1 16,3-2 1-16,1 0 2 0,1-1 1 0,3 0 0 0,1-2-2 0,-3-7-2 16,3 0-3-16,5-2-4 0,-1-6-5 0,1 3-5 0,6-9-7 15,-1-3-9-15,0-1-10 0,7-6-13 0,-3-5-14 0,3-2-16 16,-2-2-13-16,3-8-13 0,2-2-5 0,0-3-3 0,2-7 1 0,-1-1 4 15,-2-4 5-15,-1-5 6 0,0-3 12 0,-4 1 17 0,-5-6 18 16,3 1 21-16,-2-4 23 0,-2 1 27 0,-4-5 25 0,-3 3 23 0,2-2 17 16,2 2 16-16,-7-1 13 0,0 2 11 0,1 2 9 0,-3 0 6 15,-3 4 2-15,5 0-4 0,-5 5-7 0,1 6-8 0,-3-2-12 0,0 2-12 16,0 3-10-16,0 7-8 0,0 1-10 0,0 1-8 0,-3 7-10 16,1 3-12-16,-5 2-8 0,5 2-8 0,-1 1-6 0,1 3-6 15,2 6 1-15,-3-1 0 0,-1 1 3 0,4 3 3 0,0-1 0 0,4 1-4 16,-1 0 0-16,-1-5 1 0,3 2 0 0,2-3 3 0,-2 0 2 15,3-3 1-15,3-2 2 0,1-2 2 0,1-2-1 0,1-5 0 0,0 0-4 16,1-3-3-16,5-2-3 0,-1-3 0 0,0 0-4 0,6-6-4 16,-2-4-1-16,1 2 0 0,1-5-2 0,-1 1 2 0,-2-7 0 15,-3-1 1-15,3 1 2 0,-1-4 2 0,-6 0 4 0,-1-4 4 0,-1 3 1 16,-4-2 4-16,-1-2 2 0,-3-2 5 0,-1 2 0 0,-4 0 2 16,-4 1-1-16,3-2-1 0,-6 1 0 0,2 0-3 0,-4 1-3 15,-4 4-2-15,2 1-4 0,-2-1-6 0,-1 7-1 0,-6 4-3 0,1-1-1 16,-3 6-1-16,3 2-1 0,-5 2-2 0,2 6-1 0,-7 2-2 0,2 2-1 15,-1 6 0-15,1-1 1 0,-4 4 3 0,7 4-1 0,-1 1 3 16,3 4 0-16,1 1 0 0,4 5-2 0,3-2 0 0,1 1 0 0,4 2 1 16,4 1 1-16,5-4 1 0,0 3 1 0,5-1 1 0,4 1 1 15,-1-5 1-15,8-1 1 0,-3-1-1 0,8-3 0 0,-1-3-1 16,6-1-4-16,-1-3-3 0,3-3-5 0,1-2-7 0,5-2-8 0,-2-4-8 16,1-4-8-16,1 0-9 0,2-1-5 0,-1-7-4 0,1 0-6 15,0-4-7-15,0-1-4 0,1 0-3 0,-1-2 2 0,3-5 2 0,-6 2 7 16,3 1 6-16,-4-6 6 0,-1 1 7 0,-1-1 9 0,-2 2 9 15,-1-4 5-15,-5 0 5 0,0 3 10 0,0-2 12 0,-3 0 14 0,-2 0 12 16,-1-1 9-16,-1 3 7 0,-1-2 9 0,-8 0 7 0,3 3 8 0,-1-4 10 16,-2 3 7-16,0 1 8 0,-4-1 7 0,2 2 9 0,-4 1 5 15,0-1 4-15,-4 3 1 0,2 0 1 0,-4 1 0 0,4 1 1 0,-5 3-1 16,2-1-1-16,3 0-2 0,-5 2-2 0,2 2-4 0,0-1-2 16,0 2-5-16,0 1-3 0,2 2-6 0,-1 0-8 0,2 1-7 0,-1-1-7 15,0 3-8-15,3 2-6 0,-2-4-8 0,2 4-6 0,0 0-8 16,0 0-7-16,0 0-7 0,0 0-8 0,0 0-6 0,-4 4-3 0,4-4-3 15,-1 2-1-15,1 3-1 0,-4-1 0 0,1 1 0 0,3 3-1 16,-2-1 1-16,2 3 1 0,-3-1 1 0,1 2 3 0,-1 3 1 0,-1-2 1 16,3 0 4-16,-3 5-1 0,1-2 0 0,3 1 0 0,-2 4 0 0,-1-2 1 15,3 0 1-15,0 2-1 0,0 4 0 0,0-4-1 0,3 4 1 16,-1-2 1-16,5 3-1 0,1-4 0 0,-3 6 0 0,4-4 2 0,1 5-1 16,2-7-1-16,2 4 1 0,-1-2-1 0,1 2 0 0,0 0 0 0,-1-3 2 15,4-1-1-15,-3-1-1 0,-1-1 0 0,-2-1-4 0,1 0 0 16,-2-3 0-16,0-2 1 0,-3 2 2 0,-2-3 2 0,-3-4 1 0,-2-2 0 15,-2 1 0-15,-3 1-2 0,-2-4-2 0,-3 0-2 0,0-4-2 16,-7 2-1-16,0-2-3 0,-6-2-2 0,1 2-8 0,-5-3-9 0,0 2-13 16,-4-3-13-16,4-1-19 0,-2 5-22 0,0-3-32 0,0 2-36 0,3 1-56 15,2-4-67-15,4 2-67 0,-2 2-67 0,8-1-32 0,0-3-15 16,9 0-2-16</inkml:trace>
  <inkml:trace contextRef="#ctx0" brushRef="#br0" timeOffset="11984.6738">48858 8704 150 0,'0'-12'446'16,"0"-1"14"-16,0 1 16 0,0-1 14 0,-3 1-77 0,-1 2-123 0,-1-1-59 16,3-1-31-16,-5 4-13 0,6-4-6 0,-3 5-9 0,3 1-11 0,-6-2-16 15,5 3-18-15,-5 1-16 0,6-2-17 0,-3 1-15 0,2 3-15 0,-4-1-16 16,4 3-14-16,-1 0-11 0,1 0-11 0,-5 0-6 0,5 3-9 15,-1-1-3-15,1 3-3 0,-5 3-4 0,6-1-1 0,-6 2-2 0,5 3 0 16,-1 1 0-16,1 1 2 0,-5 2 0 0,7 2 2 0,-2-1 2 16,2 3 0-16,2-2 1 0,-2 2 1 0,7 0 0 0,-2 0 1 0,0-2 2 15,4-1-1-15,-1 3 1 0,1-3 0 0,1-2-1 0,0 1 2 16,2-4-2-16,-2-3 0 0,8 4 1 0,-1-5-2 0,-2-1-2 0,5-2-3 16,3-3-3-16,-3 1-3 0,2-3-1 0,7-3 0 0,-2 1 0 15,2-3 1-15,2 0 0 0,-4-5 0 0,8-3 1 0,-8 1 0 0,0-1 3 16,-3-2 3-16,2-2 3 0,-4 1 3 0,0-5 2 0,-3 2 5 0,-2-4 2 15,-4 2 2-15,1-3 2 0,0 0 2 0,-6-1 3 0,-1 3 4 16,2 1 4-16,-3 1 4 0,-4 0 2 0,1 3 1 0,-1-1 2 0,-2 3-2 16,0 3-1-16,0 3-1 0,0 1-5 0,0 3-3 0,-2-1-5 15,-1 5-4-15,1-3-3 0,-4 4-4 0,4 4-4 0,-5-3-5 0,0 6-3 16,0 1-2-16,1 5-1 0,-1-1 0 0,0 5-1 0,-2 1 0 16,-3 2 1-16,7 0 4 0,0 3 2 0,-3-2-1 0,3 4 1 0,1-2-1 15,2 1-2-15,-1 0-1 0,3 0-2 0,3 0-1 0,-1-2-5 0,3-4-4 16,2 2-2-16,-2 0-1 0,4-1-5 0,1-5-8 0,2 1-11 0,3 0-11 15,-1-3-8-15,3 0-10 0,0-4-7 0,5 1-4 0,-3-2-10 16,3-7-10-16,0 4-8 0,6-4-8 0,-6-4-4 0,2 4 0 0,1-7 4 16,-1 1 7-16,-2-5 11 0,4 2 11 0,-7-4 10 0,-1-2 12 15,1-2 11-15,-4 3 13 0,-1-5 16 0,0-1 18 0,-4 3 20 0,2-4 16 16,-5 1 12-16,5-2 10 0,-7 1 5 0,0 1 7 0,2 0 3 16,-2-1 5-16,-4 1 4 0,6-2 5 0,-7 2 2 0,0 0 1 0,0 0 0 15,0 3-1-15,0-3-2 0,-7 3-3 0,6 0-3 0,-4 0-2 0,-2 1-3 16,2 1-5-16,0 2-2 0,-4 2-3 0,1-2-3 0,-1 4-4 15,4 1-6-15,-4-2-6 0,4 6-6 0,0-4-5 0,0 3-4 0,-2 2-5 16,2 2-4-16,0-3-3 0,2 3-3 0,1 1-1 0,-5 0-2 16,5 0-1-16,-3 0-3 0,2 1-3 0,-1 3 0 0,3 0-1 0,-4 1 0 15,5-1 0-15,-4 1 0 0,1 3 0 0,3 0 1 0,0-1-1 16,0 3 1-16,0 0-1 0,0 0 0 0,0-1 0 0,0 2 0 0,0 2 4 16,3-5-1-16,1 4 1 0,-4 0-1 0,5-3 1 0,-4 3 2 15,6-2 0-15,-2 3 2 0,4-5 2 0,-4 4 0 0,4-4 2 0,-1 0 0 16,-1 3 1-16,5-2 0 0,-2 3 1 0,4-4-1 0,-2 0 0 0,1 1 1 15,1-1 1-15,0 0-1 0,-1-1-1 0,4 0 0 0,-3 1 0 16,-4-3-1-16,4-1 0 0,-1 0-2 0,1 3 0 0,1-2-1 0,-8-2-1 16,5-2 2-16,-3 3 0 0,-2-1 0 0,1 1-1 0,-1-3 1 15,0 6 1-15,-1-6 0 0,0 3-2 0,-5-2 1 0,6 3 1 0,-7-1 1 16,2 1 3-16,-2-1-1 0,0 2 2 0,0 1 0 0,0 1 1 16,0 0 2-16,-2 1 1 0,-1 4 1 0,-1-5 0 0,3 5 0 0,-5-1 1 15,0 3 1-15,-1-3-1 0,0 1 0 0,5 3-2 0,-6-2-2 16,3 1-3-16,-2-1-5 0,5-2-5 0,-3 4-9 0,2-4-9 0,-1 1-12 0,4-1-13 15,0 1-12-15,0-3-10 0,7 2-11 0,-2-2-12 0,4-4-12 16,-2 2-11-16,8 0-9 0,0 0-7 0,2-4-13 0,5 0-18 0,1-4-19 16,0 3-17-16,3-3-32 0,3-3-35 0,0 3-44 0,-2-5-47 15,1-2-17-15,-5-2-6 0</inkml:trace>
  <inkml:trace contextRef="#ctx0" brushRef="#br0" timeOffset="12301.9295">50463 8708 273 0,'0'0'370'0,"-2"-3"-38"0,2 3-60 16,0 0-49-16,0 0-44 0,0 0-32 0,-3 3-24 0,3-3-20 0,0 5-15 16,0-1-15-16,0 0-17 0,0 0-9 0,3 3-9 0,-1-2-4 0,1 3-4 15,0-5-2-15,3 5 0 0,-1-3 3 0,0 0 1 0,3 0 2 16,1 0 1-16,-1 0 1 0,3-3 1 0,1 1 0 0,-2 0 0 0,2-3-2 16,1 0-2-16,1 0-1 0,0-3 1 0,-1 0-2 0,1 1 0 15,0-3 0-15,-1 0 2 0,1-1 1 0,-2 1 2 0,1-3 2 0,-2 1 1 16,1-5 5-16,-6 4 6 0,1-4 4 0,-2 3 2 0,-3-3 4 15,5-3 0-15,-7 0 4 0,0 0 3 0,0 0 0 0,-7 4 0 0,5-5-2 16,-6 0-2-16,-1 4-6 0,-1 0-5 0,-2 3-7 0,2 1-8 16,-7 1-4-16,0 4-5 0,1 3-3 0,-6 3-5 0,0 4-3 0,0 4-5 15,-2 3-4-15,-5 2-3 0,5 4-3 0,-1 7-1 0,-3-4 1 16,6 5 2-16,0 2 0 0,3 0 3 0,4 1 0 0,0 2 0 0,1-1 0 16,7 1 0-16,0-4-6 0,7 0-8 0,0-3-12 0,9 1-15 0,3-2-24 15,1-1-31-15,6-2-27 0,5-4-23 0,7 2-53 0,3-5-63 16,3-3-86-16,4-3-96 0,4-1-49 0,2-4-25 0,-1 1-9 0,0-5 0 0</inkml:trace>
  <inkml:trace contextRef="#ctx0" brushRef="#br0" timeOffset="14966.6111">52217 8534 16 0,'-8'-3'167'16,"3"3"14"-16,0-2 11 0,1-1 4 0,3 3-1 0,-3-3-4 0,4 3-5 0,0 0-10 15,4-2-10-15,-3 2-16 0,3-3-16 0,1 2-18 0,0 1-18 16,7-3-14-16,1-2-10 0,-2 2-14 0,9 2-9 0,-1-4-12 0,5-2-11 15,5 4-14-15,5-2-17 0,2-3-17 0,6 0-12 0,4 4-18 0,7-4-15 16,-2 3-18-16,11-2-18 0,-4 2-25 0,5 0-29 0,2-1-25 0,0 1-25 16,-2 3-20-16,0 0-17 0,-5 2-27 0,-4 0-32 0,-3 0-16 15</inkml:trace>
  <inkml:trace contextRef="#ctx0" brushRef="#br0" timeOffset="15334.3362">53316 8188 103 0,'-4'-3'243'0,"4"0"-61"0,0-2-33 0,4 3-19 0,-3-1-8 16,3 1-3-16,-2-3 7 0,1 3 14 0,0-1-1 0,-1-2-5 0,5 2-11 15,-2 1-15-15,-3-2-15 0,4 4-13 0,0-3-14 0,-1 3-11 0,3-1-11 16,-3 1-11-16,0 0-6 0,7 1-6 0,-1 2-4 0,1 1-5 16,-2 1-3-16,2 5-1 0,1-3-1 0,1 6-2 0,0-1-1 0,-1 2 3 0,1 1 1 15,0 4 1-15,-1 1 1 0,1-2 1 0,-2 5 0 0,-2 0 1 16,0-2 0-16,-1 3-1 0,-4-4-2 0,2 4-2 0,-6-2-5 0,-1 3-6 15,-1-4-8-15,-6 2-6 0,2-1-12 0,-5 0-17 0,-4 2-22 16,-3-4-25-16,-7 4-38 0,-2-3-42 0,-4 2-41 0,-3-4-38 0,-6 1-43 16,-2 1-45-16,-5-1-18 0,-2 0-1 0</inkml:trace>
  <inkml:trace contextRef="#ctx0" brushRef="#br0" timeOffset="16651.3061">44359 11529 247 0,'5'-19'287'0,"4"-2"-65"0,5 2-98 0,-1 2-49 16,1-2-29-16,5 3-7 0,3 3 2 0,0-1 1 0,2 3 2 0,5 2-4 15,-2 4-11-15,0 2-4 0,1 2-3 0,-1 2-2 0,-1 2 1 16,1 5-2-16,-8 1-1 0,-1 4 1 0,-4-1 1 0,0 2 2 16,-8 3 0-16,-4 3 1 0,-2 2-1 0,-5-1-1 0,-4 4 1 0,-8-3-4 15,2 6-4-15,-5-3 0 0,-4-1-3 0,-7 2 0 0,4 2 0 16,-4-3-2-16,2-1-3 0,-5 1 0 0,5 0-3 0,-5-3 1 15,3-6 0-15,4 4 1 0,3-4 0 0,5-4 3 0,-1 4 1 0,4-7 2 16,3-1 3-16,1-3 1 0,3-1 0 0,8 1 2 0,-3 0 3 0,4-5 0 16,0 0-4-16,4 0 1 0,2 0 0 0,3-2 0 15,5-1-2-15,-1 3-3 0,8-5-1 0,1 3-5 0,7-3-9 0,2 0-10 16,8 0-9-16,-2 0-17 0,11-2-15 0,2-1-20 0,1 3-20 0,5-2-31 16,0 1-35-16,2-2-30 0,4 1-31 0,-4-5-38 0,-2 3-47 15,0-2-23-15</inkml:trace>
  <inkml:trace contextRef="#ctx0" brushRef="#br0" timeOffset="16868.4696">45522 11318 140 0,'-7'-16'329'0,"2"-5"-42"0,0 4-48 0,0 0-50 16,2 4-28-16,1 1-17 0,-5 0-10 0,7 1-6 0,-2 3-12 0,2 4-14 15,-3 0-15-15,3 4-18 0,0 0-15 0,3 7-13 0,-3 1-8 16,2 4-7-16,5 5-6 0,-2 3-4 0,4 7 0 0,-4 1 0 0,3 5 6 15,-1 6 4-15,0 3 3 0,1 1 4 0,-2 2 0 0,-1 5 2 16,-2 1 0-16,-3 1-1 0,-3 0-3 0,-2 1-5 0,-7-2-7 0,1 1-7 16,-2 3-10-16,-6-6-10 0,-7 1-11 0,1-4-15 0,-4 1-26 15,-7-7-31-15,0 0-48 0,-5-3-58 0,-1 0-66 0,-1-7-74 16,-5-6-35-16,4 1-18 0,-6-5-8 0</inkml:trace>
  <inkml:trace contextRef="#ctx0" brushRef="#br0" timeOffset="17079.6867">43935 11326 28 0,'-16'-11'351'16,"1"5"-8"-16,0 0-15 0,-6 5-69 0,2 5-99 0,4 0-50 15,-2 9-24-15,-2 6-11 0,-1 2-3 0,4 7-7 0,-4 6-9 0,5 7-4 16,-2 3-3-16,3 4-3 0,2 7-4 0,5 5-7 0,0 0-11 15,6 3-17-15,2-1-21 0,8 5-18 0,4-4-21 0,10-3-20 0,4 4-22 16,9-9-39-16,5-2-48 0,3-2-62 0,12-3-71 0,7-7-38 16,2-2-23-16</inkml:trace>
  <inkml:trace contextRef="#ctx0" brushRef="#br0" timeOffset="17570.061">46503 11363 174 0,'7'-21'397'0,"-7"-3"-1"0,1 5-9 0,-1 0-60 15,0-2-84-15,0 4-42 0,-1 6-24 0,1-2-10 0,-4 1-6 16,-1 0-15-16,2 8-18 0,-1 0-16 0,-1 1-16 0,0 6-11 0,0 1-10 15,0 4-10-15,-4 4-7 0,1 4-11 0,-4 5-9 0,5 4-8 16,-7 5-8-16,-1 2-2 0,5 5 1 0,-4 0 1 0,1 5 6 16,-5-3 1-16,8 6 1 0,-3-2-3 0,-1-2-4 0,0 1-4 0,1-2-2 15,-3-3-3-15,3-3-3 0,6 0-1 0,-5-2-1 0,3-8-1 0,1 2-1 16,3-3 1-16,0-4 1 0,0 0 3 0,-1-7 5 0,3 1 4 16,0-5 7-16,3-1 7 0,0-2 5 0,3-4 2 0,-3-1 1 15,3-5 1-15,3 0-1 0,-1-3 0 0,0-7-1 0,0 2-1 0,3-7-5 16,-1-5-4-16,0-3-5 0,2-3-7 0,-1-3-8 0,2-5-9 15,2-3-7-15,-1-1-6 0,2-3-4 0,3 0-3 0,-3-4-3 16,1-1-4-16,5 0 0 0,-2 2-2 0,1 2 0 0,1 0-1 0,0 5 1 16,1 3-1-16,-4 0-3 0,-3 8-3 0,4 1-2 0,-3 6-1 15,-2 5 2-15,-2 7 3 0,2 3 3 0,-5 6 4 0,1 6 5 0,4 6 6 16,-3 3 4-16,-2 8 3 0,1 7 3 0,-3 4 4 0,4 3 4 0,-4 5 7 16,4 2 7-16,-3 6 3 0,-4 1 3 0,3 3 1 0,-1 2 0 15,-1 0-5-15,-3-2-5 0,2 5-12 0,-2-2-12 0,3 0-13 16,-1-1-15-16,-2-3-18 0,3 0-19 0,1-4-24 0,-4 2-28 15,1-6-33-15,6-1-39 0,-5-5-60 0,1-3-71 0,-1-3-64 0,5-6-58 16,-5-3-22-16,1-5-7 0,-1-4 4 0</inkml:trace>
  <inkml:trace contextRef="#ctx0" brushRef="#br0" timeOffset="18289.1732">46290 11745 73 0,'0'-8'369'0,"0"0"-1"0,5 0-1 15,3 1 2-15,6-1-91 0,0 2-137 0,8-5-76 0,5 3-43 16,2 1-26-16,7 1-15 0,3-2-9 0,5 0-7 0,2-1-7 16,4 1-8-16,-1 1-6 0,8-3-4 0,-8 2-3 0,2 3-5 0,-1-3-1 15,-3 0-2-15,0-3 1 0,-3 3 4 0,-7 0 5 0,6 0 8 16,-11-2 10-16,-1 0 13 0,-2 0 14 0,0-2 18 0,-2-1 14 0,-4 1 13 16,-8-2 13-16,5 0 10 0,-4 1 9 0,-3 0 6 0,1-2 5 15,-2 2 3-15,-2-1 5 0,-1 1 5 0,-1 1 4 0,1 0 2 16,-8 0 1-16,6 0 0 0,-7 4-1 0,2-4-2 0,-2 5-3 15,-2 3-5-15,-1-1-5 0,-2 0-6 0,0 0-4 0,-11 5-5 0,6 0-5 16,-4 5-5-16,-3 0-6 0,-1 0-7 0,-5 2-6 0,1 5-8 0,-2 0-8 16,-1 4-8-16,1 0-6 0,2 0-3 0,0 4-2 0,5 0-2 15,1 0 0-15,4 0-3 0,4 0-3 0,3 1-4 0,5 4-2 16,3-3-2-16,2-3-2 0,4 5-2 0,4-3 1 0,1 2 0 0,1-4 2 16,7 2-1-16,-1 0 0 0,-2-1 2 0,3 0 0 0,-3 3 1 15,-1-4 1-15,-1 1 4 0,0-3 1 0,-3 3 5 0,-4 0 2 16,2-3 4-16,-3 0 4 0,-4 1 3 0,-5-3 4 0,0 1 5 0,-3 1 3 15,-3-2 4-15,-2-2 4 0,-2 3 2 0,-4-4 3 0,-3 2 1 16,0-1 2-16,-5-4 1 0,3 2-3 0,-5-2 0 0,2-2-3 16,-5-2 0-16,-2 3-3 0,5-1-3 0,-2-6-3 0,-1 2-3 0,5-3-1 15,0 0-2-15,1 0 1 0,4 0 0 0,0-3-2 0,7 2 1 0,-4 1-2 16,7-3 0-16,2-2-3 0,3 1-5 0,2 1-5 0,2-2-4 16,7 4-3-16,3-5-2 0,1-2-2 0,3 3-4 0,6-3-3 15,3 0-6-15,-1-2-5 0,4 1-6 0,6-4-4 0,-2 2-4 0,4-2-1 16,-4-2-2-16,8-1 1 0,-5 3-1 0,1-3 0 0,0 1-1 15,0-3 2-15,-6 1 1 0,3-1 1 0,-2-4 3 0,-2 2 2 16,1 1 6-16,-2-3 2 0,-3-1 4 0,2-2 4 0,-3 4 1 0,-2-6 2 16,4 2 2-16,-7-1 3 0,0-2 2 0,3-1 2 0,-5 5 2 15,0-3 3-15,-4 0 4 0,1-1 5 0,0 3 5 0,-6 4 4 16,-1-4 5-16,2 3 6 0,-3 2 6 0,0 0 9 0,-5 3 8 0,3 2 7 16,-4 1 7-16,0 1 2 0,-4 1 1 0,3 3-2 0,-5 1-5 0,0 1-3 15,-3 3-5-15,-1 3-4 0,0 1-5 0,-7 5-5 0,3-2-5 16,0 5-7-16,-3 2-9 0,0 2-7 0,4 4-8 0,-1 1-3 15,0 0-2-15,6 4 1 0,3 2-1 0,3-1 0 0,-2 6-1 0,8-3-1 16,-2 0 0-16,3 3-1 0,2-2-1 0,-1 1 1 0,6-1 0 16,-1 3-1-16,2-5 2 0,1 1 0 0,-2 2 2 0,-2-3 0 15,2 0 1-15,-4 0 4 0,1-2 3 0,-2 1 4 0,0-1 2 0,-2-2 6 16,-5 0 5-16,-4 0 3 0,-1-2 3 0,-5 2 1 0,-2-2-1 16,-2-2-5-16,-4 3-7 0,-5-2-17 0,-4-1-17 0,0-3-32 0,-4 3-40 15,-3-4-60-15,0-1-72 0,-2 1-72 0,0-4-73 0,2-1-38 16,2 1-18-16,-1-3-10 0,3 2-3 0</inkml:trace>
  <inkml:trace contextRef="#ctx0" brushRef="#br0" timeOffset="18919.3032">43607 13561 87 0,'-8'-12'379'0,"3"-1"6"0,-4 2-59 16,7-2-87-16,-1-1-60 0,3 1-45 0,5 0-24 0,2-2-16 16,-2-4-8-16,3 5-8 0,6-1-15 0,-4 2-21 0,4 1-17 0,3-2-17 15,0 5-8-15,-2-3-5 0,3 5 0 0,0 2-1 0,-4 1 1 16,3 4 0-16,0 1 3 0,-3 2 3 0,-1 6 1 0,-2-2 3 0,0 5 0 15,-2 0 2-15,-2 3 3 0,-4 0 4 0,1 2 1 0,-4 3 2 0,-7-3 4 16,5 7 1-16,-6-6 3 0,-4 4 2 0,5 1 1 0,-7-2 0 16,1 3 0-16,-3-5-1 0,3 3 0 0,-1-5 0 0,0 1-1 15,-1-2-2-15,3-2-4 0,2 0-1 0,-2-2-1 0,3 0-2 0,2-6-2 16,1 1 0-16,4-2-1 0,2-2 2 0,0-3-3 0,2-3-1 16,6 1-4-16,1-3-2 0,1-2-1 0,5-2 1 0,1-4-2 0,9-2 1 15,-3 0-3-15,6-1-2 0,-1-1-2 0,4 0-1 0,-2 0-3 16,5-3-2-16,-2 6-1 0,-1-1 2 0,0 2 1 0,-2 2 4 15,-2 7 1-15,4 0 0 0,-6 4 3 0,-1 4 1 0,2 5 4 0,-8 2 1 16,1 4 4-16,-2 2 0 0,0 3 5 0,-3 2 4 0,-4 4 6 16,-5 1 5-16,2 0 5 0,-5 2 5 0,-4-2 3 0,-5 2 2 15,-1 3 0-15,-6-4 0 0,-1-1-1 0,-6 1-2 0,2 0-2 0,-4-3 1 16,-5-1-4-16,-1-2-4 0,0-4-6 0,2 2-4 0,-7-1-7 16,3-3-10-16,2-4-10 0,-5-3-12 0,7 0-16 0,-4-4-20 0,4 0-30 15,0-2-35-15,3 0-58 0,1-3-71 0,5-3-80 0,-3 0-84 16,6-2-38-16,3-2-19 0,3-3-7 0,4 0-1 0</inkml:trace>
  <inkml:trace contextRef="#ctx0" brushRef="#br0" timeOffset="19154.4486">44670 13506 162 0,'5'-20'435'0,"-2"-1"14"0,-1 5 9 0,-2-3 4 0,3 6-77 0,-1-3-119 15,5 4-79-15,-6 2-60 0,5 1-31 0,0 0-17 0,3 2-10 16,-2 6-3-16,6-3-11 0,3 8-15 0,-1-3-13 0,2 7-12 16,5 4-8-16,1 1-5 0,-1 7 0 0,-2 2 3 0,2 2 0 0,0 8 1 15,-1-2 1-15,-6 4-2 0,-1 6 0 0,-2 0-3 0,-4 0-5 16,-6 4-5-16,-4 1-8 0,-4-2-9 0,-8 5-11 0,-1-1-13 0,-8-3-16 16,-2 4-18-16,-6-5-29 0,-3 2-38 0,-5 0-54 0,0-3-63 15,-4 2-68-15,-1-6-75 0,-4-1-29 0,5-4-6 0,-1-1 1 0</inkml:trace>
  <inkml:trace contextRef="#ctx0" brushRef="#br0" timeOffset="19418.2658">43542 13233 172 0,'-17'-20'404'0,"-1"0"10"0,-3 4 9 0,2 1-80 16,1 2-126-16,-3 1-64 0,1 5-35 0,-1 4-16 0,2 3-7 16,1 5-6-16,-4 2-6 0,3 8-10 0,-2 5-13 0,-1 4-12 15,7 9-11-15,-6 4-6 0,6 1-4 0,-5 10 0 0,4 7 0 0,3 0-3 16,1 4 0-16,3 2-3 0,2 4-2 0,0-1-6 0,7 1-9 16,0 0-13-16,9-1-14 0,-1 1-19 0,3-6-19 0,6 1-22 0,2-5-26 15,3-2-36-15,5-4-42 0,2-6-75 0,3 1-94 0,1-6-50 16,6-5-29-16,-2-5-11 0,6-3-1 0</inkml:trace>
  <inkml:trace contextRef="#ctx0" brushRef="#br0" timeOffset="24042.3862">46071 13407 103 0,'-1'-3'146'15,"1"3"-5"-15,0 0-9 0,0 0-12 0,0-3-5 0,1 3-5 0,3-2-9 16,-2-1-10-16,4-1-11 0,1 1-11 0,2 1-7 0,3-1-6 16,1-2-5-16,3 3-5 0,4-4-4 0,2 2-3 0,0-1-2 15,6-3 0-15,1 3-1 0,5-2-1 0,2-2-5 0,-1 1-4 0,3-3-7 16,1 2-5-16,-1-2-10 0,4 2-12 0,-1 2-10 0,-3-3-10 16,-2 2-12-16,3 2-13 0,-7-2-15 0,4 3-15 0,-9 1-13 15,4-2-10-15,-5 1-10 0,-4 4-7 0,-2-6-5 0,-3 7-4 0,-3-1-2 16,-2-3-2-16,-7 4 0 0,-5 0 2 0,0 0 5 0</inkml:trace>
  <inkml:trace contextRef="#ctx0" brushRef="#br0" timeOffset="24470.239">46597 13246 104 0,'0'0'109'0,"0"0"-2"0,0 0-3 0,0 0-4 0,0 0-5 15,0 0-6-15,-2 0-7 0,2 2-8 0,-3 1-11 0,-1 1-8 0,4 1-6 16,-2 3-4-16,2 2-4 0,-3 0-5 0,0 3 0 0,-3 3 2 15,5 4 2-15,-6 4 3 0,5-1 2 0,-1 2 1 0,1 4 3 0,-5 2-1 16,2 1 0-16,0 0-1 0,0 3-5 0,-2-1-3 0,2 0-5 16,3 2-1-16,-5-4-1 0,6 2-4 0,-4-2-5 0,-2-1-2 15,5 0-5-15,-5-3-1 0,6-2-3 0,-3 0-3 0,3-2-2 0,-6-1-3 16,5-3-7-16,-1-1-5 0,1-2-7 0,-5-1-8 0,5-3-7 16,-1-1-8-16,1 0-7 0,-5-1-6 0,6 1-8 0,-6-7-9 0,2 2-11 15,0-2-11-15,-4-1-8 0,1-4-6 0,-1 0-1 0,2 0 3 16,-5-4 4-16,2-1 4 0,-4-2 5 0,-6 2 7 0,5-7 5 15,-2 1 6-15,0-2 8 0,-6 1 10 0,8-4 16 0,-2 4 17 0,0-3 15 16,2 3 19-16,1-1 13 0,0 2 12 0,2-1 5 0,4 4 3 16,1-4-1-16,0 8-1 0,2 0 1 0,2 0 3 0,-2 3 1 15,5 1 3-15,0 0 3 0,5 1 4 0,-2 4-4 0,2 1-4 16,2 2-6-16,0 0-4 0,5-3-2 0,-2 7 4 0,2-3 5 0,2 2 2 16,1-2 4-16,5 0 4 0,-4-1 1 0,4 0-2 0,2-1-4 15,1-1-6-15,0-1-3 0,5-1-2 0,-1 0-5 0,4-4-5 0,1 0-9 16,2 0-11-16,4 0-9 0,1-4-10 0,-2 0-12 0,8-2-14 0,-4-2-14 15,3 1-12-15,-3-1-16 0,3-1-16 0,4-4-15 0,-7 3-15 16,-4-1-15-16,3-1-16 0,-1 0-9 0,-7 0-5 0,1 3-1 0,1-3 4 16,-7 4 7-16</inkml:trace>
  <inkml:trace contextRef="#ctx0" brushRef="#br0" timeOffset="26756.3167">47432 13704 3 0,'4'-11'133'0,"-1"2"7"0,2-2 5 0,-5 3 4 0,2-1-2 16,-2 0-4-16,0-2-2 0,0 0-3 0,0-2-2 0,0 3-4 15,-2-3-4-15,-1 4-4 0,1-3-8 0,-5 1-8 0,6-1-8 0,-5 2-8 16,-2 0-7-16,1 0-9 0,0 3-5 0,-1-3-4 0,-4 0-5 16,3 3-5-16,-1 3-8 0,0-4-10 0,1 3-7 0,-4 2-8 15,1-1-9-15,-2 4-6 0,0 0-4 0,1 0-6 0,-1 4-3 0,1 4-1 16,-5 0-4-16,3 3-3 0,1 4 0 0,-6 2 0 0,6-1-1 16,-3 8 3-16,2 0 1 0,1 4 2 0,1 2 3 0,-1 0 2 0,2-2-1 15,4 4 2-15,1-1 0 0,0-2 1 0,5-1 0 0,2 1 1 16,2-1 0-16,1-3 2 0,2-3 0 0,1-2 0 0,5 0 3 15,0-4 0-15,1 0 2 0,1-5 2 0,1 0 1 0,1-4 1 0,6-2 1 16,-6-4-2-16,6-1-1 0,1-1 0 0,0-4-1 0,-2-2-1 16,3-4-1-16,-1 0-3 0,3-5 0 0,-3 0-2 0,2-4-2 0,-1-4-1 15,-5 3-3-15,4-6 0 0,-1-2-2 0,-6-2-2 0,2-1-1 16,-3-3-1-16,3-2-1 0,-7-2-2 0,2-4-2 0,-5 1 0 0,5-1-2 16,-7 0-2-16,0-2-1 0,2 1-1 0,-2 2-1 0,4 0 0 15,-8 2 0-15,3 1 4 0,-3 2 3 0,-1 5 2 0,4-1 4 16,-4 6 6-16,0 3 1 0,0 4 2 0,0 0-1 0,-4 5-1 15,4 2 0-15,-1 4 0 0,1 1 1 0,-5 8 4 0,1 0 2 0,-1 5 3 16,2 3 1-16,1 4-2 0,-5 1 0 0,2 8-1 0,0 5 1 16,0 3 2-16,-2 3 3 0,5-1 4 0,-3 14 2 0,-2-7 1 0,2 7 1 15,2 3-1-15,-2-2-1 0,3 4-1 0,2-1-2 0,-3-1-3 16,3 0-1-16,0 1-1 0,3-1-3 0,-3-2-3 0,2-2-6 0,3-5-4 16,2-1-8-16,1-2-6 0,-3-6-10 0,4-2-13 0,-2 0-12 15,1-6-12-15,4-5-8 0,2 0-9 0,-6-5-9 0,6 0-6 16,0-4-9-16,-1 0-9 0,1-4-8 0,3-1-8 0,-2-6-2 0,2-2 1 15,0-3 4-15,2 1 7 0,-2-6 7 0,-1-2 9 0,4 0 9 16,-1-3 7-16,-6-1 8 0,4-1 7 0,-3-1 12 0,0-6 12 0,-1 6 15 16,-2-4 17-16,1 3 13 0,-6-2 11 0,3 0 9 0,-1 4 10 0,-2 2 7 15,2 0 7-15,-3 2 4 0,2 3 0 0,-5 2 2 16,3 2 1-16,-5 3 3 0,3 2 5 0,1 0 3 0,-4 4 1 0,0 0 0 16,0 4 0-16,0 3-6 0,0 1-6 0,0 1-5 0,1 2-3 0,3-2-3 15,-1 3-1-15,2 1-2 0,-3-4-1 0,5 4-2 0,-2-4-2 16,3 2-3-16,-2-2 0 0,2-2 0 0,1 0 2 0,-4-1 5 0,3 1 5 15,-3-7 4-15,4 7 4 0,-4-7 4 0,4 0 3 0,-4 0 3 16,3 0 0-16,-3-7-1 0,4 3-3 0,-1 0-2 0,-3-4-2 16,1 0-4-16,-1-3-4 0,-2 2-4 0,1 0-5 0,-4-4-5 0,0 1-1 15,0-3-3-15,0 0-4 0,-7 0 0 0,5-2-2 0,-3-2-1 0,-2 6-2 16,-1-2-1-16,1-3 1 0,-2 4 1 0,-3-1 2 0,5 2-1 0,-5 1 0 16,2 3-2-16,2 1-3 0,-4 2-3 0,-2 1-1 0,6 5 0 15,-3 0-1-15,1 5 0 0,2 2 2 0,-4 8-1 0,1-2-3 0,0 6-2 16,4-1-4-16,-2 7 0 0,-3 0 1 0,7 3 1 0,0 5 4 15,2-4 1-15,1 0 2 0,-2 0-1 0,4 3-1 0,4-2-2 16,-2-4-1-16,3 2-2 0,2-1 2 0,-1-6 0 0,6 1-1 0,-1-5 3 16,2 0 1-16,1-1 2 0,3-5 2 0,0 1 1 0,0-4 1 0,3-3 1 15,1 2-1-15,1-7 2 0,2 0 0 0,2-4-1 0,-3 0 0 16,5 0-3-16,-1-8 0 0,2 1-3 0,-2-1-4 0,1 0 0 0,2-5-3 16,-3 3 1-16,1-3-2 0,-4-4 0 0,1 1 1 0,-3-3-1 15,2 2 1-15,-5-1 2 0,2-3 0 0,-6 4 2 0,5-2 1 0,-6-1 0 16,0 3 2-16,-4 1-1 0,2 2 0 0,-4 0-1 0,3 3-4 0,-6 3-3 15,0 0-3-15,2 4-2 0,-6 1-1 0,6 2 1 0,-7 1 1 16,0 4 3-16,2 3 4 0,-2 2 0 0,0 0 1 0,0 3-1 0,3 4 2 16,-3-1 2-16,2 2 2 0,-2 2 3 0,3 2 5 0,1-2 4 15,-3 0 0-15,5 2 0 0,-3-1-3 0,0-1-2 0,-1-2-3 0,5 0 1 16,-2-1 0-16,0 1 0 0,0-4 0 0,0-1 2 0,2-3 3 16,-5 3 4-16,3-5 2 0,2 1 2 0,-2-3 2 0,0 3 3 15,0-4 0-15,4-4 2 0,-1 4 1 0,4-5-1 0,-5 2 0 0,5-2 0 16,-2-3 0-16,4-1-3 0,-1-1-1 0,5-2-5 0,-5 0-4 0,1 0-2 15,-1-1-4-15,1-1-2 0,0 1-4 0,-1 1-2 0,-1 0-3 0,-1 3-2 16,-3 1-7-16,-3 1-3 0,4 0-2 0,-4 3-2 0,2 4 1 0,-6 0 0 16,6 1 1-16,-5 4 2 0,1 2 2 0,-1 6 0 0,5-1 3 15,-5 2 2-15,1 5 2 0,2 1 5 0,0 0 3 0,0 1 3 0,2 1 3 16,-5-1 0-16,6 3-1 0,-3-1-1 0,4-3 1 0,3 1-1 16,-4-1 1-16,-1-4 0 0,2-1-1 0,3-2 1 0,-5-1 0 0,8 0-1 15,-1-5 2-15,-1 1-3 0,1-3-1 0,-1-4-4 0,3-1-3 0,4-1-4 16,-1-3-4-16,0-1-6 0,6 1-5 0,-2-7-5 0,-1 2-4 15,0-3-4-15,-2-3-4 0,3 3-2 0,-1-4-3 0,0-2 0 0,-3 0 0 16,1-6 1-16,-5 0 2 0,6-1 3 0,-7-3 2 0,-1 1 3 16,-3-5 5-16,4 0 3 0,-2 0 2 0,-2-3 3 0,-1-1 2 0,-1-2-1 15,1 1 1-15,-4-1 0 0,3-2 1 0,-2 2 1 0,-1-3 3 16,3 1 2-16,-3 5 7 0,2-1 5 0,-2-1 7 0,-3 4 5 0,5 0 7 16,-6 3 7-16,3 0 7 0,-4 7 6 0,0 0 7 0,0 3 2 0,0 4 1 15,0 1-2-15,-4 3-2 0,3 5-2 0,-6-1-4 0,5 7-2 16,-3 1-4-16,-2 4-5 0,-1 3-4 0,1 5-5 0,0 1-5 15,0 5-3-15,1 5-6 0,-1-1 2 0,0 4 2 0,-2 4 2 0,4 3 4 16,0 1 1-16,0 0-1 0,0 5 1 0,-2-5-1 0,5 4-2 16,2 1 0-16,-3 0-1 0,0-2 0 0,3 0 1 0,0 0-2 0,3 0 0 0,0-3 0 15,-1 0 1-15,1-3-3 0,1-1-1 0,3-6-4 0,0 4-3 16,-1-4-6-16,1-6-7 0,2 2-5 0,-2-7-5 0,4 4-4 0,0-9-5 16,2 4-5-16,1-4-7 0,3-5-6 0,0 2-5 0,-2-5-5 15,8 0-5-15,-3-5-3 0,1 2 2 0,1-2 1 0,0-6 2 0,3 0 5 16,-2-2 2-16,-1 0 4 0,-3-3 5 0,-1-1 4 0,1 0 5 15,-4 0 6-15,-1-3 9 0,0 0 11 0,-4 3 10 0,2-3 9 0,-5 3 9 16,1-1 10-16,-3 2 7 0,2 4 10 0,-5-3 4 0,-2 3 2 0,3 3 0 16,-3 2-3-16,0 2 0 0,-3 0 2 0,3 2-2 0,-2 3-3 15,-5 3-4-15,6 2-3 0,-3 2-4 0,-1 2-6 0,0 4-7 16,0 3-6-16,-2-1-5 0,5 5-1 0,-4-3-1 0,4 5 5 0,-2-2-2 16,3-2-1-16,1 4-2 0,-4-2-3 0,1-2-1 0,3 0-1 0,0-1-1 15,0-1-1-15,3-3-1 0,1 1-1 0,-4-1-1 0,1-5-5 16,5 0-3-16,0-1-3 0,-4 2 0 0,7-5-2 0,-1-2 0 0,1 1-1 15,1-3-2-15,2 0-1 0,-2-3-1 0,4 1-4 0,-1-2-1 0,4-5 0 16,0 6 4-16,-3-9 4 0,1 4 2 0,6 0 2 0,-7-5 3 16,1 2 1-16,-2-2 1 0,3 2 0 0,-3-2 1 0,1-1 3 0,-5 2 0 15,1 3 5-15,-2-3 3 0,1-1 4 0,-2 5 3 0,1-3 4 16,-1 3 2-16,-2 1 0 0,-3 2 0 0,-2 1-2 0,3-1-3 0,-3 2-1 16,0 3-1-16,0 0 0 0,0 0-1 0,0 0 0 0,-3 3-3 15,3 0-1-15,-2-1-3 0,2 2-3 0,0 4-2 0,0-4 0 0,0 4-1 16,0-3 2-16,0 2 3 0,2 0 3 0,-2-1 2 0,3 1 2 0,1 0 0 15,1-2 2-15,-3-4-1 0,1 2-1 0,0 1-1 0,-1-4-2 16,5 0 1-16,-2 0-2 0,0 0-1 0,0 0-1 0,0-4-2 16,7 0-2-16,-7-1-4 0,4-2-3 0,-1 3-3 0,1-5-2 0,-2 1-2 15,1-3-2-15,4 2-1 0,-3-3-4 0,-2-1-2 0,5-2-2 0,-7 1-2 16,0-2-2-16,3-1 1 0,-3 1 0 0,4-4 3 0,-4-1 1 0,2 1 0 16,-2 1 0-16,-3-4 0 0,5 2 1 0,-6-2 2 0,3 1 1 15,-1-3 3-15,-3 4 1 0,2-4 4 0,-2-2 3 0,0 6 4 0,0-1 3 16,0 1 3-16,0-3 1 0,0 1 4 0,0 3 5 0,0-1 5 15,0 3 2-15,-2 0 6 0,2-2 2 0,-3 1 3 0,-1 3 3 0,4-2 3 16,0 3-1-16,0 1 1 0,0-2-1 0,0 4 1 0,0-1 2 16,0 1-3-16,0 3-2 0,0 2-3 0,0-1-3 0,0 0-5 0,0 4-6 15,0 0-4-15,0 0-4 0,0 4 1 0,0 0 2 0,-5 4 1 0,2 0 1 16,-2 3 0-16,3 2 1 0,-5 3 1 0,5 4 1 0,-3 1 2 16,-2 6 3-16,2 1 2 0,0 0 4 0,0 3 2 0,-3 5 2 0,2-4-1 15,0 5-3-15,-1-2-3 0,0 5-2 0,5-5-2 0,-5 3-2 0,2 1-1 16,4 3-1-16,-6-6-1 0,5 1-2 0,2 1 0 0,-3-2 0 15,3-1 0-15,0 0 0 0,3-3-1 0,-1-2-1 0,1-1-3 0,1 0-3 16,1-2-3-16,0-3-3 0,0-3-7 0,2 0-5 0,0-3-3 16,1-1-3-16,1-5-3 0,-1 0-2 0,2 0-3 0,2-4-3 0,-1 3-3 15,2-7-2-15,1 1 0 0,3-1-2 0,0-1 3 0,-3-2 3 16,1-2 3-16,5-1 7 0,-6 1 2 0,1-3 4 0,1 3 2 0,-3 0 2 16,1-1 3-16,-4-1 2 0,2 1 2 0,-5 0 4 0,2-2 2 0,3 3 6 15,-4-2 1-15,-3 2 3 0,4-3 4 0,-4 4 1 0,-3 0 3 16,4-3 3-16,-4 6 2 0,-2-4 2 0,3 5-1 0,-3 0 1 0,0 0-1 15,0 0 1-15,0 0-2 0,-3 0-2 0,3 1 0 0,-2 3 2 16,-4 0-2-16,4 4-3 0,-2 0-2 0,3 0-3 0,-3 0 0 0,1 5-2 16,3-4-2-16,-2 4 0 0,2 0 1 0,0 0 1 0,0 1 0 15,0-1-2-15,2-1-2 0,-2-1-1 0,7-1 0 0,-2 1 1 0,-3-2-1 16,4-1 1-16,3-1 2 0,-4 0 0 0,4-3 5 0,-3 1 1 16,6-1 3-16,-3 0 0 0,1-4 2 0,2 0 2 0,2 0 0 0,-1 0 0 15,1-4 1-15,1 0-4 0,2-1-1 0,0 1 0 0,-1-1-2 0,6-2-3 16,-2-1-2-16,-4 1-2 0,4 0-4 0,-1-2-1 0,-2 0-3 15,-2 1-2-15,6-4-2 0,-2 5 0 0,-2-1-1 0,-4 0-1 0,3 1 1 16,-3 2-3-16,1-3 0 0,0 3-2 0,1 2 1 0,-5 1-1 0,0-1 0 16,2 0 1-16,-1 3 0 0,0 0 1 0,-2 0 1 0,-2 0 1 15,1 3 1-15,4 0 1 0,2-1 1 0,-6 1 3 0,3 2 1 16,1-1 2-16,-2 0 2 0,0 1 0 0,4 1 2 0,3-1 3 0,-4-2 1 16,1 2 1-16,3-2 2 0,2-2-3 0,1 3 1 0,-1-4 3 0,3 0-2 15,0-4-1-15,1 3 0 0,0-2-2 0,5-2-1 0,-3-2-1 0,3 3-2 16,2-4-4-16,-2 4-2 0,-1-5-2 0,0 1 0 0,-3 0-2 15,5 0 1-15,-5-1-3 0,1-1 0 0,-4 3 0 0,1-1-2 0,-1 2 0 16,-3-5 1-16,1 3 0 0,-5 4 0 0,-1-4 1 0,1 0-1 16,1 5-1-16,-4-2-4 0,-3 1-4 0,1 4-6 0,-3-3-4 0,1 3-6 15,-2 0-9-15,1 3-12 0,-1-3-15 0,-2 4-18 0,0 0-21 16,3 0-31-16,-5 1-34 0,3 2-40 0,1 0-40 0,-2 2-43 0,-1-1-43 16,5 0-20-16</inkml:trace>
  <inkml:trace contextRef="#ctx0" brushRef="#br0" timeOffset="27003.4704">49006 13676 30 0,'-34'-3'354'0,"10"-1"4"0,6 0-56 0,0-1-86 16,7 1-60-16,9-1-45 0,4 3-24 0,6-3-15 0,9 0-8 15,5 0-5-15,9-3-19 0,7 4-22 0,6-4-26 0,10 2-28 0,8-1-32 16,6-5-34-16,7 4-38 0,4 3-44 0,4-2-54 0,4-1-63 0,7 4-32 16,-4-4-18-16</inkml:trace>
  <inkml:trace contextRef="#ctx0" brushRef="#br0" timeOffset="27903.6611">43727 15559 87 0,'0'-12'316'0,"-4"4"-50"16,1 1-79-16,1 7-53 0,-1 0-41 0,1 8-20 0,-5 4-11 0,5 0-2 16,-3 4-1-16,-2 5-3 0,-1 3-3 0,3 1-1 0,-4 1 3 15,4 9-1-15,-3-5-4 0,-3 0-5 0,3 2-6 0,-1 0-6 0,1-2-9 16,1 0-7-16,0-2-8 0,2-1-8 0,0-5-6 0,2 0-5 15,1-5-2-15,2-2-1 0,2-2-1 0,-2-5 2 0,5 4 2 0,3-8 0 16,1 0 1-16,3-4-1 0,-2 0-2 0,7-4 2 0,-2 0 5 16,7-5 4-16,1-1 5 0,4-3 4 0,0 3 2 0,2-9-1 15,0 2 0-15,-2 0-1 0,8-3-1 0,-12-1-2 16,8 1 1-16,-5-1 1 0,-2 2 1 0,1-4-2 0,-6 3 1 0,0 0-1 0,-2 4-3 16,0-2-1-16,-4 1 1 0,1 2-2 0,-7 0-1 0,1 0-1 15,4 3 1-15,-7-1 1 0,1 5 1 0,-1 0 0 0,2-4 2 0,-7 9-1 16,0-2 1-16,0 2 1 0,0 1-1 0,0 2 3 0,-7 2 2 0,2 1 4 15,3-2 3-15,-5 6 4 0,5 2-1 0,-3 2 1 0,-2-3-1 16,-1 5 0-16,3 6 0 0,-4-3 0 0,4 3 2 0,-3 1-1 16,3 1 1-16,-4 0-3 0,4 3-2 0,0 0-4 0,0-2-4 15,-2 3-2-15,5-4 0 0,-1 5-2 0,1-2-1 0,-5-2 0 0,7 1-4 16,-2-2-5-16,2 2-5 0,-3-3-12 0,0 2-13 0,3-2-19 0,-5 0-23 16,5-2-36-16,-2 1-45 0,2 2-45 0,-7-2-45 15,7 0-52-15,-5-2-50 0,5 0-18 0</inkml:trace>
  <inkml:trace contextRef="#ctx0" brushRef="#br0" timeOffset="28118.8749">44485 15764 129 0,'6'-32'348'0,"2"-4"8"0,-3 4-31 0,0 1-50 0,4 1-58 0,-4 0-61 16,2 4-32-16,-2-1-18 0,0 6-12 0,0 4-7 0,0-1-8 0,2 6-10 15,-5 4-10-15,3 4-13 0,3 4-10 0,-1 4-8 0,0 8-5 16,2 1-5-16,3 4-5 0,-6 8-3 0,6 4-2 0,-1 10-1 16,-3 0-3-16,1 3-1 0,-4 6-7 0,2-2-7 0,-7 7-14 0,0-3-15 15,-7 4-29-15,-2 2-32 0,-1-1-46 0,-4 5-54 0,-3-7-53 16,-5 3-55-16,-2-1-52 0,-1-3-48 0,-4 0-19 0</inkml:trace>
  <inkml:trace contextRef="#ctx0" brushRef="#br0" timeOffset="28369.3575">43297 15588 67 0,'-10'-20'384'0,"-4"5"2"16,0 2-62-16,-1 5-95 0,0 0-66 0,1 4-53 0,-6 8-27 15,6 0-15-15,-1 7-7 0,1 3-4 0,-7 6-7 0,8 3-12 0,3 6-9 16,-2 2-7-16,6 9-5 0,1 4-2 0,2-4-5 0,10 12-7 16,-2-6-15-16,5 6-16 0,4-1-19 0,8 2-20 0,5 1-29 0,4-2-31 15,8-2-36-15,-1-1-41 0,11-2-46 0,6-3-49 0,3-2-35 16,5-3-29-16</inkml:trace>
  <inkml:trace contextRef="#ctx0" brushRef="#br0" timeOffset="29570.193">45515 15514 288 0,'-1'-22'363'0,"-4"-2"4"0,1 0 2 0,1 3-79 16,3 2-120-16,3 3-66 0,2-2-35 0,0 1-18 0,7 5-10 15,2-4-5-15,5 3-4 0,1 0-11 0,4-1-12 0,7 5-11 16,-4 0-8-16,6-2-4 0,2 5 0 0,1 1-2 0,3-3 0 0,-3 3-3 15,0 3-3-15,0-3-5 0,0 5-4 0,-7-3-4 0,5 2-4 0,-7 1-4 16,-5 0-1-16,0 0 0 0,-6 0 2 0,-3 0-1 0,-1 0-1 16,-3 0-1-16,-2 0 0 0,-4 0-1 0,-3 0 1 0,0 0-1 15,-3 0-3-15,-4-4 2 0,0 4 4 0,0-5 2 0,-1 2 0 16,-4 2 2-16,-2-5-2 0,4 5 3 0,-11-4 3 0,8-2 7 0,-3 6 7 16,-4-5 8-16,5 5 9 0,1-3 8 0,-3 3 9 0,3 1 4 15,1-3 4-15,1 3 3 0,-2 3 2 0,7-2 2 0,-1 4 2 0,-4 2 2 16,7 6-1-16,-4 1 1 0,4 2 0 0,0 4 2 15,0 4 0-15,1 4 1 0,-1 4 2 0,5 2 0 0,-3 5 1 0,3 1 0 0,0 3 2 16,3 1-3-16,-3 0-3 0,2 3-4 0,5-3-2 0,-6 2-4 16,3-4-5-16,-2-1-5 0,1-1-3 0,0-2-6 0,-1-5-1 0,-2 3-4 15,3-7-2-15,-1-1-2 0,-2-5-5 0,0-3-1 0,0 0-1 16,0-4-2-16,0-1 0 0,0-2-4 0,0-7-6 0,-2 2-3 16,-1-3-2-16,1-5-5 0,-1 0-7 0,-2-2-5 0,0-4-5 0,-4 1-4 15,-3-4 0-15,4-4-2 0,-6 1 0 0,0-5 0 0,1-2 0 16,-3 6 3-16,-1-4 6 0,4-4 6 0,-4 4 10 0,0 1 7 15,3-3 7-15,0 5 6 0,1 2 3 0,4 4 3 0,2-3 2 0,-1 7 4 16,-1 2 6-16,4 2 2 0,-2 2 1 0,7 6 2 0,0-1 4 0,0 6-2 16,4-1-4-16,-1 3 0 0,6 2 1 0,-2 3 3 0,1-1 3 15,4 1 3-15,-2 0 3 0,4 1 0 0,0 2-3 0,6-2-3 16,-5-2-2-16,4-3-3 0,2 1-2 0,1 2-2 0,-4-3-3 0,1-4-4 16,7-3-6-16,-4-1-5 0,2-1-7 0,1-5-9 0,-1-2-9 0,2 0-10 15,1-2-9-15,0-3-7 0,1-2-6 0,-1-4-1 0,0-1 0 16,4-2 3-16,-5-1 3 0,1-4 5 0,-3 1 3 0,-4-3 5 15,-1-3 8-15,-4-1 10 0,6-3 13 0,-11 4 16 0,2-6 17 0,-3 0 14 16,-4 2 15-16,0-2 11 0,0 0 8 0,-2 2 5 0,-1 4 7 16,-2 0-1-16,0 3 0 0,0 1-2 0,0 6-2 0,0 1-3 15,0 6-1-15,-2 3-4 0,2 0-3 0,-3 8-6 0,1 0-7 0,2 5-8 16,-3 4-7-16,-1 4-9 0,4 1-5 0,0 4-3 0,0 2-1 16,0 1 2-16,0 3 2 0,4-1-2 0,-1 2-1 0,2 2-4 15,-3-5-4-15,5-1-2 0,0 3-2 0,-1-7 1 0,3 3 0 16,-4-3 2-16,4-4 0 0,-3-1 4 0,3-3 5 0,3-1 1 0,-4-4 3 0,6 0-1 15,-7-4 0-15,8 0 0 0,-5-4 1 0,4-3-1 0,0-2-2 16,3 1-2-16,-2-7 1 0,0-2-2 0,4 2-2 0,-3-4-2 16,1-2-2-16,-4-3-3 0,1-1-2 0,0-2-1 0,-1 1 1 0,-1-6 0 15,-2 3 0-15,-1-1 2 0,-1-2 1 0,1 3 2 0,0 0-1 16,-4 0-1-16,3 4-4 0,1 1-5 0,-4 1-4 0,-4 6 0 0,6 2 4 16,-5 1 4-16,3 9 4 0,-1 1 4 0,-1 1 3 0,-1 4 2 15,4 6 2-15,-4 1 0 0,2 6 2 0,-3 2 3 0,6 1 6 16,-5 4 3-16,1 0 4 0,-1 0-3 0,5-1-3 0,-6 4-4 15,5-4-4-15,-3 1-3 0,2-2-3 0,2-3-3 0,-2 3-3 0,0-3-5 16,0-5-6-16,7 0-1 0,-3-2-3 0,-2-4-3 0,6 0-1 0,1-2-4 16,1-3-4-16,-1-3-6 0,1-1-5 0,7-4-3 0,-3 3-2 15,2-7-2-15,1-2 1 0,0 0 0 0,-3-3 5 0,3-1 0 16,0-1 2-16,-7-6 1 0,6 1 2 0,-8 0 3 0,3 2 6 0,-3-4 6 16,1-1 6-16,-2-2 8 0,-2 1 6 0,-1 2 5 0,-1-1 9 15,1 4 0-15,-1 0 0 0,-6 1-3 0,5 3-4 0,-2 3 2 0,-5 0 4 16,2 8 3-16,-2 2 3 0,0 2 1 0,0 2 0 0,0 2-2 15,3 8-2-15,1-4-5 0,-4 8-6 0,1 0-2 0,-1 2 0 0,5 2 3 16,-1 2 2-16,1 1-1 0,2-3-5 0,-2 5-5 16,3-6-3-16,-1 1-4 0,2-3-3 0,-1-1-1 0,4 0-4 0,-5-4 0 15,5 0-1-15,-2 0-2 0,4-8 0 0,-1 1-3 0,1-1-2 0,1-4-3 16,-1 0 0-16,0-4-2 0,1-1-1 0,2 1 3 0,0-8 2 16,-3 0 1-16,1 0-1 0,-1-4 4 0,1 3 0 0,-5-5 5 15,1-2 3-15,-3 2 4 0,1-9 7 0,-1 3 3 0,-3-1 8 0,-1-1 4 16,-3-3 5-16,3-3 4 0,-4 3 3 0,0 0 2 0,0 0 4 15,-4-3 4-15,4 7 2 0,-1 1 2 0,1 0-1 0,-4 4-2 0,3 1-2 16,1 2-4-16,-4 2-7 0,1 7-3 0,1 0-3 0,-1 3 0 16,1 5-3-16,-1 5-2 0,-1-1-4 0,4 8-3 0,-2 3-3 15,2 5-1-15,-3 1-3 0,0 7-1 0,3-1 0 0,0 1 2 16,0 9 3-16,0-5 0 0,3 2-1 0,0 0-1 0,-3 1-4 0,2 0-4 16,2-3-2-16,-1 1-6 0,2-4-7 0,-3-3-9 0,5-2-11 0,-2 1-10 15,0-5-12-15,0 1-7 0,0-4-7 0,4-5-10 0,-3 1-9 16,1-3-14-16,2-5-15 0,3 0-15 0,-2-4-12 0,2-1-11 15,2-1-8-15,-1-4 1 0,1 0 3 0,-1-5 9 0,1-3 14 0,0 1 11 16,-1-1 14-16</inkml:trace>
  <inkml:trace contextRef="#ctx0" brushRef="#br0" timeOffset="30439.368">47884 15863 27 0,'9'-24'104'0,"-4"-1"13"0,0 2 1 0,-2 3-4 0,-1 0-6 16,5 6-6-16,-7 1-4 0,2 1-2 0,-2 4-4 0,0 3-2 0,0 5-7 16,0 0-7-16,0 5-11 0,0 3-11 0,-2 4-12 0,2 1-13 15,0 1-4-15,0 4-4 0,0 0 0 0,0 2 1 0,2 0-3 16,1-4-2-16,-3 4-4 0,2-3-5 0,5 1-5 0,-6-5-4 0,3 3-1 15,-3-4-2-15,6 0-2 0,-5 0 0 0,5-6 1 0,-2 1 1 16,-3-2 1-16,4-5-3 0,1 0 0 0,0 0-1 0,0 0-1 0,0-5 1 16,1 1 3-16,-3-1 0 0,4-3 2 0,-4-1 1 0,3-3 2 0,-6-2 1 15,5 1 1-15,-2 0-1 0,-3-3 1 0,-2-1 2 0,0-3 0 16,0 2 2-16,0-2 2 0,-2 0 2 0,-3-3 1 0,2 0-2 0,-1 1 1 16,-1-1 1-16,0 3 2 0,0 0 2 0,-2 2-1 0,5 1 2 15,-3-1 2-15,-2 3 3 0,2 3 1 0,0 0 1 0,0 1-3 0,-2 5-2 16,2-1-1-16,0 3 0 0,0 0 2 0,0 4 0 0,-4 4-1 15,2-1-1-15,1 5-1 0,-3-2 0 0,-3 5-3 0,2 4 0 16,-2-1-2-16,2 3-1 0,-1 0 1 0,3 4 1 0,-4 2 0 0,2 1-1 16,1 0-3-16,-1-2-3 0,3 6-3 0,2-3-2 0,0 0-2 15,2-1-2-15,1-2-2 0,2 3-1 0,2-4-1 0,1-1-2 0,2 4-4 16,0-7-3-16,7 0-3 0,-2 0-3 0,2-4-3 0,2 2-3 0,1-6-1 16,2 2-2-16,2-6 1 0,3-1 0 0,0 0-2 0,4-4-2 15,-4 0-2-15,5-1-2 0,1-3-1 0,-4-4 0 0,3 0 2 16,2-3 1-16,-5 2 3 0,1-3 1 0,3-1 4 0,-5-1 2 0,3-1 0 15,-4-2-1-15,0 0 2 0,-1-3 6 0,1 1 4 0,-2 0 2 0,-1-1 8 16,-2 0 6-16,2-1 5 0,-2 1 7 0,-3-4 6 0,-1 6 7 16,-2-2 4-16,1 0 4 0,-6-1 4 0,3 1 7 0,-1 0 4 0,-2 4 2 15,-3-1 4-15,0-1 4 0,-1 5 1 0,-2-3-1 0,0 0 0 16,-2 4-1-16,2 0 0 0,-6 0-4 0,4 2-3 0,-2 0 0 0,1 3-5 16,-2 2-5-16,3-2-8 0,-1 2-7 0,-1-1-7 0,3 4-6 0,-4-1-7 15,1 3-4-15,4 0-7 0,0 0-4 0,-3 0-4 0,3 3-5 16,0 2-5-16,0 0-3 0,0-1-2 0,3 4 0 0,1 0 2 0,1 1 4 15,-4 0 2-15,6 3 6 0,0-4 1 0,0 5 2 0,1 2 2 16,-1 0 1-16,2 3 3 0,-4-3 0 0,3 2 4 0,1 0 2 16,-4 4 0-16,4-4 0 0,-4 3 2 0,1-1-1 0,0 0-1 0,-1 4 0 15,0-5 1-15,2 3 3 0,-6 3 1 0,3-5 0 0,-3 0 2 0,6 4 1 16,0-5 1-16,0 2-1 0,-5 0 3 0,3 1 1 0,2-4 2 0,-2 0-1 16,0-2 1-16,0-1 2 0,3-2 0 0,-2 3 0 0,2-3-1 0,4-3 0 15,-2-2 0-15,2-2 1 0,2 0-1 0,-1 0-3 0,1-5-2 16,5 0-1-16,0-5 1 0,1 0-2 0,2 0-2 0,6-2-1 15,-6-6-3-15,5 2-1 0,-3-5-1 0,3 0 0 0,2 0-2 0,-8-3 0 16,4-1 2-16,-1-2 2 0,-2-4 2 0,-1 1 1 0,-3-1 3 0,1-2 3 16,-5-2 2-16,3 2 5 0,-3 0 4 0,-4 1 5 0,5-2 2 15,-8 1 3-15,2 1 3 0,-4 2 3 0,1 3 4 0,0 0 2 0,-5-2 1 16,3 8 1-16,-1-3 0 0,-3 6-5 0,0 0-3 0,0 4-7 0,-3 1-6 16,-1 0-7-16,3 3-5 0,-3 4-4 0,-1-2-5 0,0 3-6 15,0 3-3-15,-2-2-5 0,5 4-2 0,-3 3-4 0,-2 1-1 16,2 2 2-16,2 1 0 0,1 3 3 0,2 0 2 0,0-1 3 15,2 5 3-15,1 1 1 0,2-2-1 0,4 2 1 0,-4 0 1 0,7 1 0 16,-4 0 0-16,-1 3 1 0,5-6 1 0,-2 2 0 0,2 1 0 0,-1-1 2 16,1 0 0-16,-4 0-1 0,-1 1 1 0,1-4 2 0,1 0 0 0,-4 0 3 15,2-1 1-15,0 0 1 0,-4 0 3 0,1-4 1 0,-4 2 3 16,0-1 1-16,0-3 3 0,0 0 0 0,-7-2 3 0,5 1 3 0,-3-1 1 16,-2-1 1-16,5-3-1 0,-4 1-1 0,-1-1-2 0,0 0-5 0,0-4-6 15,0 3-11-15,0-3-14 0,1 0-17 0,0-3-20 0,1 3-19 16,0-4-29-16,-2 0-31 0,7-1-35 0,0 1-36 0,0-2-38 0,7 0-39 15,0-1-28-15,2 1-25 0,3-1-26 0,-2-1-29 0,3 0-9 0</inkml:trace>
  <inkml:trace contextRef="#ctx0" brushRef="#br0" timeOffset="30670.1856">49798 15751 23 0,'18'-11'196'0,"-1"-2"-7"16,0 2-9-16,-6-6-8 0,6 2-2 0,-7 2 2 0,4-3-1 0,-6 1-3 15,4-2-6-15,-3-1-9 0,-3 1-8 0,6-3-9 0,-7 4-8 16,1-4-6-16,0-1-6 0,-4 2-7 0,2-4-5 0,-4-2-5 0,0 4-3 15,0-2-4-15,-4 3-1 0,2-2-1 0,-4 0-5 0,-3 3-8 16,2 1-7-16,-1 3-8 0,-4 3-8 0,2-1-6 0,-4 8-5 0,0 3-6 16,-8 2-3-16,3 7-4 0,-6 3-3 0,-3 6-2 0,1 4-5 15,0 7-5-15,-7 4 0 0,6 6-1 0,-2 3 3 0,3 2 1 0,4 4 2 16,-1 2 1-16,6 1-2 0,4 1-1 0,6-4-3 0,-1 2-3 0,6-2-13 16,3-4-15-16,6 0-21 0,1-2-24 0,7-3-30 0,3-4-33 15,5-3-96-15,4-3-128 0,1-3-76 0,2-3-51 0,5-7-26 0,2-4-12 16,0-3-5-16,0-7-3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12:19.2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41762 3186 201 0,'-5'-23'193'16,"-4"7"-5"-16,1-5-3 0,3 1-3 0,-4 0-1 0,1 3-8 0,1-1-11 16,-5-1-13-16,3-2-16 0,-1 0-15 0,-3 1-14 0,1 1-9 0,-2-1-10 15,0-3-7-15,1 3-6 0,-3-1-4 0,-1 0-7 0,0 2-4 0,2-4-4 16,-6 2-3-16,-1-3-1 0,7 3-1 0,-7 1 0 0,0 0-2 0,3 2-2 15,-3-2-2-15,1 3-5 0,-1 1-3 0,3 1-3 0,0 0-3 16,1 3-3-16,-3 1-3 0,2 4-4 0,2 2-5 0,2 0-3 0,-5 4-4 16,1 2-5-16,0 4-3 0,-3 2-2 0,0 6 0 0,-4 2-2 15,-1 7-1-15,0 2 0 0,-1 8-2 0,-7 1-3 0,2 7 1 0,-6 4-1 16,3 6-2-16,-5 3-3 0,4 8 4 0,-8 1 7 0,6 1 4 0,-2 6 4 16,2 1 3-16,3 3 0 0,0-4 3 0,7 7 1 0,2-1 1 0,-2-4 4 15,10 2 2-15,2-2 2 0,7-2 3 0,1-5 4 0,8 0-3 16,2-4-5-16,5-1-3 0,2-7-3 0,6-1-2 0,6-5-1 0,4-3 1 15,2-3-1-15,3-5 1 0,6-3 0 0,5-4 0 0,4-7-2 16,0 2 2-16,6-6 0 0,-1-4 2 0,2-6-1 0,4 0 0 0,1-4-1 16,2-3-2-16,2-3-2 0,-2-4-1 0,2 0-3 0,3-9 0 15,2-1 1-15,-2-3 1 0,0-5 2 0,-4-1 1 0,3-4-1 0,-4-5 1 16,1-1-1-16,-4-7 0 0,1-2 1 0,-6-3-2 0,-1 0-1 0,-8-7 1 16,0-1-3-16,-5-4 1 0,-4-3 3 0,-4-3-1 0,1-3 2 15,-14-1 1-15,2-1-2 0,-7 0 1 0,-1-1-2 0,-6 1 2 0,-6 1 1 16,1-1 1-16,-7-1-1 0,-4 5 2 0,-1-2 0 0,-3 2-2 0,-5 2-6 15,0 5-4-15,-2-3-5 0,-7 3-2 0,4 6 0 0,-7 2-3 0,1 6 0 16,1-2-4-16,-4 12-5 0,0 0-4 0,-5 7-6 0,6 6-3 16,-8 6-2-16,2 4-4 0,0 11-4 0,-3 2-7 0,0 8-8 0,1 7-12 15,-5 5-12-15,2 6-16 0,-2 9-17 0,6 2-21 0,-6 7-22 0,2 6-32 16,5 2-32-16,-3 5-29 0,4 5-27 0,5 4-44 0,2 4-53 0,3 3-30 16</inkml:trace>
  <inkml:trace contextRef="#ctx0" brushRef="#br0" timeOffset="400.3038">41138 4853 100 0,'3'-12'273'0,"-1"-1"-46"0,-2 3-32 0,0 3-23 15,0-1-17-15,0 3-8 0,0 2-9 0,0-2-13 0,0 5-17 0,0 0-20 16,0 0-25-16,0 0-18 0,-2 5-15 0,-1 0-12 0,3 6-11 0,-2 1-8 15,2 3-7-15,-3 1-1 0,-1 4 0 0,4 7 3 0,-5-1 5 16,4 1 4-16,-3 2 3 0,-1 6 2 0,-2-2 3 0,2 1 1 0,3 3 2 16,-6-2-1-16,3-2 1 0,-2 2 1 0,2 2 0 0,0-6-1 0,0 4-2 15,-2-3-4-15,2-3-7 0,3 1-9 0,-5-2-9 0,5-3-15 16,-1 3-18-16,3-4-19 0,0-3-24 0,0-1-20 0,0 0-20 16,0-4-20-16,5-1-21 0,-2-2-14 0,3-2-9 0,-1-3-7 0,3 0-5 0,1-7-1 15</inkml:trace>
  <inkml:trace contextRef="#ctx0" brushRef="#br0" timeOffset="599.5992">41392 4939 3 0,'5'-25'182'0,"4"-2"5"0,-4 6 3 0,0 0 4 16,0 1-4-16,-2 3-5 0,1 4-10 0,-3 0-14 0,-1 2-17 0,4 2-18 16,-4 2-17-16,0 3-18 0,0 0-14 0,0 4-12 0,-4 4-14 15,4 0-11-15,-1 7-14 0,-6 1-13 0,5 5-10 0,-5 1-7 0,2 5-4 16,4 0-2-16,-6 8 2 0,2-2 4 0,-4 4 2 0,4 4 5 0,-4-1 0 15,1 2 2-15,3-1-3 0,0 4-3 0,0-3-5 0,0 0-5 16,-2 3-9-16,5-1-14 0,-3-1-13 0,1 1-16 0,1-4-20 0,1-1-20 16,2 1-28-16,0-1-28 0,0-6-27 0,0 3-24 0,0-4-29 15,0-3-31-15,0-2-46 0</inkml:trace>
  <inkml:trace contextRef="#ctx0" brushRef="#br0" timeOffset="933.7915">40483 5674 298 0,'-5'-5'381'0,"3"0"-76"0,-5 1-107 0,6 1-62 0,-3 2-39 15,4 1-18-15,0 0-9 0,0 0-9 0,4 4-11 0,-3 0-15 16,6 1-15-16,0 3-8 0,0 1-3 0,3 4 0 0,2-1 4 0,-2 2 3 15,4 1 7-15,0 1 5 0,-1 0 6 0,4 0 3 0,0-2 1 0,-1 2 0 16,1 1 0-16,1-4-2 0,1 2-3 0,-2-3-1 0,5-3-2 16,1 2 1-16,-1-3-2 0,2-2-1 0,5-2-1 0,-2-1 0 0,2 0-1 15,7-6-3-15,-2 0-1 0,3-1-4 0,-1-2-4 0,5-6-2 16,3 4-4-16,-3-8-5 0,4-3-5 0,-1 3-4 0,0-3-4 0,1-1-5 16,-8 0-6-16,4-2-7 0,-5-4-8 0,0 5-8 0,-2-6-8 0,-5 2-9 15,0 2-6-15,-9-2-10 0,1 4-9 0,-2-1-13 0,-6 2-16 16,-3 3-21-16,-1 2-25 0,-2 2-21 0,-6 2-18 0,-1 3-15 0,0 8-13 15,0 0-33-15,-8 7-45 0</inkml:trace>
  <inkml:trace contextRef="#ctx0" brushRef="#br0" timeOffset="1419.2096">39903 6795 55 0,'-13'0'443'0,"2"-3"5"0,-1 1-70 16,4 2-108-16,3-3-71 0,0 3-52 0,1 0-34 0,4 0-26 15,0 0-12-15,0 0-10 0,4-2-11 0,1 2-12 0,3-3-10 0,3 3-7 16,4-3-5-16,0 1-2 0,7-1 0 0,4 2 1 0,1-3 2 16,2 1 0-16,7-2 4 0,0-3 4 0,3 4 1 0,0-4 1 0,-1 1-2 15,1-1-1-15,-3 3-3 0,1-2-5 0,-3 1-4 0,-5 1-4 0,-1 0-4 16,-6 0-5-16,0 3-1 0,-1-1-5 0,-8 3 0 0,1 3 0 16,-6-1-2-16,-1 6 2 0,-3-1-2 0,-4 3 0 0,-4 1-1 0,-3 6 1 15,-5-1 1-15,-1 4-1 0,-4 2 0 0,-5 6-2 0,1-3-1 16,-8 3-1-16,2 0-1 0,-2 4 0 0,-5 0 1 0,-2 0-1 0,4 1 1 15,-4 1 0-15,3-1 0 0,-1-1 1 0,3 0 0 0,3-2-1 16,0 0 2-16,-1-3 2 0,5-3 1 0,6-1 2 0,-3-3 0 0,7-2-2 16,1-3 0-16,-1 1-2 0,6-5 1 0,3-2-2 0,3 0-1 15,-2-1 0-15,4 0 3 0,0-4 1 0,4 1 3 0,1 0 2 0,3 0 3 16,-1 1 1-16,7-5 3 0,1 2 1 0,-1-2 2 0,5 3 3 16,3-4-1-16,2 0 0 0,1 0-8 0,6 0-8 0,-4 0-16 0,2 0-18 15,7-4-23-15,-2 3-23 0,4-3-32 0,-2 1-35 0,4-2-36 16,3 0-38-16,-5-1-43 0,3 2-44 0,1-1-54 0,-4 0-55 15</inkml:trace>
  <inkml:trace contextRef="#ctx0" brushRef="#br0" timeOffset="1900.4506">40981 7215 19 0,'-2'-7'442'0,"-1"-3"-52"15,-1 4-82-15,4 0-59 0,-1-2-51 0,-3 3-27 0,4-2-18 0,-1 2-10 16,1-3-8-16,-4 3-10 0,4 1-10 0,0 0-11 0,0 1-9 16,0-2-10-16,0-2-5 0,0 6-6 0,0 1-5 0,0 0-5 0,0 0-4 15,0 0-7-15,0 0-7 0,0 0-8 0,0 0-9 0,0 0-7 0,0 0-8 16,0 0-5-16,-3 1-5 0,3 6-4 0,0-2 0 0,0 2-2 15,0 2 2-15,-2 4 2 0,-1-1 2 0,3 8 4 0,-2-2 4 16,2 6 6-16,-3 0 6 0,-1 4 4 0,4 2 4 0,-2-4 1 0,2 5 3 16,0-2-1-16,0 3-2 0,2-4-2 0,2-1-1 0,-1-3-3 15,2 3-3-15,4-4-1 0,-4-5-4 0,3 3-2 0,1-2-3 0,1-6 1 16,0 2 1-16,6-2 1 0,-6-3 0 0,3-3-1 0,1 1 2 16,0-6 0-16,5 1 2 0,-2-3-1 0,0-5 1 0,1-1 4 15,1-3 3-15,2-1 3 0,-3-3 5 0,-1-3 2 0,2-3 1 0,-2 3 3 16,-1-8 1-16,-3 1 3 0,1-2 3 0,0-3 1 0,-3 0 2 15,0 2 2-15,-3-1 3 0,4 0-2 0,-5 3-3 0,0-3-8 0,-2 9-7 16,3-2-7-16,-6 2-10 0,2 9-6 0,-1 1-3 0,-3 4-3 16,0 4-1-16,0 4-1 0,-3 4 0 0,-1 6-3 0,2 6-2 0,-3 5-2 15,-2 3-2-15,-1 5 0 0,3 5-2 0,-4 4-4 0,3 6-6 16,-3 3-14-16,-3 2-17 0,4 2-25 0,1 2-28 0,-5 3-36 16,7 2-41-16,0-3-55 0,1-1-64 0,1 0-99 0,3-1-118 0,3 0-56 15,1-6-27-15,-3 1-7 0,6-9 2 0</inkml:trace>
  <inkml:trace contextRef="#ctx0" brushRef="#br0" timeOffset="2600.8255">39647 9491 120 0,'-18'-8'469'0,"-1"4"-58"16,-2-1-95-16,6-1-60 0,1 5-40 0,-3-3-23 0,7 0-14 0,-2 0-15 15,4 4-15-15,-1-1-19 0,4-2-24 0,3 3-24 0,2 0-25 16,0 0-19-16,0 0-16 0,0 0-13 0,2 0-12 0,7 3-6 16,1-2-3-16,5 3 0 0,0-1 2 0,8-2 2 0,2 4 3 0,3-3 4 15,1 2 6-15,6-3 4 0,1 3 3 0,7-1 4 0,-2-3 2 0,3 0 1 16,-1 0 1-16,1-3-1 0,-3-1 0 0,2 4-1 0,-6-1-3 15,-5 1-4-15,-1-4-2 0,0 2-4 0,-7 2-3 0,-4 0-2 16,-1 2-1-16,-5 2-1 0,-6 4 0 0,-3-2 1 0,-5 5 1 0,0 1 1 16,-5 5 3-16,-7 3-1 0,-1 3 2 0,-6 5-1 0,-3 3 3 15,-2 3 0-15,-10 1-1 0,1 4 1 0,-6 3-1 16,3 0-3-16,-1 1-2 0,-3 1-2 0,3-3-1 0,1 3-1 0,0-6-2 0,2 0-1 16,5-2 1-16,2-3-1 0,5-1-1 0,-4-6 2 0,7 1-1 15,2-6-1-15,4-1 1 0,3-3-1 0,-4-2 0 0,7-4 0 0,2 2 3 16,3-6-1-16,2 5 1 0,2-7 1 0,3-1 1 0,4 0 6 0,4-1 1 15,4 1 1-15,2-4-3 0,7 0-5 0,4 0-7 0,-2 0-14 16,7-4-18-16,1 0-23 0,2 1-27 0,1-1-33 0,2-1-36 0,0-2-38 16,0 2-42-16,7 2-60 0,-8-5-69 0,5 3-49 0,-1-3-40 15,-3 4-15-15</inkml:trace>
  <inkml:trace contextRef="#ctx0" brushRef="#br0" timeOffset="2916.902">40626 10086 298 0,'-1'-5'461'0,"1"2"-57"0,-4 2-90 0,1-3-61 0,3 1-46 0,0-1-31 16,0 3-20-16,3-3-21 0,1 0-18 0,-3 2-22 0,6-1-20 16,-5-1-20-16,6 1-16 0,3 1-13 0,-3-4-11 0,6 4-11 15,-2-1-10-15,1 1-3 0,4-3-2 0,-1 5 0 0,-3-2 0 0,4-1 1 16,0 3 2-16,-1 0 0 0,-3 3 2 0,1-1 1 0,0 0 0 16,-2 1 2-16,-2 2 0 0,-2 3 3 0,4-3 2 0,-7 4 1 15,1-1 1-15,-3 4 1 0,-1 0 1 0,1 0 0 0,-3 5 4 0,-3-2 3 16,-2 1 1-16,-4 3 3 0,1 1 2 0,-3 1 2 0,1-1-1 15,-5 0 0-15,-1 4 0 0,-1-2 0 0,-1 0-1 0,-1 1-1 0,-2-3 0 16,6 1-1-16,-7 4-2 0,1-5-1 0,6-2-3 0,-5 3-2 16,1-1-2-16,5 0-2 0,1-3 0 0,2-2-1 0,3 0 0 0,-1 0-1 15,4-2-1-15,-2-5 1 0,6 5 0 0,1-2 2 0,1-3 0 16,6 0 1-16,2-3 2 0,-3 0 1 0,8-2 1 0,0 0-5 16,6-1-8-16,4-2-14 0,-2-2-15 0,6-1-21 0,6-2-24 0,-5-2-29 15,5-1-30-15,2 2-41 0,-1-5-48 0,1 2-48 0,0-5-48 16,-4 5-60-16,4-3-64 0,-3-1-28 0</inkml:trace>
  <inkml:trace contextRef="#ctx0" brushRef="#br0" timeOffset="3149.2249">41658 10060 228 0,'0'-8'499'0,"0"-1"13"16,0 3-63-16,0-1-99 0,-3 2-72 0,3 3-55 0,-2-1-33 0,-2 1-20 15,3 2-21-15,-6 0-18 0,5 2-21 0,-6 3-18 0,3 2-15 16,-7 4-15-16,3-2-12 0,-5 5-9 0,1 1-10 0,-3 5-6 0,-1 0-5 16,0 5-3-16,-5 0 0 0,7 1 0 0,-7 1-1 0,0-1-1 15,3 4-1-15,-2-2-2 0,3 1-5 0,-1-1-6 0,-2 1-10 16,6-3-12-16,1 2-13 0,1-4-12 0,-4 1-18 0,5 0-22 0,-2 0-28 16,7-4-33-16,-1-1-41 0,-1-1-46 0,4-2-48 0,-3 0-50 15,4-3-66-15,2-1-76 0,-1-2-30 0,3-2-9 0</inkml:trace>
  <inkml:trace contextRef="#ctx0" brushRef="#br0" timeOffset="3327.0292">41232 10197 94 0,'0'-9'444'0,"0"2"0"0,0-3-71 0,0 5-104 16,0 0-64-16,0 3-44 0,0 2-26 0,0 0-18 0,3 0-21 0,2 5-22 15,4 2-18-15,-4 1-15 0,3 1-8 0,1 4-5 0,1 2-2 16,2 2-2-16,3 0-1 0,-1 3 1 0,0 0-3 0,3 2-3 0,0 3-6 15,-2-2-9-15,2 3-15 0,0-1-20 0,-1 0-28 0,4 3-31 16,-5-3-30-16,6-1-30 0,-6 0-40 0,7 3-47 0,-1-4-71 0,-6-2-86 16,4 0-47-16,3-1-27 0</inkml:trace>
  <inkml:trace contextRef="#ctx0" brushRef="#br0" timeOffset="4000.8742">42202 9474 453 0,'-10'-11'411'0,"-2"2"-69"16,5-2-61-16,-2 2-56 0,1-1-28 0,-1 3-15 0,1-1-7 0,-1 0 0 15,4 4-9-15,-3-4-9 0,6 3-14 0,-7 0-19 0,6 1-12 16,1 1-14-16,-1 2-12 0,0-3-9 0,3 0-10 0,0 4-7 0,0 0-9 15,3-4-9-15,0 3-7 0,-3 1-8 0,2-3-7 0,1-1-5 16,3 4-5-16,-1 0-2 0,2 0-1 0,-2-4-2 0,3 1 1 16,-1 3 0-16,2-1-1 0,4-3 1 0,1 3 1 0,3-2-1 0,0-1 2 15,2 1 0-15,-1-2 2 0,5 1 0 0,-3 0 2 0,1-1-2 16,1 0-1-16,-2 1-1 0,1-2 0 0,-1 1-3 0,2 3 1 16,0-3-2-16,-1 0 2 0,1 0-2 0,-1 0 1 0,1 0-2 0,-4 1 0 15,5 0-2-15,-8-3 0 0,2 6 0 0,-3-3-2 0,3 0-3 16,-7 4-1-16,2-4-3 0,-4 4 0 0,-1 0-1 0,0 0 0 0,-5 0 1 15,3 4 0-15,-2 0 2 0,1 4 0 0,-4 0 3 0,0 1 0 16,0 1 2-16,-7 5 5 0,2 2 1 0,0 1 4 0,-6 5 2 16,-2-2 3-16,-3 4 1 0,-4 4 0 0,0 4 0 0,-4-1 0 0,-4 5-1 15,1 1 0-15,-4 2-1 0,-3 3-2 0,5 2 1 0,-7-1-3 16,2 3-3-16,-1-2 1 0,2 3 0 0,1-2 0 0,-2-1 1 0,5-1-1 16,-2 0 1-16,4-7 0 0,-1 3 1 0,6-6 0 0,2-1-1 15,1-1 0-15,0-5-1 0,6-3 1 0,1 0-2 0,5-6 2 0,-2 1 0 16,6-4 1-16,-1-2 0 0,4-2 2 0,7-1 3 0,-2-3 0 15,6-2 4-15,2-3 4 0,8-2 1 0,1 0 2 0,5 0 0 16,9-2 0-16,0-3 1 0,5-2-3 0,3-1-4 0,6-2-7 0,1 3-14 16,-2-2-10-16,7-3-12 0,-4 1-17 0,0 0-22 0,0 2-24 15,-5 0-24-15,-2 1-26 0,-1 0-29 0,-6 0-28 0,-6 4-31 0,-3-1-35 16,0 3-35-16,-7-1-34 0,0 0-32 0,-3 3-55 0,2 0-68 16,-8 0-23-16,-3 3-2 0</inkml:trace>
  <inkml:trace contextRef="#ctx0" brushRef="#br0" timeOffset="4484.5397">43201 10197 19 0,'0'-9'488'0,"0"2"9"0,0-1 9 0,0 1-76 0,2 2-117 0,-2-2-76 16,3 2-54-16,3-1-33 0,-3 2-18 0,2 2-17 0,0-1-16 15,0-2-19-15,4 2-21 0,3 2-16 0,-4 1-16 0,6 0-11 0,0 0-10 16,-1 0-4-16,3 4-7 0,-3 0-1 0,4 0 0 0,-3 2-2 16,0 2-1-16,-1 2 0 0,1 5 2 0,-6-3 0 0,4 2-1 0,-7 5 2 15,4 1-1-15,-9-1 1 0,0 3 2 0,0 0-1 0,-7 2 0 16,0 1-1-16,-1 2 2 0,-4-1 0 0,2 0 3 0,-4 3 4 0,0-1 5 16,-3-4 4-16,0 0 2 0,4 3 4 0,-3-4 2 0,3-2 2 15,-1 0 0-15,0-1 2 0,6-3 1 0,-4 0 2 0,7-4 1 16,0 2 0-16,-1-7 1 0,3 0-1 0,3 1-1 0,3-5 0 0,-1 1-1 15,3-3-1-15,7 2-3 0,2-4-1 0,5-4-3 0,6 2-8 16,-1-3-11-16,10 1-16 0,-1-1-19 0,8-3-18 0,-1-3-17 0,10 2-21 16,-1-2-25-16,4 2-34 0,2 0-38 0,6-2-61 0,-3 1-69 15,-2 3-76-15,2-1-78 0,4-1-32 0,-11 4-10 0,2-3 3 16</inkml:trace>
  <inkml:trace contextRef="#ctx0" brushRef="#br0" timeOffset="5019.0044">41810 9722 187 0,'1'-16'378'0,"3"4"-75"0,-1-1-49 0,-1 1-35 16,-2 2-23-16,0 3-12 0,0-1-14 0,0 3-15 0,-2 0-21 15,-1 1-24-15,-1 4-21 0,3 0-18 0,-3 4-15 0,-1 1-12 0,0 5-9 16,-2 5-7-16,0 2-4 0,-4 3-4 0,0 5 0 0,-2 3 1 16,-8 6 5-16,6 3 4 0,-7 3 2 0,-4 2 3 0,4 0 2 0,0 3 3 15,-6-2-2-15,1 1-3 0,0 0-6 0,-4 2-9 0,4-4-11 16,3-2-13-16,-3 2-15 0,5-5-17 0,-4 0-21 0,2-3-18 0,4-1-26 16,4-4-30-16,-4-2-34 0,6-2-39 0,4-3-35 0,-2-1-37 15,5-5-39-15,0 0-43 0,2-4-39 0,4-1-39 0</inkml:trace>
  <inkml:trace contextRef="#ctx0" brushRef="#br0" timeOffset="5233.5278">41192 9853 97 0,'-1'-15'482'0,"-3"2"2"0,4 2 1 0,-1-1-93 16,1 3-136-16,0 1-82 0,1 1-49 0,-1 4-26 0,5 0-15 0,2 3-14 15,2 6-17-15,1-1-15 0,7 5-15 0,-2 2-11 0,6 5-9 16,1 0-2-16,5 9 1 0,1-2 0 0,2 6 3 0,-1 1-1 0,5 1-6 16,2 4-10-16,-3 1-10 0,-1 1-18 0,2-2-21 0,2 3-29 15,-7 2-33-15,5-5-41 0,-5 3-47 0,0-2-68 0,0 2-80 16,-2-2-56-16,2-2-44 0,-1 1-18 0</inkml:trace>
  <inkml:trace contextRef="#ctx0" brushRef="#br0" timeOffset="6233.8848">39494 6680 91 0,'8'-22'168'0,"1"2"6"0,-4 0 2 0,0 4 2 16,-1 0-2-16,-3 2-10 0,3 2-11 0,-4-1-11 0,0 6-11 0,0-1-14 15,-4 2-15-15,3 1-14 0,-6 2-14 0,2 3-10 0,-6 0-14 0,-2 0-9 16,-4 3-9-16,-5 3-7 0,-1 2-6 0,-7 1-5 0,-3 4-5 15,-2 2-3-15,-6 2-3 0,-5 4-3 0,-2-1-1 0,-3 1-2 0,-6 4 1 16,3 0-2-16,-4 0-4 0,0 3-1 0,-2 0-2 0,-1 2-3 16,1 2-4-16,2-3-3 0,0 4-2 0,0-4-3 0,7 1-3 0,3 1-6 15,2-2-5-15,7 0-7 0,1-3-7 0,8-1-3 0,2 2-3 16,10-6-2-16,2-1 1 0,9-2-1 0,1-1 4 0,6-5 2 16,8 1 2-16,4-3 4 0,2-4 3 0,8 2 6 0,2-2 8 0,8-5 6 15,4 3 7-15,0-4 5 0,6 0 4 0,1 0 2 0,1-4 2 0,1 4 3 16,1 0 3-16,-2 4 4 0,-3-3 3 0,3 7 4 0,-8-1 6 15,3 3 4-15,-3 3 8 0,-3 2 6 0,-3 2 5 0,1 0 7 16,-7 6 6-16,2 1 6 0,-6 0 7 0,-3 4 1 0,0 1 1 16,-7 3 1-16,2 1-1 0,-3 2 1 0,-7 0 0 0,-2 1-3 0,-2 2-1 15,-7 0-2-15,-3 6-1 0,-3-2-4 0,-5 1-3 0,-4 5-7 16,-4-1-3-16,-6-3-4 0,-2 3-4 0,-4 1-4 0,-7-4-5 0,-2 3-5 16,0-1-5-16,-8-1-6 0,1 1-6 0,-5 1-5 0,1-4-5 15,-3-2-4-15,5 3-2 0,-4-5-2 0,4 2-3 0,1-5-1 16,7-2-2-16,1-2-1 0,6-3 0 0,7-4 0 0,0-2-1 0,9-6 0 15,5 1-1-15,1-6 0 0,8 1-2 0,4-5-1 0,4-3 1 0,5 3 0 16,0-5 0-16,9 1 0 0,3 1 1 0,1 2 0 0,3-2 0 16,6 2 1-16,3 1 1 0,3 1 3 0,2 3 3 0,3 3 6 15,3 5 9-15,1 1 7 0,6 6 7 0,-2 1 9 0,0 7 7 0,3 5 9 16,0 4 6-16,-1 6 6 0,-1 1 6 0,-1 9 4 0,-3 3 3 16,-2 5 3-16,0 7 0 0,-9 1-1 0,2 3-6 0,-9 2-5 15,-3 3-6-15,-3 1-7 0,-2-2-7 0,-10 1-8 0,-2 1-5 0,-2-3-9 16,-7-2-5-16,-3 1-2 0,-3-4 0 0,-2 2-1 0,-5-5 0 15,0-1 1-15,-2-1 1 0,-3-1 2 0,1-1 2 0,2-2 0 0,-5-4-3 16,5 1-5-16,2-4-8 0,0-2-8 0,3 0-11 0,2-3-14 16,7-2-18-16,-2-4-19 0,7 2-19 0,1-4-22 0,8-5-23 0,4 1-32 15,3-4-35-15,2-4-37 0,1 0-37 0,6-2-64 0,4-3-78 16,2-4-31-16,3 1-9 0</inkml:trace>
  <inkml:trace contextRef="#ctx0" brushRef="#br0" timeOffset="6667.9274">37899 13520 479 0,'-52'28'499'0,"2"-3"3"0,1 3 2 0,3-7-105 16,3 1-156-16,5-1-85 0,4-2-49 0,5 1-23 0,4-5-13 15,3-1-5-15,8-2 0 0,0-2-1 0,6-2-1 0,6-4-8 16,2 1-10-16,2-2-4 0,10-3-1 0,6-3 0 0,5-2 0 0,7 1-1 16,8-6 2-16,11-2 1 0,9-1 4 0,9-7 0 0,10-3-1 15,4 2-1-15,13-7-6 0,5 0-5 0,12-3-7 0,2-1-7 0,4 2-10 16,8 0-6-16,4-3-4 0,-1 2-3 0,2 2-2 0,5 2-3 16,-2 3 0-16,-6-3 0 0,6 7 0 0,-3 2 0 0,-4 0 1 0,-5 1 1 15,-6 6 3-15,-8-6 3 0,-1 6 4 0,-11-2 1 0,-6 2-2 16,-12 3 1-16,-6 3-1 0,-8 0 2 0,-8-1 7 0,-9 1 7 15,-3 3 10-15,-14-1 9 0,1 0 10 0,-4 1 8 0,-11 2 10 0,2 0 7 16,0 0 8-16,-6 0 6 0,-3 0 7 0,-3 0 6 0,4 0 6 16,-4 0 2-16,-2 0 0 0,-1 0-6 0,1 0-6 0,-3 0-6 15,0 0-6-15,0 0-7 0,0 0-7 0,0 0-6 0,0 0-6 0,0 0-5 16,0 0-7-16,0 0-5 0,0 0-6 0,0 0-6 0,0 0-6 16,0 0-9-16,0 0-13 0,0 0-18 0,0 0-25 0,0 0-26 0,0 0-30 15,0 0-32-15,0 0-37 0,0 0-44 0,4 0-46 0,1 0-82 16,3-2-101-16,1 2-96 0,5-5-98 0,-1 0-44 0,3 0-19 0,6 0 0 15,3-5 10-15</inkml:trace>
  <inkml:trace contextRef="#ctx0" brushRef="#br0" timeOffset="9551.5045">4804 5456 40 0,'-12'-9'198'0,"-2"-4"7"0,4 4 3 16,-2-2 3-16,2 1-1 0,-2-1-3 0,2-1-8 0,1 4-11 0,1-5-14 0,-1 2-15 15,4 3-15-15,-3-1-14 0,2 0-13 0,1 1-13 0,0 1-15 16,2 0-16-16,-2 1-14 0,5 1-14 0,-4 4-11 0,4 1-10 0,0 0-10 16,0 0-6-16,4 1-3 0,-3 7-1 0,6 0 2 0,-2 1 2 0,4 7 3 15,1 1 2-15,-1 4 5 0,4 3 7 0,-3 0 7 0,6 6 6 0,-3-1 7 16,3 4 6-16,-3-1 3 0,1-1 3 0,3 1-2 0,-3 0-2 0,3 1-4 15,-2-3-1-15,2-4-2 0,2 1-1 0,3 0 0 0,-1-4 1 16,1 0 2-16,5-1 4 0,0-5 3 0,4-1 6 0,3-5 4 0,5-3 5 16,6-3 3-16,4-5 2 0,6-5-1 0,8-6-5 0,3-9-1 0,11-1-4 15,3-11-2-15,14-4-4 0,5-7 0 0,10-9-3 0,11-4-5 0,2-7-2 16,8 2-7-16,-1-6-7 0,3-1-5 0,3 0-3 0,-1 0-1 16,1 1 0-16,-9 1-2 0,-5 3-1 0,-5 3-3 0,-5 1-3 0,-5 0-5 15,-4 6-3-15,-3-2-4 0,-5 4-2 0,-4 2 0 0,-6 1-1 0,-6 4 0 16,-6 1 0-16,-6 2 2 0,-8 6 2 0,-3 1 4 0,-9 4 7 0,-2 5 5 15,-8 0 7-15,-5 8 5 0,-4-1 4 0,-8 3 2 0,-2 2 2 16,0 6 0-16,-7-2 1 0,2 2 0 0,-7 3-1 0,0 0 1 16,0 0-1-16,-1 4-2 0,-4-1-3 0,0 1-5 0,0 0-5 0,0 0-5 15,0 0-3-15,0 0-3 0,0 1-3 0,-4-1-4 0,4 4-3 0,-1-4-7 16,-3 3-10-16,1-2-9 0,1-1-12 0,-1 4-12 0,-2-1-11 16,0 2-13-16,1 3-10 0,-4-1-18 0,3 1-19 0,-4 4-22 0,-5 0-23 15,6 2-25-15,-6 0-25 0,1 6-29 0,-1 1-27 0,-5 1-39 16,2-1-44-16,2 4-65 0,-6 0-76 0,-1 1-49 0,3 2-34 0,-3 0-7 15,-5-3 9-15</inkml:trace>
  <inkml:trace contextRef="#ctx0" brushRef="#br0" timeOffset="10018.1328">5304 5779 274 0,'-23'-15'452'0,"0"-1"14"0,0-1-71 0,1 5-114 0,-3-3-60 0,6 0-38 16,-3 5-15-16,6 0-7 0,-1 1-5 0,4 1-3 0,1 0-9 16,1 0-12-16,3 7-18 0,-1-5-19 0,4 1-19 0,-3 5-16 0,6 0-15 15,-1 0-15-15,3 5-11 0,0 1-8 0,3 2-6 0,-1 1-4 0,6 3-2 16,-3 5 1-16,4 1 1 0,-1 3 2 0,3 3 3 0,1-3 8 15,1 7 5-15,4-3 7 0,-1 0 3 0,1 0 5 0,2-2 4 0,3 2 4 0,0-5 3 16,5 0 4-16,4-4 7 0,1-1 7 0,9-3 6 0,4-5 5 0,7-7 1 16,8-2-6-16,10-7 2 0,8-6 3 0,15-6 2 0,12-9-1 15,15-4-5-15,14-13-6 0,15-4-8 0,9-6-7 0,11-6-9 0,7-6-9 16,-1-1-8-16,4-3-4 0,-8 5 0 0,-6-1 4 0,-6 3-2 0,-4 0-2 16,-5 4 1-16,-3 1-1 0,-11 5 2 0,-1 0 4 0,-7 5 3 15,-10 0 1-15,-2 5 4 0,-7 3 3 0,-10-4 3 0,-6 6 6 0,-2 5 6 16,-14 1 5-16,-6 0 5 0,-8 6 3 0,-10 4 3 0,-3-1 5 15,-9 5 3-15,-7 3 1 0,-7 6 2 0,-3-1-1 0,-5 1 1 0,-2 4-4 16,-5 2-3-16,-2 0-7 0,-2 5-5 0,1-6-7 0,-4 7-9 16,-2-1-7-16,-1-3-7 0,-2 4-9 0,0 0-7 0,0 0-5 0,0 0-12 15,-2 4-15-15,-1-3-19 0,0-1-21 0,-3 7-27 0,1-6-26 0,0 5-34 16,-3-1-37-16,-1 4-43 0,-1 3-48 0,-2 1-82 0,-2 1-98 16,1 2-101-16,-4 5-102 0,1-1-45 0,-4-1-16 0,1-1 2 0,-8-3 9 15</inkml:trace>
  <inkml:trace contextRef="#ctx0" brushRef="#br0" timeOffset="12194.8615">42386 1762 146 0,'-15'0'215'0,"1"0"-5"0,2 0 2 16,2 0-4-16,-2 0-5 0,7 0-9 0,0 0-15 0,1 0-17 0,3 0-21 16,1 0-17-16,0 0-17 0,0 0-15 0,0 0-14 0,0-1-14 0,1-3-11 15,8 4-10-15,-1-3-8 0,3 3-6 0,2 0-7 0,8 0-3 16,-2-4-2-16,4 3-3 0,6 1-2 0,4-3-2 0,6-1-2 0,-1 4-7 15,3-1-9-15,3 1-12 0,0-3-17 0,2 1-26 0,2 2-31 0,-4 0-38 16,-1 0-39-16,-2 2-39 0,3 1-40 0,-8-2-71 0,5 6-85 0,-7-2-41 16</inkml:trace>
  <inkml:trace contextRef="#ctx0" brushRef="#br0" timeOffset="12350.9277">42514 2196 390 0,'-12'5'461'0,"4"-3"-49"0,-1 1-78 15,4 0-67-15,5-3-64 0,0 0-38 0,3-3-30 0,2 0-23 0,1 1-19 16,6-3-17-16,3 0-20 0,5-1-11 0,3 1-8 0,4-3-12 0,5-3-14 16,4 2-22-16,5-2-24 0,0 2-32 0,7-2-36 0,-4 2-45 15,5 0-53-15,3 1-61 0,-3-2-70 0,4 0-60 0,0 0-57 0,-2 1-29 16</inkml:trace>
  <inkml:trace contextRef="#ctx0" brushRef="#br0" timeOffset="12951.8588">44460 1366 214 0,'5'-11'470'0,"2"1"-69"0,-2 1-105 0,-3 1-65 0,1 3-45 16,0 1-25-16,-3-1-18 0,0 2-15 0,0 3-13 0,0 0-14 15,0 0-13-15,0 0-10 0,0 0-12 0,-3 0-8 0,-2 3-10 0,0-2-8 16,-2 3-6-16,0 0-3 0,-6 4-1 0,1-3 1 0,-5 1 1 16,1 5 1-16,-4-4-2 0,-1-1 1 0,-4 6-2 0,1-4 0 15,-5 4 0-15,2-4-3 0,-2 4-5 0,0-4-3 0,1-3-4 0,1 3-2 16,3 0 0-16,-1-6-2 0,1 3-2 0,3 0 2 0,2-5 2 16,1 2-1-16,4-2 0 0,0-2 0 0,6 2-2 0,-4-5-1 15,7 0-1-15,-4 0-4 0,8-5-5 0,1 2-4 0,0-8-1 16,0 4-3-16,1-8-3 0,8 2 0 0,-1-2-4 0,3 0-1 15,2-1-1-15,3-3-1 0,2 3-1 0,1-2-1 0,0 4-1 0,3 3 3 16,4-2 3-16,-4 3 1 0,2 2-3 0,1-1-3 0,-3 8 0 16,1 0 0-16,0 5-1 0,0 2 1 0,-1 5 0 0,2 0-1 15,-2 8 0-15,-2 0 0 0,-1 6 2 0,3 3 2 0,-6 4 2 16,-3 5 4-16,-1 4 5 0,-2-2 5 0,-1 1 6 0,-6 8 3 0,-3-3 1 16,-3 1 2-16,1 2 4 0,-10 2 1 0,2-6 5 0,-7 4 1 0,0-1 1 15,-5-7 1-15,-2 8-2 0,-2-5 0 0,-3-1-1 0,2 0-3 0,-7-1-3 16,-2-6-1-16,4 3-2 0,-4 0-1 0,3-5-1 0,-2 0-2 0,-1-1-2 15,2-2 1-15,5-2 1 0,-5-3 0 0,10-2-1 0,-4 0 2 0,6-3 1 16,0-3 0-16,2 1 0 0,6-5-1 0,-1-3-3 0,3 2-4 0,1-6-7 16,0-1-3-16,4-5-6 0,0 1-4 0,2-7-4 0,1-3-7 15,-1-1-3-15,5-2-7 0,0-3-5 0,0-3-4 0,0-5-4 0,5 0-2 16,2-5 0-16,-2 4 1 0,4-4 2 0,-1 2 4 0,-1-1 1 0,9 3 2 16,-3 1 2-16,1-3 1 0,1 10 4 0,2 1 2 0,0 4 3 0,5 1 4 15,-3 3 4-15,3 5 5 0,1 6 4 0,0 1 4 0,3 1 0 0,-2 6 0 16,3 1-1-16,-1 4-4 0,1 4-5 0,-3 1-6 0,5 3-10 15,-2-2-14-15,-3 7-14 0,2 2-20 0,1-3-21 0,-3 0-24 0,5 0-28 16,-2 4-24-16,-5-3-25 0,6 0-41 0,-1-3-48 0,-3 1-42 0</inkml:trace>
  <inkml:trace contextRef="#ctx0" brushRef="#br0" timeOffset="13385.0091">45260 932 376 0,'6'-16'328'0,"-4"0"-112"0,5 0-59 0,0 3-32 16,0 2-22-16,-1 4-18 0,3-3-23 0,3 3-25 0,-2 1-14 16,4 1-9-16,-2 4-5 0,1-2-5 0,1 3-4 0,-4 3-3 15,4-2 0-15,0 4-2 0,-3 1 1 0,0 1 1 0,1 3 1 16,-4 3 6-16,-3-4 3 0,0 4 0 0,-1 2 5 0,-4-2 2 0,-7 3 5 15,5-1 4-15,-10 2 2 0,4 1 3 0,-6-5 3 0,-1 7 3 16,-6-1 3-16,1-1 7 0,-2-2 4 0,0 1 6 0,-4 1 5 16,2-3 4-16,-1 2 2 0,1-2 3 0,2-1-2 0,3 0-1 15,-3-1-3-15,5-3-3 0,3 3-5 0,2-3-4 0,5-3-1 16,-1 4-2-16,8-7-1 0,5 4-1 0,3-3-1 0,6-1-2 0,5 0-3 16,6 3-3-16,11-6-1 0,0 3-1 0,10-4-2 0,7 0 0 15,5 0 1-15,5-4 3 0,2 3 0 0,6-6-3 0,1 3-5 0,3 0-5 16,-3-1-6-16,-1-2-4 0,-1 6-3 0,-3-2-2 0,-4 2-2 15,-2-4 0-15,-10 2 1 0,-1 0 0 0,-6 3-3 0,-5-2-2 16,-3 2-5-16,-7 0 0 0,-3 0-3 0,-8 0 1 0,3 0-2 16,-7 0-1-16,-8 0 0 0,6 0 0 0,-3 0-1 0,-8 0-1 0,6 2-2 15,-7-2-3-15,0 0-2 0,0 6-1 0,0-4-5 0,-7 2-8 16,6 0-16-16,-4 3-20 0,-2-1-28 0,-2 1-31 0,4 5-45 16,0-4-52-16,0 4-85 0,0-3-103 0,-2 6-53 0,5-2-31 15,-3-1-13-15</inkml:trace>
  <inkml:trace contextRef="#ctx0" brushRef="#br0" timeOffset="14418.9318">46111 557 6 0,'-34'-11'18'0,"1"5"3"0,1-2-5 0,-2-3-2 15,1 7-2-15,1-4 1 0,-2-1 1 0,1 9 3 0,1-5 3 16,-2 2 2-16,-2 0-2 0,7 3-1 0,-7 0 0 0,2 0 2 16,2 0 0-16,-1 6 1 0,-3-1 2 0,2 0 0 0,-1 7 3 15,-1-1 6-15,-2 6 5 0,2-1 2 0,-5 4 3 0,-1 2 2 16,4 3 4-16,-3 3 6 0,-1 4 3 0,1-3 1 0,3 2 2 15,2 8 3-15,1-5 2 0,4 3 1 0,0 0-1 0,7 4-4 0,2-6-4 16,3 5-8-16,4 1-4 0,8-5-4 0,1 0-5 0,6 4-4 16,6-3-4-16,1 1-1 0,8-3-2 0,1-1-2 0,6-2-2 0,4-2-2 15,1-1 2-15,2-1 1 0,2-3 4 0,8-3 3 0,-3-6 1 16,5 4 4-16,3-4 2 0,-3-7 0 0,5 2 0 0,2-3-1 0,1-7-2 0,0-1-2 16,3-1-1-16,-3-4 1 0,7-6-2 0,-1 3-1 0,0-7-1 15,-1 1 1-15,4-3 0 0,-2-3 1 0,-4 0 3 0,2-1 2 16,2-4 2-16,-6-3 3 0,-4 0 4 0,2 0 2 0,-7-4 2 15,-4-4-1-15,-3 2-1 0,-1-3-2 0,-6-3-3 0,-2-5-2 0,-2 3-6 16,-8-7-3-16,-1 2-6 0,-2-5-4 0,-4 0-5 0,-6 0-3 16,-2-2-6-16,-5 1-5 0,-4 4-5 0,-1 2-5 0,-7 0-2 15,-2 1-4-15,-1 5-2 0,-8 4-3 0,1 3-3 0,-4 5-1 0,2 4-3 16,-10 4-4-16,2 1-1 0,-6 8-5 0,2 4-4 0,-3 4-3 16,1 5-5-16,-5 7-8 0,-1 4-8 0,3 4-11 0,-4 4-12 15,1 2-12-15,-1 6-15 0,1 4-15 0,1 2-18 0,4 3-17 0,3 2-21 16,3 4-20-16,3-4-13 0,7 5-13 0,-1 0-27 0,9-2-35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12:45.9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38972 10386 324 0,'0'-10'443'0,"0"3"-71"15,0 3-109-15,0-5-60 0,0 5-38 0,0 0-21 0,-3 1-13 0,-1-1-13 16,4 4-12-16,-1 0-16 0,-6 0-19 0,2 0-19 16,-4 7-17-16,2-6-11 0,-5 3-9 0,2 3-8 0,-7 2-2 0,-2 3-4 15,-6 1-2-15,1 1-1 0,-7 6-2 0,-1-4 1 0,-4 5 1 0,-7 3-2 16,2-3 1-16,-3 4-2 0,1 0 1 0,1-4-3 0,1 2-1 16,3 1-1-16,4-3-3 0,2-4-4 0,5 0-5 0,4-1-2 15,5-3-1-15,4-1 0 0,2 0 1 0,3-4 2 0,9 0 2 0,0-3 2 16,7 0 1-16,0 1 3 0,7-5-1 0,6 2 3 0,2-3 2 15,1 2 3-15,6-2 5 0,1 0 4 0,3 0 0 0,2 0-1 16,1 3-1-16,-2-3-2 0,2 2-3 0,-3 1-2 0,-3 0-2 0,-1 2-2 16,-3-1-2-16,-2 1-2 0,-2-1-2 0,-2 5-2 0,-6-6-1 15,0 5 0-15,-4 1 2 0,2-2 3 0,-10 2 2 0,4 3 5 16,-6-5 2-16,-3 6 6 0,-2-2 4 0,-2 4 5 0,-7-3 4 0,1 1 4 16,-3 3 3-16,-4 1 3 0,-7 5 5 0,3-4 0 0,-4 2 0 0,-6 1-1 15,2-3-2-15,0 2-2 0,-3 4-2 0,0-8-3 0,6 4-3 16,-5 0-2-16,6-4-4 0,4-1 1 0,-5 1 0 0,11-4 3 15,1 0-1-15,3-4 3 0,4-3 1 0,-2 0 0 0,7 0-2 0,5-5 0 16,0 0 0-16,0-5-3 0,5 0-1 0,3-4-2 0,1 2-1 16,4-5-1-16,1 0-4 0,0-1-4 0,-1 2-4 0,8-2-6 15,-6 4-2-15,6-2-3 0,-6 4-1 0,5 0 0 0,-4 4 2 0,-3 3 1 16,5 3 4-16,-1 4 3 0,-4 3 5 0,1 2 4 0,-4 2 4 16,2 6 3-16,-3 7 4 0,-3-2 7 0,1 4 3 0,-5 1 5 0,1 3 5 15,-6 4 3-15,1 1 2 0,-6 2 2 0,-1 1-2 0,-1 1-2 16,-2-1-1-16,-2 5-4 0,-3-1-3 0,2-4-2 0,-2 2-3 15,0 1-3-15,1-4-3 0,-4 0-3 0,5-1-1 0,1-5-5 0,0 1-5 16,2-1-3-16,2-5-4 0,2 3-7 0,3-8-8 0,1 1-9 16,1-3-9-16,3-5-12 0,7-1-14 0,-6 4-20 0,8-8-20 0,1-3-34 15,5-2-41-15,-1 1-41 0,5-3-42 0,3-2-58 0,0-1-66 16,2-4-27-16,7-1-10 0</inkml:trace>
  <inkml:trace contextRef="#ctx0" brushRef="#br0" timeOffset="316.8422">39796 11049 86 0,'0'-20'428'0,"0"3"-39"15,0 0-66-15,0 0-53 0,0-2-46 0,-2 4-29 0,2 2-17 0,-3 0-6 16,-1 1 2-16,4-3-5 0,-1 5-3 0,-3 0-10 0,4 1-11 15,-2 2-9-15,2-1-10 0,0 0-6 0,0 4-9 0,0-4-6 0,0 1-9 16,0 2-4-16,0 5-9 0,0-3-7 0,0-2-6 0,0 5-10 16,0 0-12-16,0 0-11 0,0 0-13 0,0 0-11 0,0 0-8 0,-3 1-9 15,3 6-6-15,0 1-4 0,0 4-5 0,0 0-2 0,0 4 2 16,0 2 3-16,0 7 4 0,0 0 3 0,0 2 6 0,0 2 6 16,0 6 6-16,-3-2 5 0,1 6 4 0,-2-5 2 0,-4 6 0 15,3-2-4-15,-4-2-9 0,4 3-16 0,-3-2-18 0,-1 3-26 0,2-2-27 16,-1 0-33-16,-4 1-34 0,3-2-53 0,4-3-61 0,4-1-99 15,-3 0-121-15,1-3-62 0,3 0-34 0,0-6-10 0,7 3-2 0</inkml:trace>
  <inkml:trace contextRef="#ctx0" brushRef="#br0" timeOffset="654.8099">40788 11698 318 0,'-1'3'479'16,"-3"5"6"-16,2 1 4 0,-4-2-93 0,1 2-144 0,3 3-85 0,-5 1-57 15,2-1-29-15,0 1-14 0,0-1-4 0,-2 2 0 0,2 0 0 16,3-1 0-16,-5-1-2 0,5 0-1 0,-3 0 0 0,-1-2-1 0,4 0 4 16,-2-3 6-16,1 0 6 0,-2-2 10 0,5 0 9 0,-2-2 12 15,2-2 6-15,0-1 8 0,0 0 1 0,-3-1 3 0,-1-2-3 0,4-2-4 16,0 0-5-16,0-2-8 0,0-3-8 0,0-2-10 0,0-1-13 15,0 1-15-15,0 0-13 0,0-4-16 0,0 1-12 0,4 1-10 16,-1 2-9-16,-1-1-7 0,3 4-4 0,2-2-3 0,1 2-4 0,-1 4 0 16,2 1-2-16,-1 0-2 0,2 3-1 0,-1 1-2 0,5 1 0 15,-2 4-1-15,1 3-1 0,-3 1-3 0,2 4-4 0,-3 2-5 0,-2 2-10 16,1 0-10-16,-4 7-14 0,-1 0-15 0,-6 0-24 0,-2 6-27 16,-2 0-42-16,-4 2-47 0,-2 0-76 0,-4 3-88 0,1-3-75 15,-4 4-70-15,-2-6-30 0,1 3-12 0,-1-4 1 0</inkml:trace>
  <inkml:trace contextRef="#ctx0" brushRef="#br0" timeOffset="939.5466">41837 11561 322 0,'-8'-3'486'0,"-1"-1"4"0,0 4 3 0,1-4-102 0,3 4-154 0,3 0-80 15,2 0-46-15,0 0-20 0,0 0-9 0,0 4-3 0,2-1-2 0,3-2-2 16,3 3 0-16,4-1 1 0,-3 1-1 0,5-3 1 0,1 3-3 16,5-1-2-16,3-3-4 0,4 0-4 0,0-3-3 0,9-1-7 15,0-1-8-15,1 2-16 0,8-1-19 0,-4-4-27 0,6 4-28 0,-6-3-36 16,4 0-38-16,1 2-59 0,-2-3-71 0,2 3-90 0,-5 1-105 15,2 1-53-15,-6 0-27 0,-1-2-13 0,-2 4-3 0</inkml:trace>
  <inkml:trace contextRef="#ctx0" brushRef="#br0" timeOffset="1201.7185">43217 11047 181 0,'0'-18'541'16,"0"4"21"-16,0-2 15 0,-2 0 12 0,2 4-95 0,0-1-149 15,0-1-86-15,-3 5-59 0,3 1-33 0,-4 4-21 0,4-1-20 16,0 0-18-16,0 5-22 0,0 0-24 0,-2 5-20 0,-1 3-20 0,3 1-11 16,0 3-11-16,0 4-5 0,0 4 1 0,-2 1 0 0,2 7 5 0,-3-1 6 15,0 5 5-15,1 0 4 0,-2 6 2 0,3-5-4 0,-6 7-8 16,2 0-13-16,-4 0-19 0,4 0-27 0,-3 2-32 0,-1 1-38 0,-5 0-45 15,6-1-75-15,-2-1-91 0,-1 3-90 0,3-2-90 0,-4-4-45 16,3-2-24-16,4 1-7 0,0-6 2 0</inkml:trace>
  <inkml:trace contextRef="#ctx0" brushRef="#br0" timeOffset="1517.4662">43904 11895 40 0,'-5'12'439'15,"3"1"13"-15,-1-1-51 0,-1-3-85 0,4 3-64 0,-1-4-54 0,1 0-27 16,-4 0-14-16,2-1-4 0,2-2 0 0,0 0-1 0,0 0-3 0,0-5-4 16,0 0-4-16,0 0-2 0,0 0-6 0,0 0-7 0,0 0-9 15,2-2-9-15,2-1-8 0,-3-2-9 0,3-3-7 0,-1 0-6 16,-1-4-6-16,3 0-8 0,3-4-9 0,-1 3-11 0,0-4-13 0,2-1-9 15,3-2-12-15,-6 4-9 0,6-3-8 0,-1 6-6 0,-3 1-7 0,4 0-3 16,-2 6-3-16,2 0-1 0,-5 4-1 0,2 7-5 0,-4 0-3 16,1 7-4-16,0 0-5 0,-3 8-5 0,-3 4-7 0,0 0-14 15,-7 5-19-15,-1 2-22 0,-6 5-26 0,0 1-37 0,-1 0-44 16,-2 4-99-16,-2-3-124 0,-6 0-64 0,2 2-33 0,1-4-13 0,0-1-6 16</inkml:trace>
  <inkml:trace contextRef="#ctx0" brushRef="#br0" timeOffset="2124.2891">45635 11136 382 0,'2'-18'451'0,"-2"2"-37"15,0-3-48-15,0 3-53 0,0 0-40 0,-2 2-31 0,2 1-25 16,-4 4-20-16,3-2-23 0,1 2-25 0,0 5-22 0,-4 0-23 0,4 4-16 16,-3 4-15-16,1 0-13 0,2 5-14 0,-3 7-9 0,-1 1-8 15,4 5-4-15,-1 2 0 0,-3 4 2 0,3 6 3 0,-3 0 6 16,1 5 6-16,1 0 3 0,-1 3 1 0,1-6-1 0,2 4-1 0,-3 3-4 15,-1-7-2-15,4 4-5 0,0-2-2 0,0-5-4 0,0 0-4 0,0-1-1 16,4-2-4-16,-1-4-3 0,2 1-1 0,-3-6-7 0,6-1-6 16,-3 0-12-16,7-5-14 0,-1-3-19 0,0 0-24 0,3-4-31 15,3-4-33-15,-1 1-53 0,9-5-61 0,-3-5-100 0,2 1-119 0,3-7-63 16,-1-2-33-16,1 0-14 0,-3-7-5 0</inkml:trace>
  <inkml:trace contextRef="#ctx0" brushRef="#br0" timeOffset="2385.6195">45904 10731 104 0,'-5'0'436'0,"2"1"-26"0,-1 3-37 0,3-4-85 16,1 0-107-16,0 0-54 0,0 0-29 0,0 0-15 0,0 0-7 0,1 0-6 15,6-4-8-15,-2 3-7 0,-3-3-6 0,5 1-4 0,0-1-4 16,1 0-1-16,1-1-2 0,-1-3-1 0,1 1-2 0,-1-5 0 15,-3 4-2-15,4-7 0 0,-7 3-1 0,4-4-1 0,0-1-1 0,-6 1 0 16,1-3-1-16,-1-2-3 0,-1 3-3 0,-3 1-3 0,2 0-7 16,-4 1-7-16,0 1-10 0,-2 3-11 0,3-1-14 0,0 5-11 0,-7 5-15 15,5-2-17-15,-2 5-20 0,-4 5-28 0,4-2-30 0,-4 9-42 16,1 0-45-16,1 5-77 0,0 3-91 0,5 5-44 0,1 1-20 0</inkml:trace>
  <inkml:trace contextRef="#ctx0" brushRef="#br0" timeOffset="2733.7754">46721 12176 176 0,'-7'5'479'0,"6"-1"13"0,-3-4-34 0,3 0-60 16,-3 0-65-16,1-4-71 0,3 3-38 0,0-4-25 0,0-3-13 15,0 1-8-15,3-6-15 0,1 1-16 0,1-1-15 0,3-4-16 0,1 4-13 16,-3-7-11-16,3 4-9 0,3-4-11 0,2 3-11 16,-4-1-9-16,2 1-9 0,1 6-10 0,-2-2-8 0,1 1-5 0,-6 0-6 0,6 8-1 15,-1 1-4-15,1 3-4 0,-2 3-1 0,3 1-2 0,-1 8-3 16,-1 0-3-16,0 5 1 0,-4 0-2 0,5 8 2 0,-3 0 1 15,-8 2 1-15,6 2 0 0,-7 4-6 0,0 1-8 0,-7-1-11 0,2 2-15 16,-5 1-21-16,-2-3-26 0,2 3-29 0,-7-1-33 0,0 2-48 16,3-6-58-16,1 2-101 0,-3-3-123 0,3-1-62 0,-1-5-31 15,2 0-12-15,2-3-1 0</inkml:trace>
  <inkml:trace contextRef="#ctx0" brushRef="#br0" timeOffset="2998.4615">47857 11737 511 0,'-9'-3'535'15,"1"-2"-3"-15,3 1-6 0,0 0-95 0,-2 1-142 0,5-1-75 16,-1 3-43-16,3 1-22 0,0 0-13 0,3-4-18 0,-1 1-20 0,5 3-21 15,-1-1-18-15,6-3-14 0,2 4-11 0,3-1-7 0,4 1-5 16,4 0-2-16,2-2-2 0,6-2-2 0,3 4-3 0,3-1-8 0,0-3-8 16,4 4-14-16,-1-3-15 0,-1 3-19 0,4-1-25 0,-4-3-24 15,-4 4-28-15,6 0-44 0,-2 0-52 0,-6 0-80 0,3 0-92 0,1 0-63 16,-3 0-50-16,0 0-21 0,0 0-5 0</inkml:trace>
  <inkml:trace contextRef="#ctx0" brushRef="#br0" timeOffset="3285.0444">49168 11318 171 0,'0'-12'534'0,"0"3"19"16,0-4 17-16,0 3 11 0,-3 0-89 0,3 1-142 0,0 1-82 0,0 0-52 16,0 3-29-16,0 2-14 0,0-2-16 0,0 1-14 0,0 0-23 15,0 4-24-15,0 0-23 0,0 0-20 0,0 0-17 0,0 4-12 0,0 0-9 16,0 4-6-16,0 0-3 0,0 5-3 0,3 1 3 0,-1 3 2 0,-2 3 4 15,3 0 6-15,-3 4 6 0,4 1 4 0,-4 3 5 0,0-1 3 16,0 2 1-16,0 1 0 0,0 0-1 0,0 0-1 0,0 3-2 0,0-2 0 16,0 2-3-16,0-5-1 0,0 3-4 0,0-2-1 0,0 1-3 15,0-1-3-15,0-5-6 0,0 3-11 0,0-2-16 0,0-4-15 0,2 1-21 16,1-5-20-16,0-1-22 0,2-1-23 0,1-2-28 0,2-5-30 16,1 0-46-16,1 0-52 0,2-6-97 0,1-2-120 0,3 0-68 0,4-5-39 15,2-5-12-15,-1-1 4 0,1-8 10 0</inkml:trace>
  <inkml:trace contextRef="#ctx0" brushRef="#br0" timeOffset="3551.6093">49399 10752 106 0,'0'0'329'0,"0"0"-64"0,0 0-56 0,0 0-58 0,0 0-29 15,0 0-16-15,3 0-6 0,2 0-1 0,0 0-1 0,2 0-2 0,0 0 1 16,1 0 0-16,4 0 1 0,-3 0 1 0,1-1 2 0,0-3 4 16,6 1 0-16,-10-1 3 0,8 0 4 0,-5-5 1 0,3 5 4 0,-4-7 2 15,-3 3-1-15,0 0 0 0,-1-5-5 0,-3 1-6 0,-1-1-7 16,-1 1-6-16,-3-2-11 0,1-2-11 0,-2 4-15 0,-4 0-14 0,2 0-18 16,-1 0-19-16,-6 4-20 0,1 0-19 0,-4 3-19 0,0 5-22 0,1 0-23 15,-6 3-27-15,2 3-33 0,4 2-35 0,-4 4-50 0,4 7-57 16,-1-2-79-16,7 4-90 0,2 1-41 0,2 2-15 0,3 0-1 0</inkml:trace>
  <inkml:trace contextRef="#ctx0" brushRef="#br0" timeOffset="4051.5564">50696 10468 91 0,'0'-32'544'16,"0"2"18"-16,0-2 10 0,-1 6 8 0,1-2-94 0,0 3-143 0,0 5-95 16,0 2-67-16,0 2-38 0,0 4-22 0,0 0-17 0,0 5-8 15,0 6-20-15,0 1-23 0,0 1-20 0,0 6-18 0,0 6-14 0,0 2-9 16,0 2-5-16,0 3-1 0,0 5 0 0,0 0 3 0,-4 3 2 16,2-2 1-16,-4 7 1 0,-1-4 1 0,0 3-2 0,-2-2-1 0,3 2-1 15,-6-1 0-15,1 3-2 0,-2-5 0 0,1 1-2 0,-2 0 1 0,4 1-1 16,-4-1 1-16,2-2 2 0,2 2 1 0,2-5 2 0,-1 6 1 0,4-1 4 15,2-4 1-15,3 2 2 0,0 0 0 0,5-2 2 16,7-1 1-16,-2 0 1 0,7-1 1 0,2 0 1 0,6-3 0 0,-1 1 1 0,7-2-1 16,1-3-1-16,2-1 1 0,2-1-2 0,-3-2 0 0,2-6 1 15,-2 2 7-15,3-4 5 0,-6-2 5 0,-2-1 7 0,2-2 7 0,-4-5 8 16,-6 0 6-16,3 0 6 0,-3-3 5 0,-5 0 6 0,-1-4 5 0,0 4 7 16,-2-8 6-16,-4 4 4 0,-3-3 1 0,0 0 0 0,-1 0-2 15,-3 4-4-15,-1-1-6 0,0-3-7 0,-1 3-10 0,-3 4-8 16,-1 0-7-16,0 3-8 0,-7 2-7 0,2-1-7 0,-9 8-7 0,2-1-7 15,-2 2-5-15,-3 3-8 0,-3 5-3 0,1 6-2 0,-5-3 0 0,1 9 1 16,5 2 3-16,-5 1 1 0,3 3 4 0,1 4 2 0,2 2 1 16,3 3 3-16,2 0 1 0,3 4 1 0,-3-1 1 0,7 3 1 15,-2 0 3-15,3 2 0 0,3-1 0 0,-1-1 0 0,5 5 1 0,-5-4-4 16,6-2-4-16,-3 1-9 0,2-1-9 0,-4-4-16 0,4 1-17 0,-3-1-18 16,-2-5-18-16,-2 2-20 0,4-4-23 0,-3 2-22 0,-2-8-24 0,-1 5-29 15,-4-6-30-15,0-3-33 0,-4 1-35 0,2-2-50 0,-5-1-61 16,0-5-67-16,-1-1-74 0,-1 3-30 0,-6-6-7 0,2-4 4 0</inkml:trace>
  <inkml:trace contextRef="#ctx0" brushRef="#br0" timeOffset="4731.6793">39489 11858 124 0,'0'-5'360'0,"0"4"-70"16,0-2-103-16,-4 3-62 0,1-4-44 0,3 4-32 0,0 0-27 16,0 0-29-16,0 0-30 0,0 0-31 0,0 0-35 0,0 0-31 0,0 0-30 15,0 0-59-15,0 0-74 0</inkml:trace>
  <inkml:trace contextRef="#ctx0" brushRef="#br0" timeOffset="5200.5579">40434 14277 75 0,'-6'-15'487'0,"-2"-2"16"0,6 3 14 0,-3-2-72 0,2 4-119 0,-1 0-73 16,3 0-51-16,-6 0-33 0,5 5-19 0,-1 3-15 0,1-1-10 16,-5 0-16-16,5 5-18 0,-1 0-18 0,1 3-18 0,-5 4-15 0,6 0-15 15,-3 2-10-15,1 6-8 0,-2 5-2 0,3 0-3 0,-6 3 0 16,2 4 0-16,0-1 1 0,1 9 0 0,3-2 1 0,-7-1 2 16,2 4-3-16,1-1-1 0,-1 0-6 0,0 2-4 0,0-1-10 0,5-2-12 15,-6 0-18-15,3 2-21 0,-2-1-22 0,5-4-26 0,-1-1-38 16,1-2-48-16,2-1-66 0,0-1-76 0,0-4-70 0,2-2-68 0,1-3-31 15,-1-2-15-15,5-2 0 0</inkml:trace>
  <inkml:trace contextRef="#ctx0" brushRef="#br0" timeOffset="5517.2012">40943 13809 297 0,'11'-29'448'0,"1"2"5"0,1-2-51 0,1 1-75 0,1 1-88 16,6 0-92-16,-6 2-53 0,6 4-32 0,-6-2-16 0,7 4-9 16,0 1-5-16,-3 7-5 0,3 1-8 0,-1 5-10 0,-3 3-7 15,-1 2-5-15,-1 2-3 0,-3 3 0 0,1 5 1 0,-5 1-1 0,-4 6 3 16,2-1 1-16,-7 4 2 0,-7 3 3 0,2 4 1 0,-6-1 3 16,-2 2 3-16,-4 3 4 0,-6 0 0 0,1-2 2 0,-2 2 1 15,-10-2 1-15,5 1 1 0,-5 0 3 0,2-2-1 0,-1 0-1 0,-1-3 0 16,7 0-2-16,-4-4-1 0,7-1-1 0,-1-3-1 0,10-1-3 0,-3-1-2 15,5-5 0-15,4 0-1 0,1-3 1 0,6 1 2 0,2-4 0 16,5 1 3-16,4-2 0 0,1-3 3 0,7 3 2 0,2-3-1 16,6 0 0-16,-1-3 0 0,7 3-1 0,1-3-3 0,4 1-5 15,5-1-10-15,-2-1-14 0,2 1-17 0,0 1-19 0,-2-1-26 0,2-2-30 16,-1 5-46-16,0-2-53 0,-2-1-85 0,1 3-101 0,-3 0-55 16,3 0-31-16,-6 3-13 0</inkml:trace>
  <inkml:trace contextRef="#ctx0" brushRef="#br0" timeOffset="5708.2257">42054 14606 50 0,'-14'0'446'0,"0"0"-1"15,4 0 2-15,3 0-89 0,2-3-136 0,3 2-82 0,4 1-56 0,3-3-30 16,4-2-16-16,3 2-11 0,3-2-10 0,6 1-12 15,1-3-18-15,7 2-19 0,-2-3-22 0,7 3-31 0,2-2-35 0,0 0-44 16,1 1-50-16,-1 0-72 0,0 2-80 0,0-1-42 0,-2 0-19 0</inkml:trace>
  <inkml:trace contextRef="#ctx0" brushRef="#br0" timeOffset="5852.6584">42089 14874 300 0,'0'2'424'0,"4"3"-38"0,4-5-60 0,3 0-92 16,2 0-110-16,6-5-82 0,3 3-68 0,12-6-50 0,2 0-41 0,7 0-42 16,4-1-42-16,8 1-46 0,6-3-50 0,4 0-45 0</inkml:trace>
  <inkml:trace contextRef="#ctx0" brushRef="#br0" timeOffset="6134.0269">44436 14378 273 0,'-3'-17'521'0,"-1"0"15"0,-1-1 16 16,3 2-63-16,-1-3-97 0,0 3-82 0,1 1-71 0,-3 0-38 16,1 2-20-16,1 1-10 0,3-1-6 0,-2 5-9 0,2 0-13 0,-3 3-19 15,-1-1-21-15,4 1-21 0,-1 2-18 0,1 3-14 0,-4 3-14 16,4 1-13-16,-1 3-12 0,1-1-8 0,-4 9-9 0,1-2-4 15,-2 7-2-15,3 2-1 0,-2 3 2 0,1 3 2 0,-2 4 3 0,0 2 3 16,0 0 3-16,-2 6 2 0,2 2 4 0,-4-1 1 0,4 6 0 16,-3-4 0-16,3 2-5 0,-4 3-9 0,0-4-13 0,4 1-14 15,-3-1-19-15,1 0-23 0,-2-1-25 0,1-5-33 0,-1 3-36 0,1-4-66 16,-2-5-82-16,5-6-99 0,-4 2-103 0,2-3-53 0,2-4-24 0,0-2-8 16,2-5 5-16</inkml:trace>
  <inkml:trace contextRef="#ctx0" brushRef="#br0" timeOffset="7317.9129">47552 14921 24 0,'-17'0'232'16,"0"-4"-19"-16,6 1-11 0,-1 3-4 0,6-1 1 0,-1-3-7 15,2 4-10-15,3-1-16 0,-2-2-16 0,4 3-21 0,0 0-18 0,4 0-18 16,1-3-15-16,0 3-14 0,5-1-14 0,2-2-10 0,5 3-11 16,4-5-9-16,1 3-5 0,9-1-7 0,4 0-6 0,5-1-7 0,1 2-6 15,5-1-5-15,1 1-5 0,5-1-8 0,-3 0-8 0,1 1-11 16,2-1-11-16,-2 3-18 0,-6-2-18 0,1-1-25 0,-5 3-22 0,-4 0-29 15,-3 0-30-15,-3 0-25 0,-6 0-24 0,2 5-50 0,-7 0-64 16</inkml:trace>
  <inkml:trace contextRef="#ctx0" brushRef="#br0" timeOffset="7491.3805">47686 15227 201 0,'-20'3'434'0,"6"-3"-55"0,4 2-86 16,5-2-67-16,-2 0-57 0,7 0-35 0,0-2-23 0,7-1-13 15,1-2-8-15,6 0-17 0,0 0-20 0,8 1-21 0,-2-3-20 16,6-1-17-16,5 3-13 0,1-2-16 0,4-5-15 0,0 7-16 0,3-2-16 16,2-1-16-16,-4-1-17 0,6 5-18 0,-2-4-23 0,-5 1-18 0,1-3-20 15,2 2-17-15,-3 2-12 0,-5-5-10 0,-2 5-7 0,-2-5 0 0</inkml:trace>
  <inkml:trace contextRef="#ctx0" brushRef="#br0" timeOffset="7701.2574">48120 14690 40 0,'-14'-12'183'0,"4"0"-6"16,1 0-7-16,1 4-10 0,6 0-13 0,-5 1-13 0,7 2-17 0,0 0-16 16,7 3-16-16,-5-1-17 0,10 3-13 0,-4 0-12 0,6 0-9 0,1 3-8 15,6-1-4-15,-3 3-3 0,4 2-1 0,1 1-1 0,0 4 1 16,3 1 1-16,-4-1 2 0,0 4 0 0,-1 0 3 0,-1 1-1 0,-4 3 1 16,1-2-2-16,-5 3 2 0,-2 3 0 0,-2-1 0 0,-6-2 2 15,2 1-1-15,-8 3 0 0,-1-4-3 0,-4 7-5 0,3-4-9 0,-10 1-14 16,1 1-16-16,-4 1-21 0,-3-2-31 0,0-1-38 0,-4 3-44 15,-1-2-49-15,3-1-69 0,-1 1-79 0,1-2-41 0</inkml:trace>
  <inkml:trace contextRef="#ctx0" brushRef="#br0" timeOffset="8134.3114">49721 14514 23 0,'3'-9'276'15,"-3"-4"-26"-15,5 4-12 0,-5 0-3 0,0 1-3 0,0 1-4 16,0-2-8-16,0 5-14 0,0-2-19 0,0 1-18 0,0 4-21 0,0-6-20 16,0 7-20-16,0 0-19 0,0 0-16 0,0 0-15 0,0 7-10 15,-5-2-12-15,5-2-8 0,-3 9-6 0,-1 0 0 0,4 1 0 0,-1 5 2 16,1-1 2-16,-4 6 3 0,3 2 5 0,1 3 4 0,-4 3 5 16,1-2 0-16,3 7 4 0,-2-1-2 0,2 1-2 0,-3-3-1 0,-1 10-1 15,4-8-2-15,-1 2-3 0,-3 4-2 0,4-5-1 0,0-1-1 0,0 1-1 16,0 3-1-16,0-5-3 0,0-3-1 0,0 5-3 0,0-4-3 15,0-3-3-15,-2-3-2 0,2 2-4 0,-3 0-4 0,0-6-4 0,3-2-7 16,-2-2-9-16,2 1-6 0,-4-6-5 0,3-1-7 0,1 0-5 0,-4-1-10 16,1-5-12-16,3 2-16 0,-2-3-16 0,-1-2-18 0,1-3-16 15,-1 0-29-15,-1-3-31 0,-1 1-42 0,2-1-50 0,-2-2-71 0,3-3-86 16,-5 4-42-16,5-7-18 0,2 2-3 0</inkml:trace>
  <inkml:trace contextRef="#ctx0" brushRef="#br0" timeOffset="10661.825">38479 17319 420 0,'-3'-8'451'0,"1"1"2"0,-1 2-53 0,-1 2-77 16,4-1-90-16,-1 3-95 0,1-2-52 0,0 3-32 0,0 0-15 0,0 0-7 16,1 0-4-16,6 0-3 0,2 3-2 0,-3-2 0 0,3-1 0 15,5 4 2-15,6-1 1 0,1 1 0 0,1-3 0 0,8 6 0 0,1-7-1 16,5 0 0-16,1 0-6 0,6 0-5 0,0-7-15 0,4 2-16 16,3 2-21-16,-1-5-23 0,3-1-31 0,4 1-36 0,-5-3-53 0,5 2-63 15,-1-1-78-15,-1-3-87 0,-1 1-44 0,-3 0-24 0,-1 0-7 16</inkml:trace>
  <inkml:trace contextRef="#ctx0" brushRef="#br0" timeOffset="10882.6674">39859 16736 200 0,'-10'-18'502'0,"-1"6"11"0,-1-1 10 15,2-3-85-15,2 5-129 0,3 2-82 0,-4 1-58 0,2 0-33 16,2 4-20-16,3-1-12 0,-4 2-7 0,4 3-15 0,-2 0-15 15,-1 6-16-15,2-1-12 0,1 1-10 0,-3 6-7 0,2 2-4 0,-1 7-4 16,3-1-1-16,-6 3 2 0,5 2 1 0,-1 7 2 0,1 0 0 16,-5 0 1-16,2 3-5 0,3 1-6 0,-5 2-14 0,2 2-18 0,0-2-22 15,-3 6-26-15,-1-2-32 0,4-4-33 0,0 2-56 0,2 0-67 16,1-4-90-16,2 3-102 0,-4-5-54 0,1-3-26 0,3 0-10 0,0-2 0 16</inkml:trace>
  <inkml:trace contextRef="#ctx0" brushRef="#br0" timeOffset="11151.3444">40292 16557 92 0,'2'-16'463'0,"-2"-3"4"0,3 3 1 0,-1 3-95 16,5 2-144-16,-6-2-82 0,4 3-50 0,2 5-25 0,2 1-12 15,1 0-6-15,0 4-5 0,7 4-8 0,0 4-10 0,2 0-8 16,0 8-6-16,3 1-3 0,0 5 2 0,-3 3 2 0,3 6 1 0,-1-1 3 16,-6 4 1-16,-1 5 2 0,-2 2 1 0,-2 1 0 0,-7 4 1 15,-3 2-3-15,-3 0-3 0,-6 7-10 0,-1-7-10 0,-4 8-18 0,-3-3-20 16,-5 2-24-16,0-1-26 0,-5 3-44 0,-1-3-50 0,-2 3-73 16,-3-3-84-16,-4 1-60 0,1-4-51 0,-7 2-23 0,1-6-12 0</inkml:trace>
  <inkml:trace contextRef="#ctx0" brushRef="#br0" timeOffset="11467.6934">38561 16484 282 0,'-27'-8'421'0,"0"3"-59"0,-4 5-90 0,2 0-68 0,-5 0-58 0,3 5-35 0,-5 1-23 16,4 3-10-16,-1 4-7 0,-1 0-5 0,2 7-6 0,1 4-7 16,2 4-8-16,0 3-7 0,2 2-4 0,3 11-3 0,5-1-2 0,-1 6-1 15,6 7 1-15,1 0 0 0,4 9-1 0,7-2 1 0,2 8-1 16,2-3-4-16,10 2-7 0,-2-1-9 0,7 1-12 0,2 0-14 0,8-6-15 15,1 3-19-15,2-10-18 0,10 2-24 0,0-8-27 0,6-5-31 16,4-1-33-16,3-4-34 0,1-8-33 0,8 0-58 0,1-8-69 16,3-5-32-16</inkml:trace>
  <inkml:trace contextRef="#ctx0" brushRef="#br0" timeOffset="11842.5657">40959 16108 193 0,'3'-20'377'0,"1"2"-28"0,-3 2-75 15,4-3-97-15,2 6-55 0,-2 2-32 0,1-2-15 0,2 4-10 16,-3-1-4-16,7 3-2 0,-2-1-8 0,2 3-13 0,-5 4-12 15,7-2-10-15,-2 3-7 0,-2 4-4 0,4 1-1 0,-6 0-3 16,4 2-1-16,-3 6 1 0,-3-1 1 0,1 4 2 0,-2-2 1 0,-3 2 3 16,-2 4 1-16,0 1 1 0,-5-1 0 0,3 2 2 0,-6-1-2 15,-1 6 0-15,-3-2 0 0,-1-1-1 0,-3-2 0 0,3 3 0 0,-8-1 0 16,6 0-1-16,-6-3-2 0,6-1-4 0,-2-1 0 0,0-3 0 16,3 0 4-16,1 0 4 0,2-5 2 0,3 1 4 0,-1-6 3 15,1 1 4-15,6-2 3 0,-5 0 2 0,7 1 1 0,-2-6 1 0,2 0 2 16,0 0-1-16,2 0 1 0,5 0-2 0,2 0-3 0,-3 0-5 15,3-3-8-15,5 0-7 0,3 1-13 0,1-1-13 0,3-2-19 0,6 4-22 16,-3-5-30-16,3 1-34 0,4 1-47 0,0 0-53 0,4 3-74 16,-6-6-87-16,7 7-42 0,0-4-21 0</inkml:trace>
  <inkml:trace contextRef="#ctx0" brushRef="#br0" timeOffset="12089.6961">41933 17168 84 0,'-9'-1'381'0,"2"-2"-52"0,0 3-78 0,6-4-79 16,1 3-80-16,0 1-42 0,1-6-25 0,8 5-5 0,3-3 0 15,1 3-4-15,3-6-10 0,9 2-14 0,-1 2-17 0,10-5-20 16,-1 3-22-16,6-3-27 0,-1 4-35 0,6-3-34 0,-3 1-34 0,7 1-55 16,-11 1-66-16</inkml:trace>
  <inkml:trace contextRef="#ctx0" brushRef="#br0" timeOffset="12252.1939">41917 17510 284 0,'-13'8'414'16,"4"-7"0"-16,-3 4-77 0,10-2-115 0,2 0-79 0,0-2-61 0,2 3-32 16,10-4-19-16,-3 0-6 0,4 0-4 0,6-4-5 0,3 3-7 15,5-2-14-15,4 0-18 0,5-2-25 0,0 4-31 0,5-6-47 16,-4 3-53-16,6 0-73 0,-1-1-84 0,3 0-45 0,-4 0-21 0</inkml:trace>
  <inkml:trace contextRef="#ctx0" brushRef="#br0" timeOffset="12783.9969">44073 16706 65 0,'1'-13'520'16,"-1"-3"11"-16,0 4-16 0,0-1-26 0,0 2-97 0,0 5-132 0,-1 0-76 16,-3 1-47-16,4 4-21 0,0 1-9 0,-1 1-5 0,1 7-1 15,-4 1-9-15,1 3-11 0,3 5-5 0,-2 6-4 0,2 0 4 0,-5 4 6 16,2 7 9-16,-1 5 9 0,2 0 8 0,-4-1 6 0,4 9 3 16,-1-1 2-16,-3-3-3 0,1 8-5 0,0-1-3 0,-2-4-2 0,1 4-3 15,-1-4-2-15,-2 2-6 0,4-1-6 0,-3-2-7 0,2-2-9 16,-2-3-6-16,3 0-7 0,-4-3-6 0,4-5-6 0,-3-1-8 0,6-3-4 15,-5 0-4-15,5-6-4 0,-3-2-5 0,2-3-2 0,-1-2-2 16,3-2 0-16,1-1 1 0,-4-3 0 0,1-1 2 0,3-1 1 16,0-2 3-16,0-2 2 0,0 1 2 0,0-4-1 0,0 0-1 15,0 0-2-15,0 0-5 0,0 0-6 0,0 0-16 0,0 0-19 0,0 0-25 16,0 0-30-16,0 0-28 0,0 0-33 0,-2 0-35 0,-1 0-36 0,3-4-42 16,-2 4-46-16,2 0-73 0,0 0-87 0,0 0-93 15,0 0-92-15,0 0-37 0,0 0-10 0,0 0 10 0,-7-3 19 0</inkml:trace>
  <inkml:trace contextRef="#ctx0" brushRef="#br0" timeOffset="14271.5299">48162 17324 345 0,'-22'-1'415'15,"0"-2"-73"-15,3 3-111 0,5-1-60 0,-1-2-34 0,8 3-17 16,-1-4-6-16,3 3-5 0,1 1-2 0,1-4-9 0,3 4-13 0,0 0-15 16,7-3-17-16,-2 3-13 0,0 0-9 0,5 0-6 0,5 3-5 15,1 1-2-15,6-4-2 0,4 1-3 0,3 3-2 0,6 0-6 0,1-1-10 16,12-2-12-16,-2 6-15 0,3-6-24 0,6 3-27 0,3-3-43 16,3-1-52-16,2 3-76 0,1-1-85 0,2-2-53 0,-3 0-34 0,0 0-17 15</inkml:trace>
  <inkml:trace contextRef="#ctx0" brushRef="#br0" timeOffset="14535.9469">49523 17032 237 0,'3'-9'432'0,"-3"-2"-36"16,0 5-46-16,0-5-51 0,0 4-31 0,0-3-20 0,0 3-11 15,0 1-10-15,-3 1-13 0,0-3-14 0,3 4-20 0,-2-3-23 0,2 6-22 16,-4-6-21-16,1 7-21 0,3-1-16 0,0 1-16 0,-2 1-15 0,-3 2-12 16,-2 2-11-16,6 3-7 0,-3 3-6 0,-1-2-4 0,0 5-4 0,-2 3-1 15,2 0 0-15,-3 7-2 0,3 3-3 0,-4-1-8 0,4 7-8 16,-4-1-11-16,1 5-14 0,1-3-17 0,-2 7-17 0,-2-5-20 0,2 4-23 16,2 0-31-16,-1 0-37 0,3-2-55 0,-4 0-62 0,0 2-77 15,4-4-81-15,-1-1-37 0,4-6-13 0,-2 3 0 0</inkml:trace>
  <inkml:trace contextRef="#ctx0" brushRef="#br0" timeOffset="14768.2193">49987 17006 279 0,'7'-20'482'0,"-6"0"14"0,3 3-65 0,-2 0-105 0,-2 2-70 16,3-1-55-16,-3 3-33 0,3 2-24 0,-3 4-11 0,0-4-9 15,0 5-12-15,0 0-17 0,0 1-16 0,0 5-18 0,0 0-15 0,0 0-13 16,0 5-12-16,0 1-7 0,0 5-8 0,2 2-3 0,-2 3-5 16,3 8 0-16,1 4 0 0,-4 0-1 0,2 5-2 0,-2 4-2 0,0 4-6 15,-2-1-10-15,2 8-13 0,-7-2-12 0,5 0-18 0,-6 6-19 16,-1-3-21-16,-1 0-24 0,-2 0-33 0,2-1-37 0,-4 0-64 0,1 0-74 16,-3-5-64-16,3 2-56 0,-1-4-22 0,0-6-7 0</inkml:trace>
  <inkml:trace contextRef="#ctx0" brushRef="#br0" timeOffset="15118.1361">47787 16561 91 0,'-2'-15'491'0,"2"2"-14"16,-3 2-26-16,1 2-85 0,2 2-116 0,-7 0-68 0,6 4-46 0,-3 0-22 15,1 6-12-15,-2 0-12 0,0 4-12 0,-1 3-16 0,-2 4-16 0,3 5-11 16,-4 6-9-16,4 1-4 0,-3 6 1 0,3 6 1 0,-4 5 2 15,4-3 2-15,-4 8 4 0,3 4 0 0,-1 0 2 0,0 4 0 0,5 0 1 16,-3 4-4-16,-2-2-6 0,2 7-14 0,0-7-15 0,2 4-20 16,-3-3-19-16,3 1-21 0,-2-4-23 0,3 1-36 0,2-2-40 15,-3-3-52-15,3-3-57 0,3-2-79 0,-3-3-89 0,2-1-43 16,6-7-19-16,-2 0-2 0</inkml:trace>
  <inkml:trace contextRef="#ctx0" brushRef="#br0" timeOffset="15376.8167">50875 17331 319 0,'0'-7'464'0,"0"2"-2"0,0-3-36 0,4 1-54 15,-3 2-99-15,-1 3-117 0,4 1-63 0,-1-3-36 0,-1 4-19 16,5 0-7-16,0 0-9 0,1 0-4 0,4 0-4 0,2 4-5 0,1-4-5 16,7 3-6-16,4 1-11 0,-2 0-10 0,6 1-17 0,1 2-15 15,5-2-21-15,-4 2-25 0,1-1-36 0,3-1-40 0,-1 2-43 0,-1-2-44 16,-3 0-62-16,-2 3-71 0,-3-4-34 0,-4 2-14 0</inkml:trace>
  <inkml:trace contextRef="#ctx0" brushRef="#br0" timeOffset="15518.5908">51024 17601 357 0,'-2'6'429'0,"-1"-1"0"0,3-3-2 0,3 1-97 0,6-1-147 15,-3-2-85-15,11 0-54 0,2 0-40 0,3 0-33 0,6-5-43 16,6 3-47-16,3-3-63 0,6-1-70 0,3 2-65 0,0-4-57 0,7 2-33 16,0-2-19-16</inkml:trace>
  <inkml:trace contextRef="#ctx0" brushRef="#br0" timeOffset="16034.7629">53079 17167 207 0,'-4'-8'439'0,"3"-3"1"0,-3 7 0 0,1-1-90 0,1 1-135 15,-3 4-79-15,1 0-50 0,-1 0-26 0,0 5-10 0,-2 2-5 16,2-2 0-16,-3 3-4 0,-1 4-2 0,-1-3 0 0,0 6 3 0,1-3 3 15,-4 4 4-15,1-5 6 0,-4 5 5 0,1-3 2 0,0-1-1 0,-2 4-2 16,0-4 1-16,-4 4-2 0,4-4 0 0,-5-2-3 0,0 0-1 0,0 0-2 16,-1-3-4-16,1 1-4 0,0-1-5 0,2-3-2 0,-1-1-3 15,-1 0-4-15,7-2-1 0,-6-1-2 0,7 0-3 0,1-1-1 0,-1-2-3 16,4-1-2-16,-2-4-1 0,3 3 0 0,3-2-3 0,-1-3 0 0,5 0-4 16,2-5-3-16,0 3-5 0,0-5-5 0,5-3-7 0,4 1-5 0,-1-2-5 15,1 2-6-15,4-4-6 0,3-2-5 0,-3 5-4 0,8-1-4 16,-6 3-4-16,11 1 1 0,-7 2-2 0,-1 6 0 0,5-2-1 0,-1 3 4 15,-4 7 2-15,3 1 4 0,-6 1 4 0,6 7 3 0,-6 4 6 0,2 0 5 16,-3 4 6-16,3 3 4 0,-7 4 6 0,-1-2 2 0,-4 7 4 0,2 2 2 16,-6-1 2-16,-1 7 1 0,-1-3 0 0,-8 2 1 0,0 0 0 0,-4 2 1 15,-6 3 0-15,2-4-2 0,-9 0-2 0,3 0-2 0,-5-1-1 0,1-2-1 16,-9 3-2-16,2-3-1 0,-3-4-2 0,1-3 1 0,-5 1-3 16,-2-3 0-16,1-4 1 0,-3-1 1 0,4-2 1 0,-1-5 3 0,4 4 4 15,-3-7 2-15,5-1 2 0,1-1 3 0,4-3 5 0,4-1 4 16,1-6 1-16,7-1 2 0,2-3 0 0,4-1-2 0,7-1-3 0,3-7-2 15,3 4-5-15,3-5-5 0,6 0-3 0,5-1-3 0,-1-2-2 0,4 0-3 16,2 5-4-16,3 2-3 0,0 0-1 0,2 4 0 0,2-2 0 0,-2 6 0 16,1 5 1-16,-1 0 2 0,-2 3 3 0,1 2 1 0,-1 3 1 15,0-2-1-15,0 2-2 0,-3 4-5 0,0-3-5 0,1 5-8 0,-1-1-7 16,0-1-10-16,1 0-11 0,-1-2-17 0,0 2-22 0,-1-1-33 0,4-2-41 16,4-1-52-16,-4-2-57 0,5-2-63 0,4 3-64 0,-2-7-29 0,5 0-13 15</inkml:trace>
  <inkml:trace contextRef="#ctx0" brushRef="#br0" timeOffset="16518.1146">52052 14531 147 0,'0'-22'314'0,"0"0"-39"16,0 5-26-16,0 2-14 0,0 0-6 0,0 2-11 0,0 1-10 0,0 4-16 15,0-1-15-15,0 4-22 0,-2 3-22 0,2 0-23 0,0 2-20 16,-3 2-17-16,1 5-16 0,2 2-15 0,-7 3-12 0,6 8-10 15,-3 0-8-15,3 4-2 0,-6 2 0 0,5 7 5 0,-5 0 8 0,0 3 4 16,1 3 3-16,-1 5 3 0,-2-3 1 0,1 2-3 0,-1 1-9 0,1 2-8 16,-1-5-11-16,-1 3-13 0,-2 0-14 0,5-4-14 0,-1 3-16 15,-4-5-21-15,5 1-26 0,-2 0-32 0,1-5-36 0,3 0-46 0,-4 1-51 16,4-2-73-16,-3-4-83 0,2-2-38 0,0-2-14 0</inkml:trace>
  <inkml:trace contextRef="#ctx0" brushRef="#br0" timeOffset="16761.6438">51612 14401 389 0,'7'-23'390'0,"-5"4"-74"0,3-1-57 0,2 0-49 15,-6 3-27-15,6 2-18 0,-7-2-9 0,2 4-3 0,1 1-14 0,-3-1-19 16,0 4-19-16,0 0-20 0,0 2-19 0,0-1-18 0,0 1-17 16,0 6-17-16,0-4-16 0,-3 3-16 0,1-2-16 0,2 4-15 0,0 0-13 15,0 0-13-15,0 0-12 0,0 0-12 0,0 4-14 0,0-2-14 16,0-1-18-16,0 3-16 0,0-4-18 0,0 0-19 0,0 8-16 0,0-4-15 16,0 4-45-16,2 0-58 0</inkml:trace>
  <inkml:trace contextRef="#ctx0" brushRef="#br0" timeOffset="17468.928">50660 14670 416 0,'4'-12'439'15,"-1"0"-68"-15,-1 2-46 0,-2 0-33 0,3 0-15 0,-3 2-8 0,0 2-8 16,0-2-10-16,0 4-16 0,0-4-19 0,0 4-21 0,0-3-24 0,-3 2-21 16,3 2-19-16,0 2-20 0,-2-3-18 0,2 3-19 0,0 1-17 15,0 0-14-15,-3 1-16 0,-1 3-11 0,3 0-12 0,-3 5-8 0,3 2-9 16,-6 2-2-16,5 4-2 0,-3 3 1 0,-2 2 1 0,2 2 4 16,0 8 4-16,0-2 5 0,-2 3 4 0,2 1 4 0,-4 5 2 0,4-4 3 15,0 2 3-15,0 3 1 0,0-3 3 0,-4 2 1 0,3 0 1 0,4-1-5 16,-7-4-5-16,4 5-7 0,-3-2-11 0,3-3-12 0,-2 0-14 15,2 1-19-15,0 0-20 0,-1-2-24 0,1 0-27 0,-2 1-30 16,6-3-33-16,1-1-54 0,0-2-68 0,0-1-84 0,0-3-99 0,1-2-45 16,6-3-18-16,0 1-5 0,2-5 6 0</inkml:trace>
  <inkml:trace contextRef="#ctx0" brushRef="#br0" timeOffset="17786.8863">53174 15098 399 0,'-10'-5'469'0,"1"1"4"16,4 0-67-16,-3 0-101 0,3 3-86 0,1-6-78 0,3 6-45 0,1-2-25 15,1 3-12-15,3-3-6 0,1 2-8 0,3 1-9 0,2-4-12 0,4 1-11 16,7 3-12-16,-3 0-14 0,6 0-11 0,10 0-12 0,-3 0-14 0,5 0-13 16,-2 0-17-16,9 0-18 0,-8 0-23 0,3 0-26 0,-4 3-32 0,2 1-35 15,-7-4-29-15,-2 4-27 0,-1-1-47 0,-4-2-59 0,-7 6-27 16</inkml:trace>
  <inkml:trace contextRef="#ctx0" brushRef="#br0" timeOffset="17917.5721">53125 15300 223 0,'-5'4'331'0,"-1"-3"-59"0,3 6-52 16,3-7-51-16,3 0-32 0,1 1-21 0,3 3-12 0,5-4-4 16,3 0-3-16,5 0-5 0,4 0-9 0,4 0-15 0,6 0-27 0,2 0-36 15,4 0-55-15,5 0-67 0,-3-4-95 0,10 3-111 0,-3-3-59 0,0 1-34 16,1-2-20-16</inkml:trace>
  <inkml:trace contextRef="#ctx0" brushRef="#br0" timeOffset="18151.4689">54806 14662 22 0,'0'-16'554'0,"-7"-2"15"0,6 1 11 0,-3 4-57 15,3-3-93-15,-6 0-90 0,5 7-87 0,-1-5-49 0,-3 5-31 16,3 5-19-16,1-1-13 0,-4 2-25 0,4 3-32 0,-2 3-24 16,-1 3-26-16,0 1-17 0,0 6-13 0,-2 6-9 0,-1 5 0 0,1 1-2 15,-2 5 1-15,-3 2 2 0,4 8 3 0,-2 1-6 0,-1 2-9 16,3 3-17-16,-4 4-22 0,2-1-27 0,-2 5-31 0,2-1-53 16,-1 1-62-16,3-1-106 0,-4 4-126 0,2-5-66 0,-2 7-35 0,1-8-19 15,0 3-9-15</inkml:trace>
  <inkml:trace contextRef="#ctx0" brushRef="#br0" timeOffset="19211.9644">40454 19480 149 0,'0'-6'236'15,"0"1"3"-15,0 0 1 0,0 0-1 0,0 3-6 0,0-3-11 0,0 3-19 16,0 2-18-16,0 0-24 0,0 0-23 0,-3 2-19 0,-1 1-15 16,-1 4-12-16,3 0-9 0,-4 4-7 0,0 3-10 0,-2 2-6 15,1 8-7-15,-1 4-2 0,-1-2 1 0,-3 7 3 0,5-1 5 0,-8 5 3 16,1 0 4-16,4 1 0 0,-4 3-4 0,1-2-8 0,-1 1-9 16,2-3-8-16,-1 3-6 0,-1-6-5 0,5 2-6 0,3 1-4 0,-3-6-4 15,2-2-4-15,2 2-4 0,5-3-6 0,0-5-6 0,0 0-4 16,5-1-6-16,2-2-4 0,2-4-6 0,4-3-9 0,1 0-14 0,1-3-15 15,7-5-18-15,1 0-25 0,7-3-26 0,1-4-44 0,1-3-50 16,8-6-74-16,-5 1-83 0,3-3-55 0,1-6-42 0,-3-4-19 16,0 0-6-16</inkml:trace>
  <inkml:trace contextRef="#ctx0" brushRef="#br0" timeOffset="19536.5152">40527 18735 231 0,'-1'4'295'0,"1"4"-88"0,0 0-45 0,0-7-21 16,1 4-6-16,-1 1 2 0,4-1-3 0,-3-1-7 0,6 0-8 15,-5-3-7-15,1 2-2 0,1 0 0 0,-2-3 0 0,3 0-2 16,-2-3-1-16,0 0-2 0,-1-2-4 0,3 1-2 0,2-1-3 0,-5-6-4 15,1 3-5-15,1-2-6 0,-4-1-8 0,1-1-10 0,-1-3-10 16,-1 0-12-16,-3 1-8 0,-1-5-10 0,-3 4-3 0,2-1-7 0,-5 1-4 16,2 0-4-16,-5 0-5 0,4 3-5 0,-4 0-6 0,1 0-8 15,-1 1-11-15,1 7-9 0,-4-1-12 0,-1-2-10 0,3 7-16 0,0 0-13 16,1 7-17-16,0-2-19 0,1 3-20 0,3 0-22 0,1 7-26 16,1-2-30-16,6 4-28 0,2 0-29 0,2 1-58 0,6 5-72 0,2-3-30 15</inkml:trace>
  <inkml:trace contextRef="#ctx0" brushRef="#br0" timeOffset="20485.5786">41264 18833 4 0,'7'-12'287'0,"-5"-1"-51"0,3 0-30 0,2-1-21 16,-2 5-16-16,0-3-12 0,0 0-18 0,3 2-17 0,-2-1-21 16,2-1-20-16,4 5-18 0,-3-4-16 0,1 5-13 0,0-1-13 0,7 0-7 15,-3 6-7-15,-1-3-6 0,1 4-6 0,0 4-1 0,-1 0-2 16,3 4 0-16,-3 1 0 0,1 2 2 0,-7 1 3 0,1 6 2 15,1-1 2-15,-4 0 5 0,2 3 3 0,-7 3 3 0,0-5 3 0,-7 7 1 16,0-4 4-16,-1 7 1 0,-4-3 4 0,-4 0 2 0,-1 3 1 16,-2-5 1-16,-3 4 0 0,0 1 2 0,-4-7-1 0,3 4 0 15,-3-7-1-15,2 6-2 0,-1-4-4 0,2 0 0 0,5-7-3 16,-5 3-2-16,6-4-2 0,4 1-2 0,-1-3 0 0,1 2-2 0,4-5-3 0,4 1-2 16,0-7-4-16,1 6-3 0,3-2-3 0,-3-5 0 0,4 0 0 15,4 0 1-15,-3 3 0 0,6-3 1 0,0 0 1 0,5 0-1 16,2 0-2-16,-1-3 0 0,4 3-2 0,2 0-6 0,3-4-8 0,0 3-10 15,2 1-14-15,4-7-19 0,1 7-23 0,-1-1-36 0,3-3-41 16,-4 1-39-16,8 3-41 0,-6-1-65 0,5-2-81 0,-5 3-39 16</inkml:trace>
  <inkml:trace contextRef="#ctx0" brushRef="#br0" timeOffset="27352.468">41702 18710 36 0,'2'-13'177'16,"1"1"4"-16,1-1 6 0,-4 5 7 0,2-4-2 0,-2 4-3 0,3-4-6 0,-3 8-4 16,0-3-8-16,0 2-9 0,0 3-11 0,0-1-11 0,-3 0-16 15,3 1-13-15,-2-1-13 0,2 3-12 0,0 0-14 0,-4 0-14 16,1 3-12-16,-2-1-9 0,3 1-6 0,-5 2-5 0,1 0-3 15,-1 5-3-15,-3 0-1 0,-2 1 0 0,1 5 0 0,-2 1 3 0,-1 3-1 16,0 2 3-16,-6-1 0 0,5 7 2 0,-2-3 1 0,-2 3 1 0,0-2 1 16,-1 2-4-16,1 1 0 0,0-1-1 0,-3 4-2 0,1-2 1 0,1-1-2 15,-1 3-2-15,-1-7 0 0,4 2-1 0,-1 2 0 0,0-1-1 16,-1-3-1-16,4 0-1 0,-4 0-1 0,4-5 0 0,3 0-1 16,-3-4 0-16,3 1-1 0,6-4-2 0,-2-1 1 0,-2-1 1 15,5-4-2-15,1-2 0 0,2 1 0 0,1-1 0 0,-1-1 1 0,-1-1 1 16,4-3-1-16,0 0-2 0,0 0 0 0,0 0-2 0,4 0-3 15,-1 0 0-15,2 0-2 0,0 0-1 0,1-3-2 0,5-1-3 0,0-1 1 16,1 4-3-16,3-4-1 0,2 0-5 0,5-2 0 0,0 1-2 16,2-1 0-16,4-3-2 0,2 3-2 0,-3-3-2 0,8-3-4 0,-3 5-4 15,0-5-2-15,3 2-2 0,0-1-2 0,-6 2-2 0,7-2-2 16,-5 1 0-16,0 0-1 0,1 0-1 0,-5-1 0 0,7 3-2 16,-10-2 2-16,3 2 2 0,1-2 5 0,-6 3 3 0,-2 2 5 0,3-5 2 15,-8 7 4-15,-1-4 4 0,-1 3 3 0,1-2 3 0,-2 2 2 16,-4-2 4-16,1 2 3 0,-4-2 3 0,-3 1 3 0,4 0-1 15,-4-1 1-15,-2-2 0 0,4 0-1 0,-3 2 3 0,-1-1 0 0,0 0 2 16,0-3 1-16,0 2 3 0,-1 0 2 0,-3-2 2 0,4 4 2 16,-2-3 1-16,-4 0 3 0,4 2 2 0,-1 0 2 0,1-1 5 0,-5 1-1 15,5 1 0-15,2-1-2 0,-3 4-1 0,-1 0-4 0,4 0-4 16,-1 3-6-16,-3-2-7 0,4 3-5 0,0 0-4 0,0 0-3 0,-1 3-3 16,-6-2-3-16,5 7-3 0,-1-1-1 0,-2 5-1 0,-1 1 1 15,0 2 1-15,-1 6 4 0,0-2 1 0,0 9 6 0,-1-1 4 16,-4 2 5-16,2 3 2 0,-2 0 2 0,5 4 3 0,-2 0-1 0,1 2 1 15,-1-1-5-15,1 0-6 0,-1 0-13 0,4-2-15 0,-4 5-17 16,4-4-23-16,0-5-25 0,0 8-30 0,2-6-43 0,-1 0-52 0,4-3-76 16,-1 3-91-16,1-6-60 0,0-1-46 0,1-1-21 0</inkml:trace>
  <inkml:trace contextRef="#ctx0" brushRef="#br0" timeOffset="27578.3825">42978 20121 239 0,'10'-6'177'16,"6"-1"-64"-16,-3-1-43 0,2 0-23 0,6 1-9 0,-1 0-11 0,6-1-9 15,1 3-16-15,4-2-20 0,1 2-18 0,8-3-17 0,-5 3-19 16,3-2-19-16,1 3-22 0,6-1-21 0,-8-2-28 0</inkml:trace>
  <inkml:trace contextRef="#ctx0" brushRef="#br0" timeOffset="27773.424">43031 20325 25 0,'-14'3'395'0,"6"2"-32"0,3-5-66 16,-2 2-81-16,5-2-50 0,-1 3-33 0,3-3-21 0,0 0-14 15,3 0-15-15,2 0-15 0,4-3-12 0,1 3-6 0,3-2-13 0,8-1-15 16,3 1-19-16,1-4-25 0,4 2-31 0,7 3-33 0,3-4-45 16,2-2-48-16,4 2-82 0,-1-2-101 0,6 2-51 0,-1-3-26 0</inkml:trace>
  <inkml:trace contextRef="#ctx0" brushRef="#br0" timeOffset="28052.8035">44622 19543 256 0,'-5'-25'489'15,"0"-1"14"-15,0 1-64 0,-2 0-103 0,2 1-69 0,-1 0-53 16,1 3-27-16,2 4-14 0,1-3-7 0,-5 4-1 0,6 3-12 0,-3 1-16 15,1-1-20-15,3 2-22 0,-2 3-19 0,-1 4-18 0,3 0-12 16,0 4-10-16,-2 0-9 0,2 7-9 0,-3 2-7 0,-1 3-9 16,4 7-4-16,-1-1-4 0,-3 7 0 0,4 3 3 0,0 5 4 0,0 0 4 15,0 8 4-15,0-3 3 0,0 6 1 0,0-3 2 0,0 2-1 16,0 4-3-16,0-3-6 0,0 3-9 0,0-3-14 0,-2 2-16 0,2 2-22 16,-6-3-26-16,4 1-33 0,-2 2-37 0,-4-4-56 0,6 4-66 0,-1-7-95 15,-1 4-110-15,-1-4-54 0,5-3-29 0,-1-1-12 16,1-4-2-16</inkml:trace>
  <inkml:trace contextRef="#ctx0" brushRef="#br0" timeOffset="29954.2386">49511 19480 76 0,'0'-13'154'0,"0"3"-2"16,0-3 2-16,0 4 5 0,0 0-4 0,0-3-5 0,0 5-10 0,0-1-11 16,-2 0-11-16,2 3-9 0,0-2-8 0,0 2-6 0,0 4-7 15,0-2-2-15,0 1-5 0,0-3-5 0,0 5-5 0,0 0-4 16,0 0-7-16,0 0-4 0,0 0-6 0,0 0-5 0,0 0-7 0,0 0-7 0,0 0-9 16,0 0-7-16,0 0-7 0,0 0-7 0,-5 0-6 0,5 5-2 15,-7 0-2-15,6 0 1 0,-3 3 1 0,3 4 2 0,-6 3 2 16,5-1 2-16,-5 6 4 0,0 2 5 0,1 1 6 0,-1 3 5 0,-2 2 3 15,1 1 5-15,-4 1 3 0,2-1-1 0,-1 3 0 0,3-1-1 16,-4-1-1-16,3 0-3 0,3-3-2 0,-3-1-1 0,0 2-3 0,4-3-4 16,-3-2 0-16,3 0-3 0,-2 1-2 0,5-8-1 0,2 2 0 0,-3-4 0 15,3 1 1-15,0-2 1 0,3-1 2 0,-3-1 4 0,2-5 1 16,5 1 3-16,-2 0 1 0,3-6 2 0,1 3 2 0,5-3 3 0,-1-1 0 16,1 0-2-16,1-1-8 0,7-3-9 0,1 0-16 0,2-1-17 0,2-2-23 15,-3-1-25-15,4 0-31 0,1-3-37 0,-2-2-42 0,0 5-47 16,4-5-53-16,-4 1-58 0,0-3-60 0,-3 0-64 0,4-2-26 0</inkml:trace>
  <inkml:trace contextRef="#ctx0" brushRef="#br0" timeOffset="30168.6891">49532 19063 93 0,'0'-12'278'0,"0"3"-44"16,0 2-27-16,0-5-15 0,0 4-5 0,0-5-9 0,0 3-7 16,1-3-19-16,-1 2-23 0,4-5-23 0,-1 3-25 0,-3-2-17 0,5-5-15 15,-5 4-12-15,2-1-8 0,-2 0-9 0,3-1-8 0,1 2-4 0,-4-3-3 16,1 2-3-16,-1 0-1 0,0 2-2 0,0 1-1 0,-1-2-9 16,1 4-8-16,-4-1-16 0,1 7-19 0,3-5-15 0,-2 7-16 0,-3-1-16 15,-2 5-18-15,6 1-24 0,-8 7-27 0,4 3-26 0,-4 0-25 16,-3 4-65-16,6 6-82 0</inkml:trace>
  <inkml:trace contextRef="#ctx0" brushRef="#br0" timeOffset="30436.4573">50232 19245 240 0,'6'-13'306'0,"-1"1"-48"0,-2-4-40 0,0 4-18 0,3 3-7 0,-6-2-11 16,1 2-11-16,-1 1-25 0,0 0-29 0,0 4-23 0,0 0-22 15,0 4-14-15,-1 4-11 0,1 0-8 0,-4 4-11 0,2 4-8 0,-4 7-9 16,4-1-5-16,-3 4-5 0,-2 7 0 0,2 6 3 0,0 1 1 16,0 3 4-16,-4 3 2 0,4 3 4 0,-3 0 2 0,2 1 0 0,-2 2-4 15,1-1-6-15,0 1-10 0,-1-2-11 0,3 4-18 0,-4-4-22 0,2 0-25 16,2 2-27-16,3-1-36 0,-4 0-41 0,4 1-43 0,-3-7-42 15,1 7-68-15,1-7-82 0,-2-1-35 0</inkml:trace>
  <inkml:trace contextRef="#ctx0" brushRef="#br0" timeOffset="30788.1177">48930 18924 201 0,'-4'-24'209'0,"1"3"-24"0,-2 5-19 0,3 4-14 15,-5-1-9-15,5 6-6 0,-1 5-12 0,0 2-16 0,-3 4-15 16,5 9-17-16,-6 2-15 0,0 3-15 0,0 14-8 0,-1 1-8 0,-2 5-1 16,-1 7 4-16,-2 1 4 0,1 7 6 0,1 4 4 0,-2-1 0 0,-1 7 0 15,-3-2-2-15,3 2-4 0,1-3-6 0,-1 0-6 0,1-1-6 16,-1 2-6-16,-1-6-8 0,1 2-11 0,0-2-11 0,1-3-16 16,-3 4-19-16,3-8-21 0,-3 3-27 0,3-4-28 0,2 2-33 0,1-1-34 15,-5-4-36-15,5 4-69 0,1-4-85 0,1-1-41 0</inkml:trace>
  <inkml:trace contextRef="#ctx0" brushRef="#br0" timeOffset="31070.0436">51000 19818 12 0,'2'-9'387'0,"1"2"-78"0,2-2-119 0,2 5-61 0,0-3-33 0,6 2-17 16,1-2-9-16,6 2-6 0,-4 2-5 0,6 2-17 0,5-3-20 15,4 4-21-15,3-3-20 0,2-1-16 0,1 4-15 0,3 0-17 0,1 0-19 16,-1 4-19-16,5-1-21 0,-8-2-23 0,6 2-22 0,-7 1-46 15,1 1-58-15</inkml:trace>
  <inkml:trace contextRef="#ctx0" brushRef="#br0" timeOffset="31213.1439">51005 20029 68 0,'-5'0'392'0,"0"0"-74"0,5 0-110 15,1 0-62-15,5-4-38 0,2 3-19 0,6 1-12 0,8 0-25 0,0-3-31 16,5-1-38-16,7 4-39 0,2 0-41 0,7 0-41 0,1 0-74 16,6 0-89-16,3 0-49 0</inkml:trace>
  <inkml:trace contextRef="#ctx0" brushRef="#br0" timeOffset="31736.8252">52613 19399 202 0,'3'-16'384'0,"1"1"-82"0,-4 3-58 0,2 1-47 0,-2 2-25 0,0 1-14 16,0 0-6-16,0 4-3 0,-2 3-14 0,2-4-18 0,-4 5-19 0,1 0-19 15,1 1-15-15,-3 4-11 0,-2-1-5 0,1 4 0 0,-3 5-1 0,-3-1 2 16,2 3 3-16,-4 3 3 0,1 2 3 0,-1 1 2 0,-6 2 3 15,6-1 3-15,-1 3-1 0,-3 1-1 0,1 1-4 0,2-3-4 0,-2-1-5 16,3 1-8-16,-3 1-4 0,0-2-8 0,4 1-3 0,-1-3-3 0,4-1-5 16,-2 3-3-16,2-3-3 0,-1-4-3 0,3 4-1 0,-1-3-1 0,1-2-3 15,3 3-3-15,0-7-1 0,-2 4 1 0,5-3 0 0,-5 0 0 16,7 0 1-16,-2-3-2 0,2 2 1 0,0-5 2 0,0 5-1 0,0-4 0 16,0-2-1-16,2 2 2 0,2-1 0 0,-1-1 2 0,2 0 2 0,4 2 1 15,-4-2 2-15,3-4 3 0,3 2 1 0,2 0 0 0,1-2 2 0,-1-1 2 16,8 0 1-16,-6 0 2 0,7-1 0 0,1-2 0 0,-1-1 0 15,3-1 1-15,-2-2-1 0,-3 2-2 0,2 0-2 0,0-6-2 0,-1 4-2 16,-1 0-1-16,1-4 1 0,-6 2-2 0,6 0 0 0,-8-3-2 0,3-1-1 16,-3 3 0-16,3-3-1 0,-6 2 0 0,0 0 1 0,-1 1 3 0,2-3 1 15,-5 3 3-15,2 1 2 0,-6-3 2 0,5 1 0 0,-2-2 1 0,-4 5 3 16,-1-4 2-16,4 4 4 0,-1-4 1 0,-3 6 2 0,0-4 2 16,0 5-2-16,0-3-4 0,0 4-5 0,0-1-5 0,-3 2-5 0,-1 1-5 15,4-1-3-15,-1 3-4 0,-4 3-4 0,1 2-5 0,-1 2-3 0,0 0-3 16,-2 4-4-16,0 2-1 0,-1 3-1 0,-4 5 2 0,2 2 3 15,-2 0 2-15,1 4-1 0,-2 3-1 0,-4 2-8 0,0 2-13 0,3 4-16 16,-1 2-16-16,-2 0-21 0,0 1-24 0,3 5-25 0,-1 0-25 0,1 0-42 16,-6 5-45-16,9 0-82 0,-2-1-96 0,-1 2-68 0,0 0-53 0,2 3-19 15,2-4-1-15</inkml:trace>
  <inkml:trace contextRef="#ctx0" brushRef="#br0" timeOffset="34087.1634">33556 10952 99 0,'7'-34'193'0,"-2"0"10"0,-2 1 4 0,-1-3 2 0,-2 6-4 16,-2-3-6-16,-1 4-7 0,-2-2-6 0,-2 5-9 0,0 1-8 15,-5 4-10-15,4 1-14 0,-1 0-12 0,-1 4-14 0,0 4-14 16,-4 2-17-16,-1 3-11 0,-4 4-14 0,2 3-11 0,2 5-11 0,-4 5-9 16,-3 3-11-16,-4 7-10 0,4 4-11 0,-5 8-5 0,3 6-4 15,-5 0 1-15,1 10 2 0,6 0 4 0,2 6 3 0,-2 2 3 16,1 1 1-16,7 0 2 0,1-1 2 0,3 1 1 0,4-3 0 0,0 2 0 16,4-5 3-16,2-3-2 0,2-2-2 0,6-4-2 0,4-2-2 15,-5-3-2-15,7-2-5 0,1-7 0 0,0 0-1 0,6-5-1 0,-2-1 0 16,-1-3 2-16,4-4 4 0,1-3 1 0,-1 0 3 0,0-4 2 0,2-4 2 15,-2-4 2-15,4 0 1 0,-3-4 1 0,5-4 3 0,-3-4 2 16,3 0 2-16,-5 0-1 0,3-5 1 0,-2-3-2 0,-2-2-2 0,0-2-1 16,0-1-1-16,-3-3-2 0,-2 1-1 0,0 0 1 0,-1-2-1 15,-4 1 1-15,-2 1-2 0,2-1-2 0,-4 7-6 0,-1 1-4 16,-3 1-6-16,1 7-1 0,-2 3-1 0,0 4 0 0,-1 2 3 0,-2 6 0 16,5 2 2-16,-5 7 0 0,4 5 1 0,-4 6-1 0,0 2 1 15,0 9 0-15,0 0-1 0,-4 8-2 0,4 1-7 0,-5 3-10 0,3 6-13 16,-4-1-18-16,1 1-20 0,-1 2-19 0,1 0-19 0,-2-2-34 15,2-1-36-15,4-3-44 0,-3 2-45 0,1-7-53 0,3-3-56 0,0 1-46 16,0-11-39-16,0 2-15 0</inkml:trace>
  <inkml:trace contextRef="#ctx0" brushRef="#br0" timeOffset="34353.8546">34160 10712 257 0,'-7'-20'524'0,"2"4"-16"0,3-2-32 0,-5 4-89 0,2 2-121 0,0 1-69 16,0 6-47-16,-2 1-28 0,5 4-15 0,-1 4-20 0,1 4-21 16,2 4-22-16,-3 5-21 0,-1 8-15 0,4 1-13 0,-1 10-2 15,-3 6 1-15,4 4 4 0,0 6 8 0,0 3 5 0,0 5 5 0,-3 4 4 16,3 5 2-16,-2 1-4 0,-1 4-8 0,3 0-8 0,-2 0-10 15,2 0-13-15,-3 1-16 0,-1-1-22 0,-1 1-25 0,3-4-37 0,-4-3-43 16,-1-5-51-16,-2 1-56 0,1-4-80 0,-4-4-94 0,1-4-44 16,-2-4-16-16,-1-4-3 0</inkml:trace>
  <inkml:trace contextRef="#ctx0" brushRef="#br0" timeOffset="34636.6446">32256 10560 285 0,'-11'-25'490'0,"-3"0"5"0,4 4-90 0,1 0-136 15,1 2-76-15,-1 6-43 0,7 3-24 0,-4 3-15 0,0 7-11 16,5 0-12-16,1 7-13 0,-4 4-15 0,1 9-16 0,3 3-17 15,0 10-13-15,0 6-9 0,0 4 1 0,3 8 6 0,1 2 8 16,-4 10 9-16,1 3 6 0,5 4 4 0,-3 3-1 0,2 3-2 0,0 0-7 16,-1 4-6-16,1-2-11 0,3 3-11 0,1-4-12 0,-4 3-13 0,3-2-23 15,-2-2-28-15,2-3-37 0,4-3-39 0,-5-3-47 16,1-2-50-16,4-7-85 0,2-4-100 0,0-1-49 0,1-6-21 0,2-7-4 16</inkml:trace>
  <inkml:trace contextRef="#ctx0" brushRef="#br0" timeOffset="34837.989">34820 11083 171 0,'0'-8'480'16,"0"4"-20"-16,1-4-9 0,3 4-117 0,1 0-167 0,0 3-92 0,7 1-50 15,2 0-34-15,1 1-24 0,2 3-23 0,5 0-25 0,4 0-22 16,1 0-25-16,2 0-30 0,2 3-36 0,3-1-52 0,-2 0-61 0,1 2-53 16,1-3-51-16</inkml:trace>
  <inkml:trace contextRef="#ctx0" brushRef="#br0" timeOffset="34988.2627">34862 11541 28 0,'-13'5'455'0,"4"-1"-1"0,4 0-4 0,3-1-86 0,2-3-125 0,2 1-85 16,3-1-61-16,4-1-39 0,4-2-27 0,8-1-31 0,1 0-32 0,2-1-43 16,12 0-48-16,-1-2-68 0,6 0-74 0,7-1-67 0,1-2-65 15,1 0-33-15</inkml:trace>
  <inkml:trace contextRef="#ctx0" brushRef="#br0" timeOffset="36146.8477">31745 13852 334 0,'-5'-36'515'0,"-4"4"8"15,2 3-63-15,1 2-98 0,-3 3-84 0,4 4-75 0,-2 5-48 0,2 5-32 16,0 5-18-16,0 7-9 0,-2 6-13 0,2 5-16 0,-4 9-18 16,4 4-18-16,-3 9-15 0,-6 1-7 0,5 12-3 0,-4 4-1 0,-1 4-2 15,1 2-2-15,-1 3-11 0,0 5-13 0,-3-4-15 0,4 1-19 16,-1 1-16-16,0 1-14 0,1-6-21 0,4 3-25 0,2-4-41 0,4 0-49 16,-1-4-83-16,4-1-97 0,7-3-57 0,-2-5-37 0,4-4-11 15</inkml:trace>
  <inkml:trace contextRef="#ctx0" brushRef="#br0" timeOffset="36503.9485">32229 13713 286 0,'-12'-21'476'15,"-1"-2"4"-15,2 3-44 0,-2 2-66 0,-3 4-98 0,3 5-114 0,-3 3-64 16,-1 5-36-16,0 1-18 0,-1 7-9 0,-1 2-4 0,0 5-4 15,-1 6-5-15,-3 2-8 0,1 9-5 0,3 2-7 0,-3 0-2 16,0 5 0-16,3 2-1 0,2 3-1 0,4-2-2 0,-1 6-2 0,4-4-2 16,1 3 0-16,4-5-2 0,2 1 0 0,3-2-4 0,5 0-4 15,2-4-1-15,3-4-3 0,4-1-2 0,4-2-3 0,-1-4-1 16,9-3-2-16,-2-6-1 0,3 2-1 0,7-4-2 0,-5-5-1 0,2-2-1 16,8-3 0-16,-3-3 0 0,0-2 4 0,0-3 3 0,-2-3 1 0,0-2 4 15,-2-5 2-15,2 1 6 0,-5 0 6 0,-1-3 9 0,-6-1 8 16,3-3 12-16,-6 2 12 0,0-2 12 0,-6 0 13 0,3 4 9 15,-6-1 5-15,-1 4 0 0,-1 1 0 0,-6-1-2 0,3 8-4 0,-5-2-2 16,0 7-5-16,-5 3-6 0,3 2-7 0,-6 4-7 16,-1 7-9-16,-1 1-11 0,-6 4-12 0,3 7-14 0,-1 4-14 0,-1 3-13 0,-6 1-10 15,3 8-11-15,1-2-11 0,1 0-22 0,3 2-28 0,-5 3-46 16,8-2-55-16,-2-1-81 0,7 0-91 0,2-5-46 0,1 2-23 16</inkml:trace>
  <inkml:trace contextRef="#ctx0" brushRef="#br0" timeOffset="36844.0551">33114 13238 362 0,'2'-28'490'0,"-2"3"-67"0,0 2-109 0,0 2-67 0,0 4-49 0,0 3-30 16,0 5-18-16,-2 1-15 0,-1 5-14 0,3 3-15 0,-2 8-18 15,2 4-18-15,-3 5-19 0,-1 5-12 0,3 7-11 0,-3 6-6 16,4 7-1-16,-2 4 0 0,2 6 4 0,-3 4 2 0,0 4 1 0,1 4-2 15,-1 4-5-15,-1-4-13 0,-1 8-17 0,3-1-23 0,2 0-24 16,-3-2-34-16,-1 3-37 0,4-1-55 0,-1-6-62 0,-3 2-89 0,4-3-105 16,0-1-51-16,0-6-29 0,4 2-11 0</inkml:trace>
  <inkml:trace contextRef="#ctx0" brushRef="#br0" timeOffset="37857.5265">32580 10629 304 0,'-8'-8'260'0,"3"3"-39"0,-4-3-22 0,6 4-11 0,-2 0-7 16,0 0-13-16,0 3-18 0,-1-2-20 0,0-1-26 0,0 4-20 0,5 0-20 15,-8 4-13-15,2-1-7 0,1-2-8 0,-1 4-6 0,0 1-10 16,0 2-7-16,-1-2-8 0,3 2-9 0,-1 1-2 0,3 2-3 16,1-2 0-16,4 1 0 0,5-2 1 0,0-1 0 0,8 1 1 0,4-3 2 15,8-2-1-15,5 2 0 0,9-5 0 0,4 0-2 0,11 0-1 16,4-5-1-16,6 2 2 0,7-2 4 0,4-3 4 0,7-1 3 0,1-2 0 16,2 1 0-16,5-2 0 0,-5 3-3 0,2-2-4 0,-4 5-3 0,-3-2-2 15,-5 1-2-15,-6 2-1 0,-4-2-2 0,-8 6-3 16,-6-2-6-16,-8 0-4 0,-8 3-2 0,-6 0 0 0,-9 3 4 0,-5 0 2 15,-8-2 5-15,-8 6 5 0,-6-2 5 0,-8 2 7 0,-13 2 5 16,-1 4 7-16,-14-1 6 0,-4 5 3 0,-9 1 4 0,-6-2 4 0,-10 4 6 16,-3 7 2-16,-4-4 0 0,-3 5 4 0,-4 1 7 0,-1 0 4 0,-2 4 6 15,-1-1 3-15,1 2 6 0,-6 2 3 0,3 1 4 0,3-2 3 16,-5 4 1-16,7-2-2 0,3 0-7 0,2-2-5 0,8-4-5 16,7 2-9-16,4-1-9 0,12-8-8 0,11 3-7 0,4-6-5 0,12-1-5 15,13-3-5-15,9-5-4 0,9-2-4 0,11-6-4 0,7-4-4 16,11 0-3-16,6-8-3 0,11 0-3 0,8-5-4 0,3-1-4 15,6-6-4-15,3-1-4 0,2 0-3 0,1-5 0 0,1 4 1 0,-1-2-1 16,2 1 0-16,-3 0 1 0,0 2 1 0,1 4 0 0,-6 0 2 16,-2 0 3-16,0 5 1 0,-4 0 2 0,-6 4 1 0,-2 3 0 0,-7 1 0 15,-3 1-5-15,-7 3-2 0,-2 3 1 0,-10 6 0 0,0-1-2 16,-9 0 6-16,-6 5 4 0,-5 1 6 0,-9 1 3 0,-5 6 6 16,-4-1 6-16,-6 5 4 0,-11-1 5 0,-5 5 3 0,-4 1 3 0,-8 2 2 15,-5 2 1-15,-1 4 3 0,-9-2 5 0,0 4 3 0,-2 5 2 16,-1-2 1-16,-2 1 3 0,-1 3 1 0,5-2 0 0,-3-1 0 0,4-1 1 15,4 1-1-15,4-3-2 0,4-2-2 0,7 0-3 0,3-3-4 16,9-4-6-16,5-4-6 0,8-3-5 0,13-6-6 0,2-2-7 0,13-4-10 16,8-4-10-16,5-4-5 0,14-2-5 0,4-6-1 0,9-2 0 15,4-2 1-15,9-5 3 0,1 0 0 0,3 0 2 0,5-3 2 0,-3-2 0 16,-2 5 2-16,-1 0 2 0,-1 0 6 0,-6-1 7 0,-5 4 4 16,-4 1 1-16,-4 1 2 0,-9 2-1 0,1 4 1 0,-13-3 1 0,2 4-1 15,-7 4 3-15,-7-3 3 0,0 4 5 0,-7 2 5 0,-3 1 6 16,-7 1 4-16,-3 4 0 0,-6-1 3 0,-1 0 2 0,-7 5 0 0,-2 2 0 15,-7-2-1-15,-4 5 0 0,1 1-4 0,-10 0-4 0,3 0-10 16,-5 2-13-16,0 2-18 0,-3 0-19 0,-1-2-22 0,1 3-25 16,3 0-38-16,3-2-44 0,-4-1-55 0,6 2-63 0,4-5-70 0,8 2-74 15,-2-6-34-15</inkml:trace>
  <inkml:trace contextRef="#ctx0" brushRef="#br0" timeOffset="38454.209">36636 10863 84 0,'3'-23'421'0,"2"6"-76"0,-5 1-43 16,0-1-29-16,0 4-20 0,-5-2-14 0,2 5-14 0,-4 2-14 0,0 0-22 16,-7 3-26-16,4 1-27 0,-3 4-30 0,-4 0-25 0,-6 9-24 15,1-1-17-15,-5 5-19 0,-2 4-11 0,-5 3-9 0,1 5-5 16,-6 4-2-16,3 4 1 0,1 4 0 0,-1 3 3 0,-2 1 3 0,4 2 1 16,5-2 2-16,-2 4 2 0,4 2 3 0,5-4 3 0,3 1 1 0,6-4 0 15,-1 0-2-15,7-2-1 0,5 0-1 0,2-6-2 0,2 0-3 16,7-4 1-16,3-2-2 0,1-1 2 0,3-4-1 0,4-5 2 15,1-1-1-15,1-2 2 0,0-4 1 0,5-1 1 0,-5-5-1 0,6-1 0 16,1-4 1-16,-6-4 1 0,3-1 0 0,1-3 1 0,-3 0-1 16,-2-1 0-16,4-9-1 0,-4 3-1 0,-3 1-1 0,0-4 0 15,-1 1 1-15,-4-4 3 0,1 2 2 0,-1 1 2 0,-7 4-1 0,5-1-4 16,-7 2-5-16,3 3-2 0,-2 1-5 0,-3 6 1 0,-1 1-1 0,-2 4 1 16,0 4 1-16,-2 1 1 0,-1 8 0 0,1 4-1 0,-5 3-2 15,2 5-6-15,-4 7-5 0,-4 2-11 0,3 7-10 0,-2 4-13 16,-2 1-17-16,0 6-27 0,-1-1-31 0,0 3-51 0,4 2-64 15,1 0-92-15,2 0-105 0,1-3-56 0,7-2-28 0,0 0-12 0</inkml:trace>
  <inkml:trace contextRef="#ctx0" brushRef="#br0" timeOffset="38670.6366">37275 11400 68 0,'-7'-14'517'16,"6"-1"-3"-16,-3 2-5 0,3 5-80 0,1-4-122 0,0 3-95 15,1 2-83-15,3-1-46 0,4 3-29 0,-1-1-17 0,8 2-12 16,-1-1-19-16,5 0-25 0,3 2-20 0,2 1-17 0,3-1-20 16,4-1-22-16,1 1-32 0,4 1-35 0,-2 2-42 0,2 0-44 15,-4 0-74-15,-1 0-89 0,0 2-44 0,-4 1-20 0</inkml:trace>
  <inkml:trace contextRef="#ctx0" brushRef="#br0" timeOffset="38789.9806">37439 11677 91 0,'-14'9'503'0,"1"-2"-2"0,4-2-1 16,4-3-90-16,3-1-131 0,4-1-86 0,3 0-64 0,7 0-41 0,5-1-32 16,4-5-37-16,4 1-39 0,8 2-50 0,2-2-56 0,6-2-93 15,2 3-112-15,6-1-67 0,1 0-45 0,1 0-24 0,2 1-12 0</inkml:trace>
  <inkml:trace contextRef="#ctx0" brushRef="#br0" timeOffset="39242.1682">33999 14527 317 0,'4'-19'423'16,"1"-2"-52"-16,3 4-81 0,3 1-84 0,6-3-89 0,5 2-50 0,2 0-35 16,3-3-21-16,9 3-15 0,0-3-21 0,8 2-24 0,5 2-35 15,-1-3-38-15,3 3-39 0,4-2-37 0,-2 6-65 0,1-2-79 0,-1 3-41 16</inkml:trace>
  <inkml:trace contextRef="#ctx0" brushRef="#br0" timeOffset="39401.831">34195 14575 198 0,'-12'4'421'15,"4"2"4"-15,6-1-87 0,2-5-129 0,5 0-77 0,4-4-51 16,6 3-27-16,6-5-16 0,1 2-16 0,7-8-18 0,7 6-18 0,5-5-20 16,1-1-28-16,8 0-34 0,-4-1-42 0,8-1-49 0,3-1-73 15,-6 1-86-15,3-2-46 0</inkml:trace>
  <inkml:trace contextRef="#ctx0" brushRef="#br0" timeOffset="39787.7329">35751 13384 517 0,'-9'-30'545'0,"-1"4"4"16,1 3-2-16,4 1-108 0,0 2-162 0,-3 5-88 0,3 4-51 0,-2 4-23 15,2 2-11-15,3 5-12 0,-5 5-9 0,2 2-17 16,-4 7-17-16,4 3-17 0,0 8-15 0,0 3-8 0,-2 4-3 0,2 2 1 16,3 3 2-16,-1 4 2 0,0 2 2 0,3-2 1 0,3 3-1 0,0-1 1 15,3-2-1-15,2 1 0 0,-1-1-2 0,5-5-1 0,-2 0 0 16,4-4-1-16,3 0-2 0,0-8-1 0,5 3-4 0,-3-6-1 16,0-1-2-16,3-6-1 0,3-3-2 0,-1-4 1 0,2-2 0 0,1-5-1 15,-3-3 0-15,3-4 0 0,2-3 1 0,-5-5 0 16,2-3 1-16,-6-7 1 0,2-2 1 0,0-4-1 0,-1-2 0 0,-6-8 2 15,2 1 1-15,-3 2 1 0,0-7-1 0,-4 2 2 0,-2 2 5 0,-1 1 0 16,0 3 0-16,0 4-3 0,-6 0-4 0,-1 9-3 0,4 4 0 0,-4 3 0 16,0 9 3-16,-4 4 2 0,4 4-1 0,-1 7 0 0,-6 6 0 15,2 5-3-15,3 10-4 0,-6 7 1 0,1 5-1 0,0 3-1 16,-2 7-6-16,-2 1-13 0,4 9-15 0,-2-2-24 0,-3 3-29 0,4-1-34 16,3 3-37-16,-1-2-59 0,3-2-73 0,1-2-90 0,2 1-101 15,2-5-52-15,5-4-26 0,0 2-10 0</inkml:trace>
  <inkml:trace contextRef="#ctx0" brushRef="#br0" timeOffset="40785.6149">49760 20907 162 0,'-7'-5'236'16,"6"-1"-70"-16,-3 5-39 0,2-3-22 0,2 4-9 0,-6 4-3 0,4-1 0 16,-2 2 0-16,1 7-10 0,1-1-12 0,-3 4-13 0,-2 5-8 15,6 5-4-15,1 3 2 0,-4 0 6 0,3 5 7 0,1 2 4 0,-4 6 5 16,1 2 0-16,1-3-2 0,-1 7-2 0,-1-4-6 0,-1 2-3 15,3-1-7-15,-1 1-5 0,0-2-4 0,1-2-5 0,-3 1-4 0,-2-2-3 16,5 1-7-16,-3-8-4 0,-2 2-2 0,-1 0-3 0,3-2-3 0,3-5-2 16,-5-1-3-16,2-3-4 0,0 1-3 0,0-5-4 0,1-2-4 0,3-1-4 15,-6-2 0-15,5-2-5 0,2-5-6 0,-3 4-9 0,-1-8-11 16,4-1-12-16,0-3-13 0,0 0-13 0,0-6-13 0,0 0-15 16,0-5-15-16,4-1-14 0,-1-2-9 0,-1-7-11 0,1 0-8 0,2-4-4 15,1-5-1-15,0-3 4 0,1-1 7 0,2-4 9 0,-1-1 13 0</inkml:trace>
  <inkml:trace contextRef="#ctx0" brushRef="#br0" timeOffset="41187.4997">49833 20981 60 0,'4'-28'114'0,"-3"6"9"0,-1 1 0 0,0 1 1 15,0 0-2-15,-1 0-2 0,-3 2-6 0,3 3-10 0,-6 4-10 16,5 0-13-16,-5 2-12 0,1 2-9 0,-1-1-9 0,-4 4-10 16,0 3-7-16,0 2-9 0,-2 3-6 0,-4 4-6 0,1 0-4 0,-4 5-3 15,-2-1 0-15,1 5-1 0,-4 6 3 0,1 0 2 0,-2 0 3 16,-1 5 0-16,1-1 2 0,2 1 0 0,-3 5 1 0,0-5 0 0,1 2-1 15,4 0 0-15,0-1 0 0,0 2 0 0,3-5-2 0,2 2-2 0,2-3-1 16,-3 0-1-16,1-2 0 0,7-5-1 0,-2 2 0 0,5-3-1 16,1-3 0-16,-1 1 2 0,0-3 0 0,5-4 0 0,-1 1 3 0,1-1 5 15,2-5 5-15,0 1 7 0,0-4 2 0,0 0 3 0,5 0-2 0,-3-4 1 16,5 1 0-16,-2-5-3 0,0-1-1 0,0 1-1 0,7-8-3 16,-3 4-2-16,-3-5-5 0,8-4-5 0,1-1-7 0,-1-1-8 0,0-4-4 15,1 4-4-15,6-5-3 0,-3 2 1 0,1-2-3 0,0 0 0 0,3 1-2 16,-2 2 0-16,3 1 2 0,-5 0 3 0,1 1 2 0,0 2 1 15,-2 4 0-15,2 0 1 0,-6 4 2 0,3 1 3 0,-3-1 1 0,-2 5-1 16,-1 0 5-16,-2 1 2 0,4 2 4 0,-7 5 4 0,4 0 4 16,-4 0 1-16,0 5 1 0,7-2 2 0,-3 9 3 0,-3-4 1 0,6 4 3 15,-1 1 3-15,1 3-1 0,-4 1 1 0,6 3 1 0,-4 2-1 16,4-1-3-16,3 6-2 0,-7-3-3 0,3 0-1 0,1 4-3 0,3 1-3 16,0 2-1-16,-1-2-2 0,-3 1-5 0,8 2-8 0,-6-3-12 15,6 1-12-15,-6 0-18 0,-1 1-19 0,3 1-27 0,0-6-29 0,0 3-37 16,-4-1-41-16,1-2-73 0,1-1-89 0,-1-2-51 0,-2-1-33 0</inkml:trace>
  <inkml:trace contextRef="#ctx0" brushRef="#br0" timeOffset="60642.2139">12974 14909 24 0,'-3'-11'403'0,"-1"-2"-70"15,3 2-44-15,-6-5-29 0,5 8-19 0,-1-4-13 0,3 4-6 16,-2 0-5-16,-1-1-7 0,3 6-9 0,-4-2-19 0,4-2-20 0,-1 6-17 15,-3-6-17-15,4 6-13 0,-2-2-13 0,-1 3-13 0,3 0-12 16,0 0-12-16,0 0-11 0,0 0-10 0,0 0-9 0,0 0-11 0,0 0-7 16,0 0-7-16,0 0-3 0,0 3-3 0,-3 5-2 0,3 0 0 15,0 0 3-15,0 9 0 0,0-1 3 0,0 6 3 0,0 3 3 0,0 3 4 16,0 4 3-16,0 2 5 0,0 4 6 0,-2 2 1 0,-2 4 3 16,4 0 1-16,-3 0 2 0,1 4-3 0,-1-1-1 0,-2-3-3 15,1 3-1-15,3-2-3 0,-3-1-2 0,-1 0-4 0,5-5-2 0,-3 2-2 16,3-7-2-16,0 0-1 0,0-3-4 0,0-5-1 0,0-1-2 15,3-2-1-15,1-5-2 0,1-2 1 0,0 0-2 0,3-3 2 0,1-6 2 16,1-3-1-16,4 1-1 0,3-5-1 0,2 0-6 0,3-5-7 16,3-3-7-16,-1 0-11 0,3-5-12 0,4-2-18 0,0-4-21 0,-2 1-23 15,2-3-25-15,-4-1-32 0,4-2-37 0,-6 0-46 0,-1-3-54 16,-2 1-66-16,0 1-73 0,-3-1-58 0,-5-1-49 0,3 3-18 16,-7 0-2-16</inkml:trace>
  <inkml:trace contextRef="#ctx0" brushRef="#br0" timeOffset="61008.939">13102 14310 90 0,'4'5'93'0,"-4"-1"-2"16,5 3 1-16,0-2 3 0,2 3 5 0,-2 0 6 0,0-4 7 0,3 4 4 16,-3-3 3-16,4 0 0 0,-4-1 3 0,4-1 0 0,-4-1 0 0,3-2 0 15,1 0 0-15,-4 0-2 0,3 0-4 0,-2-5-5 0,2 1-3 16,-3-1-3-16,4 0-2 0,-4-4-5 0,3 2-5 0,-3-6-5 15,2-1-7-15,-5 1-8 0,1 0-8 0,-3-2-10 0,-3 2-9 0,-2-4-8 16,-4 3-5-16,1-3-5 0,-2 2-3 0,1 2-5 0,-5-2-6 16,1 3-8-16,-1-1-11 0,1 4-17 0,1 1-17 0,-2 0-19 0,4 3-18 15,-2 5-19-15,2 0-22 0,1 5-23 0,0 5-27 0,4 2-32 16,0 4-36-16,2 0-32 0,3 9-30 0,3 3-59 0,2 1-72 16,4 5-30-16</inkml:trace>
  <inkml:trace contextRef="#ctx0" brushRef="#br0" timeOffset="61972.6884">14318 16079 23 0,'0'4'76'0,"0"1"9"0,-3-1 12 0,3 2 13 15,-2 1 9-15,-2-1 8 0,-1 0 7 0,2-1 7 0,1-2 2 16,-1 2 1-16,-2 0-2 0,1 0-4 0,-1-3-1 0,-3 1 0 0,3-2-2 15,1-1-2-15,-1 0-5 0,0 0-6 0,0 0-7 0,-4 0-10 16,4-1-8-16,-2-2-9 0,2 1-10 0,0-3-11 0,0 0-7 16,0-3-9-16,-2 3-4 0,2-1-9 0,0-5-7 0,0-1-5 0,-2 3-6 15,5-7-5-15,-1 3-6 0,-2 2-6 0,5-6-3 0,-4 6-4 0,4-4-2 16,0 0-2-16,0 3-2 0,4 1-2 0,-4-3-4 0,3 1-3 16,-1 5-2-16,3 0-2 0,-2 3 0 0,2-2-2 0,4 3 0 15,-4 4 0-15,7 4 1 0,-3 0-1 0,1 0 0 0,-2 8 0 0,3 0 3 16,2 3 2-16,-1-1 0 0,2 6 5 0,-4 0-1 0,-2 2-1 15,1-1 0-15,0 7-2 0,-4-3-3 0,-5 3-4 0,0 2-8 16,-4-3-10-16,-1 4-14 0,-3-1-17 0,-6 2-25 0,0 0-28 0,-8 3-41 16,2 0-43-16,-6 2-72 0,-5 0-84 0,4 2-46 0,-5-2-28 15</inkml:trace>
  <inkml:trace contextRef="#ctx0" brushRef="#br0" timeOffset="62375.4351">15162 15239 373 0,'0'-27'497'0,"-3"-3"15"0,1 5-71 0,-1 1-111 0,1 0-73 16,-1 1-51-16,-1 3-30 0,4 3-21 0,-2 1-12 0,-1 4-8 15,3 0-12-15,-2 2-15 0,-1 6-17 0,3-1-19 0,-4 2-16 0,4 6-14 16,-1 2-13-16,-3 2-11 0,-1 6-7 0,2 1-5 0,1 9-3 16,-1 2-1-16,-1 4 3 0,-1 5 2 0,0 3 4 0,2 7 6 15,-2-1 3-15,-4 1 1 0,4 6 2 0,0-4-2 0,1 6-2 0,-1-6-1 16,0 0-2-16,0 2-2 0,2-4-3 0,-1-1-2 0,2-5-1 15,2 0-2-15,0-3-1 0,2-2-3 0,2-4-2 0,-1-5-2 16,2-1-5-16,0-3-6 0,4-4-9 0,1 0-10 0,4-7-17 0,-1-1-18 16,4-1-25-16,0-5-29 0,2-2-42 0,3 0-50 0,0-5-79 15,2-4-94-15,2 1-70 0,-4-7-57 0,0 1-24 0,0-5-12 0</inkml:trace>
  <inkml:trace contextRef="#ctx0" brushRef="#br0" timeOffset="62949.1658">15244 14283 245 0,'-2'-18'475'16,"-1"-2"-68"-16,3 2-108 0,0-2-57 0,0 5-33 0,0-2-16 0,0 5-10 15,0 0-9-15,0-1-7 0,0 1-16 0,0 2-21 0,3 2-20 16,-3-1-17-16,2 5-18 0,-2-3-13 0,0 2-13 0,0-2-9 0,0 2-8 15,0 2-5-15,0 3-6 0,0-4-6 0,0 4-2 0,0 0-2 16,0 0 0-16,0 0-1 0,0 0 0 0,0 0-1 0,0 0 2 0,0 0 0 16,0-1 3-16,0 1 2 0,-2 0 2 0,-1 0 2 0,1 0 2 15,2 0 0-15,-3 0 1 0,-2 0-2 0,1 0-2 0,-1 0-1 16,2 0-3-16,1 0-5 0,-1 0-7 0,-3 0-8 0,3 0-10 16,1 1-10-16,-1 3-9 0,0-4-13 0,-3 0-10 0,5 0-12 0,-3 0-10 15,4 0-13-15,0 0-10 0,0 0-12 0,0 0-6 0,0 0-5 16,0 0 0-16,0 0 2 0,0 0 4 0,0 0 7 0,0 0 6 0,0 0 7 15,0 0 10-15,0 0 12 0,0 0 10 0,0 0 13 0,0 0 14 16,0 0 15-16,0 0 14 0,0 0 12 0,0 0 10 0,0 0 12 0,0 0 6 16,0 0 7-16,0 0 7 0,0 0 5 0,0 0 5 0,0 0 2 15,0 0 2-15,0 0 3 0,0 0 0 0,0 0-2 0,0 0-2 16,0 0-3-16,4 0-2 0,-4 0-5 0,0 0-2 0,1 0-1 0,-1 0-4 16,0 0-3-16,0 0-3 0,0 0-4 0,0 0-2 0,0 0-1 15,0 0-3-15,0 0-2 0,0 0-3 0,4 3-5 0,-4-3-4 16,0 0-2-16,0 4-3 0,0-3-1 0,0 2-3 0,0 2-1 0,0-1-2 15,0-1 0-15,0 2-2 0,0 2 1 0,0-1-1 0,0 1 1 16,2-2 1-16,-2 3 3 0,0-3 1 0,3 2 1 0,-3-2 0 0,0 0 0 16,0 0 3-16,3-1 2 0,-3-1 4 0,0 1 5 0,0 0 5 15,0-3 6-15,2-1 7 0,-2 0 7 0,0 0 9 0,0 0 6 0,0 0 6 16,0 0 4-16,0 0 3 0,0 0 1 0,0 0-3 0,0-1 0 16,0-4-3-16,-2-1-5 0,-1 2-5 0,3-3-6 0,-3-1-9 15,3-2-9-15,-2 0-10 0,-2 1-11 0,3-4-13 0,-3 5-12 0,1-7-14 16,-2 7-16-16,5-4-24 0,-2 4-28 0,-1 4-29 0,3 0-27 15,-4 0-32-15,4 4-32 0,0 0-39 0,0 8-42 0,-1-1-75 16,1 10-95-16,0-2-43 0,1 5-18 0</inkml:trace>
  <inkml:trace contextRef="#ctx0" brushRef="#br0" timeOffset="63292.5296">15899 14051 117 0,'3'-16'452'0,"2"-4"2"0,1 3-79 0,0-2-123 16,1 0-71-16,2 3-47 0,-1 0-26 0,6 4-16 0,-1 0-16 16,1-1-19-16,3 5-14 0,-3 2-14 0,5 1-9 0,-2 2-9 0,1 3-4 15,-1 0-6-15,1 5-4 0,-3 3-4 0,-2 1-2 0,1 2-1 0,-2 3 0 16,-3 1 1-16,-4 2 2 0,0 7 3 0,-5-3 0 0,-2 1 2 15,-5-1 0-15,-1 6 1 0,-2 1 3 0,-4-3 4 0,0 0 4 0,-4 0 5 16,-3 0 10-16,2 3 8 0,-3-7 7 0,0 1 8 0,0-1 4 16,3-2 7-16,-3-2 2 0,5 2 1 0,3-7-1 0,1 2 1 15,-1-5-3-15,5 2-4 0,3-4-6 0,-1 0-4 0,5-2-5 16,-1-1-8-16,3 3-5 0,3-3-5 0,2-3-4 0,0 2-2 0,9 2-4 16,0-1-3-16,3-1-12 0,1-2-17 0,10 3-22 0,-3-4-29 15,8 0-44-15,6 0-51 0,2 0-85 0,3-4-99 0,2 3-72 0,4 1-60 16,-1-3-32-16,0-1-18 0</inkml:trace>
  <inkml:trace contextRef="#ctx0" brushRef="#br0" timeOffset="63597.6231">16954 15787 97 0,'-5'-21'529'15,"5"1"17"-15,-1 1 15 0,-3 0-75 0,4-5-122 0,0 4-66 0,0 4-38 16,0-2-19-16,0 4-8 0,0-1-14 0,0 2-18 0,0 1-21 16,0 3-25-16,0 1-22 0,0 1-24 0,0 2-20 0,0 2-18 15,0 3-17-15,-3 3-16 0,3 3-13 0,0 5-12 0,0 1-8 16,0 5-7-16,0 3-2 0,0 5 2 0,-2 1-1 0,-1 9-3 0,3 0-4 15,-2 2-7-15,-1 6-12 0,-1 0-16 0,-1-1-21 0,0 3-20 0,0 0-30 16,-2 0-34-16,2 0-40 0,0-2-43 0,1 1-67 0,3 1-79 16,-3-7-87-16,4 0-90 0,4-3-39 0,1-2-15 0,0-6 3 15</inkml:trace>
  <inkml:trace contextRef="#ctx0" brushRef="#br0" timeOffset="63923.8872">18467 15123 19 0,'-2'-22'507'0,"-1"1"12"16,-2-2-28-16,1 3-45 0,3 0-90 0,-3 2-109 0,4 6-60 0,0-1-32 15,0 0-18-15,0 2-10 0,0 2-12 0,0 2-14 0,0 1-18 16,0 0-17-16,0 6-15 0,0 0-12 0,0 0-10 0,0 6-5 0,0-1-6 15,0 4-4-15,0 5-1 0,0 4-1 0,0 0 3 0,0 2 5 16,0 1 6-16,-3 7 5 0,3 3 5 0,-2 0 5 0,-1 2 3 16,-2-1 1-16,1 5 0 0,-1-3-3 0,0 0-1 0,2 1-4 0,-2 0-4 15,-1-2-3-15,3 0-4 0,1-2-5 0,-1-2-3 0,3-2-2 16,0-3-4-16,0 0 0 0,0-5-3 0,5-1-4 16,-2-3-7-16,6-4-8 0,-1-3-15 0,3 0-15 0,-1-7-26 0,7-1-29 0,0-1-36 15,2-7-39-15,3 0-65 0,4-3-80 0,-3-7-94 0,5-1-103 0,-1-5-52 16,0 1-26-16,-1-5-11 0</inkml:trace>
  <inkml:trace contextRef="#ctx0" brushRef="#br0" timeOffset="64123.5066">18341 14326 312 0,'-5'-10'430'0,"0"-3"-56"15,0 6-71-15,1-2-74 0,1 1-45 0,1 4-27 0,-1-4-17 16,3 3-9-16,-4 0-23 0,4 2-30 0,-5-1-39 0,5 2-47 0,0 2-54 16,0 0-61-16,0 0-59 0,0 0-59 0,0 0-76 0,0 0-86 15,0 0-43-15,5 2-26 0</inkml:trace>
  <inkml:trace contextRef="#ctx0" brushRef="#br0" timeOffset="64556.7158">19262 14149 100 0,'0'-12'551'0,"0"-4"7"0,0 3 1 0,0 0-1 16,0 1-109-16,3-3-163 0,1 7-94 0,-3-4-56 0,8 4-31 0,-4-1-17 15,7 3-18-15,-2 1-13 0,4-2-19 0,3 1-17 0,2 4-14 16,3-1-11-16,-3 3-10 0,3 0-7 0,0 5-6 0,-2-2-5 16,1 5-3-16,-4-4-2 0,-4 5-3 0,-1 4-3 0,-5-1-2 15,0 0-2-15,-5 4-1 0,-2-1 0 0,-5 2 2 0,-4 1 1 0,-1 2 3 16,-4-2 4-16,-3 1 4 0,-5 1 5 0,3 0 3 0,-3-1 4 16,-3-2 1-16,4-2 5 0,1-1 0 0,-3 1 2 0,5-3 1 0,1 3-1 15,1-3 2-15,3-3 0 0,1-1-1 0,3-2 2 0,2-1 0 0,1-2-1 16,4 2 1-16,2-2 0 0,2-1 1 0,1-2 2 0,2 2 2 15,7-2 3-15,2 0 2 0,1 0 1 0,5 3 1 0,4-1 0 16,4-2-1-16,2 3-1 0,3-1 2 0,2 2 0 0,1 3 0 0,-2-2 0 16,2 3-2-16,-3 0-2 0,-3 3-3 0,-1-2 0 0,0 3-3 15,-5 1 0-15,-5-1 1 0,-2 4 0 0,-3-2 2 0,-2 2 3 0,-6 1 1 16,-2-1 2-16,-9 3 1 0,0-3 1 0,-11 4 0 0,3 0 0 16,-6-4-5-16,-8 4-5 0,1 0-11 0,-3 0-14 0,-5-2-21 0,-2-1-24 15,0 0-45-15,4-1-52 0,-1 0-93 0,3 0-111 0,-3-1-59 16,6-2-31-16,1-2-15 0</inkml:trace>
  <inkml:trace contextRef="#ctx0" brushRef="#br0" timeOffset="64845.5212">20631 15420 193 0,'0'-16'487'0,"-2"0"14"0,-1 3-61 0,3 1-97 0,0-3-75 0,0 7-65 16,-2-4-37-16,-1 5-27 0,3-1-14 0,0 7-9 0,0-3-10 15,0 4-13-15,-3 4-14 0,3 1-16 0,-2-1-12 0,-2 7-10 0,4 3-10 16,-1 3-7-16,-3 3-4 0,1 1-1 0,-2 7 1 0,0 4 0 0,-4 1-3 15,4 2-8-15,-7 6-14 0,5 2-17 0,-1-3-27 0,-1 3-28 16,1 2-43-16,-1-2-45 0,1 4-63 0,3-6-74 0,-4 2-83 16,4-2-86-16,1-2-45 0,3-2-23 0,1-5-8 0</inkml:trace>
  <inkml:trace contextRef="#ctx0" brushRef="#br0" timeOffset="65172.9047">21775 14802 174 0,'4'-28'496'0,"-1"-2"20"0,-3 4-62 15,2 2-107-15,-2 0-68 0,0 4-50 0,0 1-33 0,0 4-25 0,0 1-17 16,0 3-13-16,0 5-16 0,0-1-18 0,0 4-19 0,0 3-19 15,0 3-20-15,0 4-17 0,0 2-13 0,0 5-11 0,0 4-5 0,0 5 0 16,0 1 3-16,0 4 5 0,0 1 6 0,-2 6 7 0,2-3 5 16,-7 4 5-16,6-1 1 0,-3-1-1 0,1 1 0 0,-2 2 0 15,3-4-1-15,-1-2-1 0,-1 3-3 0,4-5-4 0,0-2-8 0,0-2-8 16,0-2-11-16,4-2-9 0,1-1-16 0,3-5-17 0,4 0-22 16,-1-6-24-16,6-1-29 0,1 0-33 0,1-7-51 0,7-1-62 0,1-4-95 15,0-3-111-15,1-3-54 0,2-5-26 0,-2-1-8 16,-1-8-3-16</inkml:trace>
  <inkml:trace contextRef="#ctx0" brushRef="#br0" timeOffset="65332.8325">21789 13911 77 0,'-2'-12'386'0,"2"2"-81"0,0 0-119 0,2 0-84 0,-2 1-63 0,4 1-51 16,1 0-47-16,3 4-37 0,-3 0-36 0,4 4-69 0,4 0-90 0</inkml:trace>
  <inkml:trace contextRef="#ctx0" brushRef="#br0" timeOffset="65774.1015">22604 13692 147 0,'-3'-27'537'0,"3"1"15"16,-4 1 15-16,4 0-77 0,-5 4-119 0,5 1-76 0,-1 3-50 15,-3 1-33-15,1 2-22 0,3 1-21 0,-2 3-19 0,-1 5-24 0,1 1-24 16,-5 0-20-16,5 8-20 0,-1 0-16 0,0 4-15 0,-4 4-13 15,0 5-12-15,2 4-6 0,0 2-4 0,1 3-1 0,-1 6 2 0,0 0 4 16,0 1 5-16,-2 3 0 0,5-1 2 0,-1 0 0 0,1-2-1 16,-1 3-1-16,3-5-2 0,0-2-1 0,3-1-1 0,-1-1-4 15,1-4-1-15,3 0 0 0,-1-5-2 0,2-1 0 0,-1 3-2 16,1-9 1-16,0 5 1 0,5-8-1 0,-2 1 0 0,-1-5 2 0,4 1-1 16,-1-5 3-16,-2 0 1 0,8 0 1 0,-5-5 2 0,1-2 2 15,-1 1-1-15,1-6 1 0,0 0 2 0,-1 1 0 0,1-6-1 0,-2 2 1 16,-2 1 0-16,-1-1-1 0,1-2 0 0,-2 2-2 0,1-1 0 0,-4 1-4 15,2 2-3-15,-2 2-5 0,-3 3-4 0,1 2 0 0,-3 4-2 16,0 2 1-16,0 0-1 0,0 3 2 0,-3 6 0 0,1 3 1 16,-1 4-1-16,1 0 3 0,-5 8 1 0,-1-1-1 0,2 1-1 0,-2 8-6 15,-2 0-9-15,1 2-17 0,1 0-21 0,-1 2-25 0,2 0-28 16,-1 4-33-16,-1-4-38 0,1 3-54 0,3 0-62 0,1-6-91 16,3 7-104-16,-3-5-52 0,4-2-25 0,4-5-6 0</inkml:trace>
  <inkml:trace contextRef="#ctx0" brushRef="#br0" timeOffset="66256.8365">23627 13728 203 0,'0'-24'501'15,"0"0"2"-15,0 3 3 0,2 1-88 0,-2 0-130 0,4 3-87 16,-3-1-67-16,3 7-37 0,1-5-22 0,0 8-12 0,-2 0-8 0,8 3-10 16,-3 2-14-16,1 3-12 0,-1 2-10 0,2 3-7 0,6 0-7 15,-6 4-3-15,4 5-2 0,-1 2 2 0,1 2 4 0,-6 2 3 0,3 2 3 16,-3 3 1-16,1-1 2 0,-4 3 0 0,-2 1 1 0,-3-1 1 16,-3 2-1-16,1 3 1 0,-3-4-1 0,-2 4-1 0,2-3 1 0,-3 1-1 15,2 0-2-15,1 0 0 0,2-1 0 0,1 2-2 0,2 2 0 16,2-4-2-16,1 0 0 0,2-3-2 0,6 5 1 0,4-1-2 15,0-4-3-15,4-2-1 0,3 4-1 0,4-4-1 0,-2-1 0 0,5-3 0 16,0-3-2-16,-2 2 1 0,2-6 1 0,-2 2 0 0,-3-3 2 16,3-3 3-16,-4-2 5 0,-5 0 7 0,3-4 7 0,-2 0 5 15,-6-3 7-15,1-3 4 0,-6 0 5 0,3-2 5 0,-3-2 7 0,1 1 5 16,-4-3 7-16,2 1 3 0,-7-4 3 0,0 2 1 0,0-3 2 16,-7 4-4-16,5-2-3 0,-3 2-6 0,-4 2-4 0,1 0-6 0,-4 1-6 15,2 1-5-15,-4 5-7 0,-3 0-7 0,2 5-8 0,-6 3-6 16,-1 4-7-16,0 1-5 0,1 7-5 0,-1 3-4 0,2 2-3 0,-2 5 1 15,3 3 4-15,2 4 4 0,1 3 3 0,-1 2 5 0,7 6 5 16,2 0 1-16,-1 1 5 0,6 3 2 0,-2 3-2 0,3 2-7 16,-2-3-7-16,4 3-13 0,0 0-14 0,4 1-22 0,-4 0-24 0,0 0-30 15,0 0-31-15,-4 0-48 0,1-1-56 0,-2-3-95 0,0 0-118 16,-7-3-58-16,-2 1-28 0,-1-4-9 0,-6-5 1 0</inkml:trace>
  <inkml:trace contextRef="#ctx0" brushRef="#br0" timeOffset="67107.4794">11989 14192 2 0,'-6'-20'458'0,"3"4"0"16,1-2-68-16,-1 1-102 0,1 4-59 0,-1 0-37 0,-1 2-24 15,4 3-13-15,-5 0-17 0,2 8-14 0,1-5-22 0,-1 5-24 0,-2 0-22 16,-4 1-18-16,1 3-13 0,-3 4-12 0,-1 7-5 0,-1-3-5 16,-3 6-3-16,-6 2 0 0,0 2 1 0,-4 2 1 0,-6 4 1 15,1 2 3-15,-6 2 0 0,-2 1-1 0,-2 0 0 0,1-3-2 0,0 0 0 16,-1 1 0-16,1-2-2 0,5-2-2 0,0-3-2 0,5-1-2 15,2-3-3-15,6-2-3 0,2-2-2 0,6-4 0 0,4 1-1 0,5-3 1 16,1-5 0-16,10 0 2 0,2-3 1 0,4 1 0 0,3-3 1 16,8 0-1-16,4-3 2 0,4 1 1 0,1-1 3 0,7-2 1 15,-3 1 2-15,5-1 0 0,0 2-1 0,-2-2-3 0,2 5-2 0,-9 0-5 16,4 0-1-16,-5 5-2 0,-4 0-2 0,-1 0 0 0,-7 5-1 16,-1 0 2-16,-1 2 0 0,-3 4 3 0,-6 4 4 0,-2 0 5 15,-6-2 5-15,-2 7 6 0,-5-4 4 0,-3 6 7 0,-7 1 3 0,-2 0 4 16,-3-1 4-16,-5 6 5 0,-4-4 3 0,-5 3 3 0,-1-2 0 15,-6 2 1-15,-3-3-2 0,0 1-1 0,-2 0 1 0,-1-2-3 0,-1-1 0 16,1 1-2-16,3-5 2 0,1-3 2 0,6 1 0 0,2-2 1 16,2-1 1-16,7-3 0 0,2-2 1 0,7-5-1 0,2 0-2 0,0 0-3 15,7-7-4-15,5 4-8 0,1-5-4 0,4 0-6 0,4 0-5 16,1 0-5-16,5 0-6 0,7 0-5 0,0 3-5 0,7-1-2 0,2 1-3 16,6 5-3-16,-1 1 2 0,8 4 0 0,-2 2 3 0,4 5 4 15,-1 1 3-15,1 4 3 0,-2 5 3 0,-3 5 2 0,-4 2 3 16,-1 2 1-16,-7 1 3 0,1 4 1 0,-10 3 1 0,-1 2 1 0,-5 1-1 15,-6 0-5-15,-3 2-9 0,-8 0-9 0,-1 3-19 0,-6-1-22 16,-6 0-30-16,-1 3-31 0,3-2-47 0,-3-4-53 0,0-3-96 16,3 4-115-16,2-6-58 0,3-4-29 0,1-1-12 0,4-8-6 0</inkml:trace>
  <inkml:trace contextRef="#ctx0" brushRef="#br0" timeOffset="67413.1271">11491 18405 205 0,'-16'-8'495'0,"3"0"-1"0,1 3-2 0,1-3-86 0,3 0-127 0,3 6-92 15,-2-3-75-15,7 0-41 0,0 3-26 0,8-3-12 0,1 5-7 16,3-3-13-16,3 0-15 0,2 3-17 0,11-1-18 0,-1 1-22 0,4 0-23 16,4 0-28-16,1 1-30 0,2-1-39 0,1 6-41 0,0-1-58 15,-5-3-65-15,2 6-55 0,-2-1-50 0,-3 3-21 0</inkml:trace>
  <inkml:trace contextRef="#ctx0" brushRef="#br0" timeOffset="67540.6335">11378 18861 174 0,'-5'7'391'0,"1"-1"1"0,8-1-85 0,1 0-126 0,7 2-83 0,3-6-62 16,7 3-47-16,6-4-41 0,2 0-45 0,6 0-46 0,5 0-77 0,7-5-92 15,3-2-48-15</inkml:trace>
  <inkml:trace contextRef="#ctx0" brushRef="#br0" timeOffset="68207.4731">13667 17679 231 0,'0'-20'484'0,"0"0"-7"0,0 3-13 0,0 2-93 0,0 3-133 16,-4 1-76-16,4 5-48 0,-5-1-23 0,2 2-12 0,-2 2-6 16,-1 3-4-16,-2 4-12 0,-6 1-13 0,1 1-12 0,-4 3-9 15,-6 3-6-15,-4 3-1 0,0 2-2 0,-6-1 1 0,-6 7-1 0,2 1-1 16,-8 0-2-16,1 0-1 0,-2 0-3 0,-4 1-4 0,1 3 0 16,0-3-5-16,-1 0 2 0,2 0 2 0,4-1-2 0,1 0 0 0,4-6-3 15,3 0-1-15,9-3-3 0,0-2-2 0,5-1-3 0,8-4-4 16,2 0 0-16,5-1 0 0,4-2 2 0,6-1 1 0,4-1 1 15,7-2-1-15,3-1-2 0,10 0-2 0,4 0-2 0,10 0-1 0,0 0-2 16,8 0 1-16,0 0 0 0,4 0-1 0,2 4-1 0,1-1-3 0,-5 1-4 16,2 4-3-16,-7-3-6 0,-1 1-1 0,-4 4-1 0,-7 3 2 15,-2-1 1-15,-8-1 4 0,-2 8 4 0,-5-6 4 0,-7 6 3 16,-1 2 5-16,-9-3 4 0,-2 5 4 0,-6-5 4 0,-6 7 4 0,-8 2 4 16,0-3 1-16,-9 0 4 0,-1 0 2 0,-4 3 1 0,-5 5 3 0,0-9 0 15,-3 2-1-15,-4 0 1 0,5-1-1 0,-1 3 1 0,0-9-1 16,3 4 1-16,0-6 4 0,1 4 4 0,5-4 3 0,2 0 4 15,-1-4 2-15,7-3 1 0,5-1 3 0,-1-3 0 0,5 2-1 0,4-2-1 16,0-2-2-16,6-1-3 0,3-2-4 0,1 0-5 0,4 0-6 16,4-2-5-16,4-3-6 0,1 2-5 0,1-1-7 0,4 1-3 15,4 1-3-15,3-1-2 0,-2 3 1 0,3 3 1 0,5-1 3 16,-5 5 7-16,2 3 3 0,2 5 8 0,-2 4 5 0,-4 7 4 0,2 2 5 16,-3 1 6-16,-2 5 4 0,-3 7 3 0,-4 2 5 0,4 2 1 0,-9 4 3 15,2 4-1-15,-6 1 2 0,-1 3-3 0,0-2-4 0,-5 6-8 16,2-3-12-16,-2 0-18 0,-4-1-21 0,1 4-28 0,2-10-32 0,1 2-46 15,5-6-50-15,0 1-92 0,0-7-116 0,5-3-59 0,1-6-36 16,6 1-18-16,1-9-8 0</inkml:trace>
  <inkml:trace contextRef="#ctx0" brushRef="#br0" timeOffset="69540.8082">14308 18368 142 0,'1'-17'349'0,"3"-3"-30"0,-2 3-19 0,-2-3-9 0,3 3-7 15,-3 0-5-15,3 0-4 0,-1 1-8 0,-2 2-9 0,0 3-15 16,0-2-15-16,0 1-16 0,0 0-19 0,0 4-16 0,0 0-16 0,0 1-17 16,0 1-18-16,0 0-18 0,0 5-17 0,0-2-17 0,0 3-17 15,0 0-14-15,0 0-13 0,-2 4-9 0,-1 2-11 0,3-1-8 0,-3 4-6 16,-3 3-5-16,5 4-4 0,-3 3 0 0,1-1-2 0,-2 4 2 15,3 1 0-15,-1 3 2 0,-1 1 2 0,-1-1 1 0,0 1 0 16,2-4 0-16,1 5 3 0,-1 0 0 0,-1 0 3 0,-1-4 1 0,3-1 1 16,-1 2 2-16,0-2 0 0,-3-7 2 0,6 1 0 0,-1-2 2 0,-3 0 2 15,4-2 2-15,0-1 2 0,0-3 3 0,0-2 1 0,0 1 2 16,0-3 3-16,0-2 3 0,0 0 3 0,0-3 2 0,0 0 1 0,0 0 2 16,5-3-1-16,-5 0 0 0,6-2-2 0,-6 1-2 0,3-1-1 15,0-2-4-15,-1-1 0 0,-2 0-4 0,5-3-4 0,-5 2-3 16,4-3-4-16,-1 2-5 0,-1 1-5 0,-2-4-5 0,3 3-3 0,-3-3-5 15,5 4-4-15,-1-3-5 0,-3 1-4 0,3-1-4 0,-4 2-4 16,5-5-2-16,-5 3-4 0,5-1-1 0,-5 1 0 0,3 1 2 0,1-3 1 16,-3 1 3-16,-1 1 2 0,4-1 4 0,-2 5 6 0,-2-5 5 15,3 3 4-15,-3 3 4 0,3-4 3 0,-1 5 3 0,-2-5 3 16,0 6 3-16,0-2 2 0,0 2 3 0,0 1 0 0,0-1 2 0,0 2 1 16,0 0-1-16,0 3 0 0,0 0-1 0,0 0-3 0,0 0-2 15,0 0-2-15,0 0-3 0,0 0-2 0,-2 0-2 0,-1 6-2 16,3-5-2-16,-3 7-2 0,3 0 0 0,-2 1 0 0,-2 4 0 0,4 2 0 15,-1-1 1-15,-3 7 1 0,4 0 4 0,0 6 5 0,-3-2 5 0,3 5 5 16,0-1 3-16,-2 3 3 0,2 1 4 0,-3 2 2 0,3-4 2 16,0 5 2-16,-2-4 2 0,-1 0 2 0,3 0 1 0,0-1 1 0,0-2-1 15,0-2-2-15,0-2-3 0,0-1-1 0,3 0-6 0,-1-6-3 16,1-1-9-16,-1 1-10 0,5-7-10 0,0 0-12 0,1-2-18 16,1-2-23-16,-1-6-26 0,9-1-28 0,-3-1-35 0,1-6-36 0,6-2-49 15,1-7-55-15,-2 0-93 0,6-1-109 0,-4-8-56 0,2-1-27 16,-2-5-8-16,0-2 3 0</inkml:trace>
  <inkml:trace contextRef="#ctx0" brushRef="#br0" timeOffset="69786.4377">14282 17716 136 0,'4'9'195'0,"-3"4"-44"0,6-3-17 0,0 0-3 0,1-2 5 16,1 0 3-16,0 1 4 0,1-6-3 0,-2 2-5 0,6-2-6 16,-2 1-6-16,-2-4-8 0,2-4-7 0,-2 0-5 0,-1-3-4 15,1-2-5-15,4 0-5 0,-6-1-3 0,1-3-6 0,-4-1-7 16,2-1-8-16,-6-3-12 0,3 2-14 0,-4-1-14 0,-4-2-16 0,4 2-18 16,-5 3-16-16,2-3-29 0,-2 1-34 0,-4 4-38 0,4 3-41 15,-3 3-41-15,-1 1-40 0,4 9-72 0,-4-1-91 0,4 6-40 0,2 6-15 16</inkml:trace>
  <inkml:trace contextRef="#ctx0" brushRef="#br0" timeOffset="70108.0235">15189 18932 3 0,'4'12'448'0,"-2"-4"-38"16,-2 0-64-16,0 0-41 0,3-4-26 0,-3 1-11 0,3-3-1 0,-3-2-3 16,0 0-1-16,0 0-11 0,0-2-15 0,0-3-13 0,2 1-16 15,-2-7-18-15,0-1-21 0,0-1-26 0,3-3-29 0,-3-4-24 16,4 0-23-16,-2-2-19 0,1-1-13 0,-1 0-11 0,1 2-10 0,2-5-9 16,4 7-10-16,-4 2-8 0,0 0-7 0,-2 1-6 0,3 4-2 15,0 4-2-15,1 4 1 0,0 1 1 0,0 6 3 0,1 5 2 0,1 1 2 16,-1 3 2-16,3 6 0 0,-5 5-1 0,1 0-2 0,-3 11-6 15,1-3-10-15,-5 6-18 0,-2 3-20 0,-5 2-26 0,2 5-31 16,-5 1-35-16,-4 0-41 0,1 2-82 0,-4 4-106 0,0-4-73 0,-2 3-59 16,-3-5-26-16,5-4-9 0,1 3 0 0</inkml:trace>
  <inkml:trace contextRef="#ctx0" brushRef="#br0" timeOffset="70514.03">15740 18507 289 0,'-12'0'551'0,"4"-2"8"0,1-2 6 0,0 4-75 15,2-1-112-15,0 1-86 0,2-3-74 0,3 3-46 0,0 0-32 16,0 0-21-16,0 0-17 0,6-2-15 0,1-1-19 0,2 1-14 0,3-1-11 16,3 0-8-16,5-1-8 0,3 2-10 0,0-1-13 0,10 1-17 15,-2-4-20-15,8 4-21 0,-3-1-23 0,1 1-30 0,4-3-29 0,-2 3-38 16,1-1-40-16,-3 2-60 0,-1-3-67 0,0 3-83 0,-4 1-91 16,2 0-43-16,-7 0-18 0,4-4-1 0</inkml:trace>
  <inkml:trace contextRef="#ctx0" brushRef="#br0" timeOffset="70741.063">16581 18111 69 0,'-5'-15'521'16,"1"3"15"-16,3 1 12 0,-3-4-70 0,-1 2-109 0,2 2-84 0,1 2-66 16,-1-2-40-16,-2 3-25 0,1 4-15 0,4-1-7 0,-2 3-13 0,-1-3-13 15,3 5-18-15,0 0-18 0,-3 3-14 0,3 1-15 0,-2 5-10 16,-1 3-12-16,3 3-9 0,0 5-8 0,0 1-4 0,0 4-2 0,0 2 1 15,0 4 1-15,-2 9-2 0,-2-7 0 0,4 3-7 0,-3 7-7 0,3-3-17 16,-2 0-20-16,-1 7-27 0,3-3-32 0,-4 1-41 16,-1 3-47-16,4-5-91 0,-3 5-117 0,1-2-74 0,1-1-54 0,-1 0-26 15,1-4-10-15,-1-3-1 0</inkml:trace>
  <inkml:trace contextRef="#ctx0" brushRef="#br0" timeOffset="71091.6736">17190 19035 308 0,'0'0'317'0,"0"0"-32"0,0 1-19 0,0-1-5 0,2 4 1 0,-2-4-1 15,0 0-3-15,0 0-7 0,0 0-8 0,0 0-11 0,0 0-14 16,3-4-10-16,-1 4-9 0,-2-1-12 0,3-6-13 0,0 2-14 16,-1-2-15-16,2-1-13 0,-3 2-13 0,3-4-11 0,-4-3-11 0,3 4-11 15,-1-4-8-15,1 3-9 0,2 2-9 0,-1-7-6 0,-3 3-6 16,3 3-10-16,1-2-7 0,-2 2-8 0,-1 2-11 0,1-1-6 16,3 3-7-16,-3 3-5 0,2 2-2 0,0 0-2 0,4 0-1 0,-1 2-1 15,3 6-1-15,0-1 2 0,3 6 0 0,0-1-4 0,-1 4-3 0,4 4-6 16,-3 1-6-16,-4 4-9 0,-1-2-11 0,-1 9-15 0,-4-1-21 15,-4 1-26-15,-4 3-32 0,-4 6-38 0,-1-5-42 0,-4 3-70 16,-1 2-85-16,-5-3-84 0,2 2-84 0,-2 0-37 0,1-6-13 0,-3-1-2 16,2-7 5-16</inkml:trace>
  <inkml:trace contextRef="#ctx0" brushRef="#br0" timeOffset="72083.3302">18353 18512 255 0,'-4'-4'243'0,"1"3"-8"15,-2-5-3-15,3 6-2 0,-1-1-7 0,-1-2-10 0,4 3-15 16,0 0-19-16,0 0-18 0,0 0-19 0,0 0-16 0,0 0-14 16,0 0-14-16,0 0-12 0,0 0-10 0,0 0-10 0,0 0-9 0,0 0-7 15,0 0-6-15,4 0-6 0,-1 0-3 0,2 0-4 0,0 0 0 16,1 0-1-16,2-2 1 0,4-1 0 0,3 3-1 0,-1-2-1 0,6 2-4 16,1-3 0-16,8 0 0 0,-2 1 1 0,6 0 2 0,-1 0 1 15,2-3-1-15,2-1 0 0,-4 1-2 0,4 3-2 0,-3 0-6 0,1-1-7 16,-5-2-10-16,0 4-12 0,-5-3-15 0,-2 3-15 0,-4 1-25 15,-1 0-24-15,1 0-31 0,-5 0-33 0,1 0-43 0,1 0-46 0,-3 1-52 16,5 3-54-16,-1-3-64 0,1 4-70 0,1 0-30 0,-1 0-8 16</inkml:trace>
  <inkml:trace contextRef="#ctx0" brushRef="#br0" timeOffset="72390.9125">19567 18266 86 0,'3'-13'495'0,"-3"0"18"16,4-1-54-16,-2 1-89 0,-2-2-58 0,3 2-45 0,-1 2-27 15,-2-2-16-15,3 1-7 0,-3 0-4 0,4 4-7 0,-3-2-10 16,-1 2-15-16,4 4-17 0,-4-4-17 0,0 0-17 0,0 6-19 0,0-3-16 16,0 3-17-16,0 2-14 0,0 0-14 0,0 0-13 0,0 0-11 15,0 0-11-15,0 2-9 0,0 3-5 0,0 2-5 0,0 4-4 0,0-2-2 16,-4 5-1-16,4 1-2 0,-1 5 2 0,-3 4 0 0,4 0 2 15,-3 0 1-15,3 4 2 0,-2 1 1 0,-1 3-1 16,1-2 3-16,-2 3 3 0,1-1 2 0,3 0 1 16,-2-1 3-16,-1-2 0 0,3 6-3 0,0-9-4 0,3 1-8 0,-1-4-9 0,1 4-14 15,1-6-14-15,-2-1-18 0,3 1-19 0,2-7-23 0,-2-2-24 0,3 1-30 0,1-5-33 16,1-1-38-16,4-6-46 0,-1 3-53 0,1-8-56 0,-1 0-70 16,5-4-79-16,0-4-29 0,-1 0-8 0,2-5 10 0</inkml:trace>
  <inkml:trace contextRef="#ctx0" brushRef="#br0" timeOffset="72658.3036">19836 17759 230 0,'0'0'261'0,"0"0"-48"0,0 0-43 0,4 3-22 0,-1-3-12 0,2 0-3 15,-3 0 0-15,5-3 0 0,-2 3-2 0,0-4 2 0,0-1 3 16,4 3-1-16,-1-6-1 0,1 4-2 0,-1-7-3 0,1 4-4 0,1-4-6 15,-1-2-5-15,-1-2-7 0,1-1-5 0,-2-4-5 0,-4 3-5 16,2-2-4-16,-5-4-7 0,0 2-8 0,0-3-6 0,-5 3-6 0,-4-2-9 16,1 1-9-16,-1 4-11 0,-4-2-9 0,-1-1-13 0,-1 2-14 15,-2 8-11-15,-2-2-15 0,-3 7-13 0,0 3-15 0,-1 3-17 16,0 5-20-16,-3 2-26 0,0 6-31 0,3 3-37 0,0 4-42 16,1 5-42-16,5 3-45 0,4 2-65 0,2 2-73 0,3 2-32 0,6-2-11 15</inkml:trace>
  <inkml:trace contextRef="#ctx0" brushRef="#br0" timeOffset="73158.0774">20519 18717 220 0,'-5'8'228'0,"3"-1"-44"0,-2 3-30 0,-1 0-9 0,2-1 0 16,-1 5 1-16,-1-2 2 0,4-3-4 0,-3 3-6 0,1 0-4 0,-2-1-6 15,3-4-3-15,-1 4-2 0,-1-5-2 0,-1 2 0 0,5 0-1 16,-3-1 2-16,3-6 0 0,-2 4 2 0,-1 2 3 0,3-6 4 0,-2 3 1 16,2-4 3-16,0 0-2 0,0 0-5 0,0 0-5 0,-4-4-7 15,4 3-12-15,-3-6-9 0,3 1-13 0,0-1-11 0,0-3-11 16,0 0-11-16,0-3-12 0,0-1-13 0,0-2-13 0,3 0-10 0,-3-1-9 15,6-2-5-15,-3 2-6 0,-1 0-4 0,4 3-3 0,0-2-3 16,-1 4-1-16,0 0-3 0,-2 1 0 0,2 6 1 0,4 1 0 0,-1 1 3 16,1 6 2-16,-1 1 1 0,3 4 3 0,-1 3 1 0,2 3 2 15,-2 1-1-15,4 5-3 0,-6-1-2 0,1 6-5 0,-1 3-7 16,-3 1-10-16,-1 1-14 0,-2-2-21 0,-2 9-25 0,-6-4-32 0,1 5-34 16,-3-2-58-16,-1 4-68 0,-4-5-83 0,-1 5-87 0,-3-3-41 15,2 3-16-15,-4-6-6 0</inkml:trace>
  <inkml:trace contextRef="#ctx0" brushRef="#br0" timeOffset="74830.1907">21654 18359 113 0,'0'-10'166'0,"0"0"-8"16,0 0 0-16,0 1 0 0,4-3 3 0,-4-2 3 0,3 5-2 15,-1-3-7-15,-2 0-8 0,3 4-9 0,-1 0-4 0,-2-2-6 16,3 1-2-16,-3-2-2 0,4 3 0 0,-2-1 0 0,1 1 1 0,-1 2 1 16,-2-1-2-16,0-1-2 0,0 1-4 0,0 2-3 0,0-3-4 15,0 1-4-15,0 1-5 0,0 0-3 0,-2 2-5 0,2-1-5 0,-3 0-6 16,3 0-5-16,0 3-6 0,-2 0-6 0,2-3-5 0,0 2-7 16,0 0-6-16,0-2-4 0,0 5-5 0,0 0-5 0,0 0-5 0,0 0-4 15,0-2-4-15,0 2-1 0,0 0-5 0,0 0-2 0,0 0-4 16,0 0-1-16,0 0-4 0,0 0-1 0,0 0-1 0,0 0-5 0,0 0-1 15,0 0-2-15,0 0 1 0,0 0-1 0,0 5-1 0,0 3 0 16,0-1 1-16,0 5-1 0,0 3-1 0,-4 3 0 0,4 2 0 16,-3 4 2-16,3 1-1 0,-2 2 0 0,-1 4 0 0,1 2 2 0,-1-1 0 15,-1-1 3-15,-1 4 3 0,0 3 0 0,0-6 3 0,-2-1 0 0,2 5 2 16,0-4 2-16,2-2 1 0,-3-4 2 0,1 2 2 0,2-1 3 16,-2-4 1-16,1 0 2 0,-1-5-1 0,4 1-2 0,-3-6-2 0,4 3 1 15,-3-4 0-15,3-2-1 0,-2-3 2 0,-1 1 1 0,3 0 2 16,0-6 2-16,0 2 4 0,0-1 3 0,0-3 4 0,0 0 5 15,0 0 3-15,0 0 3 0,0 0-1 0,0-3-1 0,0-1-2 16,0-3-3-16,-2-1-4 0,-1-2-4 0,-1-1-3 0,2-8-6 16,-4-1-3-16,0-1-5 0,1-2-3 0,0-4-6 0,-3-2-5 0,3-3-3 15,-4-4-1-15,1 2-5 0,2 0 1 0,-2-5-1 0,3 0-1 16,0 2 0-16,-2-3-1 0,2 6 1 0,3-3-2 0,2 3-2 0,-3-1-1 16,-1 3-1-16,4 3-1 0,0-1 0 0,4 5 1 0,-1 3 1 0,-3-1 0 15,2 4 0-15,-2 0-2 0,3 6 1 0,-1-2-1 0,-2 3-1 16,3 6-3-16,-3 1-2 0,4 0-1 0,-3 0 0 0,-1 5 0 15,0 0 0-15,4 0 1 0,-3 5 0 0,3 2 2 0,1 2 0 0,0 3 3 16,4 4 0-16,-3 3 3 0,1 2 4 0,2 1 1 0,-4 3 2 16,2 3 2-16,-2 1 0 0,0 0 0 0,-2 4 0 0,-1 0 0 0,2 2 0 15,-4-4 1-15,0 3 2 0,0-2 2 0,0 0 3 0,0 1 2 16,0-2 1-16,-4 0 3 0,4-2 1 0,-2 1-1 0,-1-5 0 0,0 3-6 16,1-4-5-16,-2 0-6 0,3-1-9 0,-3-6-12 0,1-1-16 15,1 3-18-15,-1-5-21 0,3 0-21 0,-2-5-22 0,-1 2-22 16,3-5-26-16,-4 4-37 0,4-5-42 0,-1 0-61 0,1-5-65 0,0 0-63 15,0 0-59-15,0 0-24 0,-6-3-5 0</inkml:trace>
  <inkml:trace contextRef="#ctx0" brushRef="#br0" timeOffset="75245.8486">22215 17579 344 0,'0'-13'466'0,"4"-2"-4"0,-1 2-74 15,-3-1-110-15,0 1-69 0,0 5-48 0,2 0-28 0,-2 3-20 0,3 0-12 16,-1 3-14-16,1 2-10 0,1 0-13 0,1 5-10 0,0 2-11 16,5 4-7-16,2 2-5 0,2 6-2 0,0 2 1 0,4 4-1 0,5 5 2 15,-1 3 3-15,0 7 4 0,3-2 2 0,-1 3-1 0,4 7-1 16,-6-3-3-16,5 2-3 0,-5 2-4 0,0 2-4 0,4 1-5 0,-11-1-4 15,4 2-2-15,-4 0-1 0,-1-2 2 0,-4 3 0 0,-5-6 2 16,2 5-2-16,-5-1-5 0,-4-4-11 0,-5 5-9 0,-1-6-12 16,-2 3-17-16,-7-1-17 0,1-2-19 0,-4 2-23 0,-2-4-23 0,-6 1-35 15,1-1-36-15,0-3-52 0,-4 0-57 0,4 1-71 0,-6-7-81 16,3 1-33-16,-3-3-11 0</inkml:trace>
  <inkml:trace contextRef="#ctx0" brushRef="#br0" timeOffset="116629.9709">22587 21621 61 0,'0'0'99'0,"0"0"3"0,-3 0 2 0,3 0 4 0,0 0 1 0,0 0 2 16,0 0-1-16,0 0 0 0,-2 0-1 0,2 0-2 0,0 0-2 0,-3 0-3 15,3 0-3-15,0 0-3 0,0 0-5 0,0 0-4 0,-2 0-4 16,2 0-6-16,0 0-3 0,0 0-6 0,0 0-5 0,0 0-2 16,0 0-3-16,0 0-2 0,0 0-5 0,0 0-2 0,0 0-4 0,0 0-4 15,0 0-1-15,0 0-2 0,0 0-2 0,0 0 0 0,0 0 0 16,0 0-1-16,0 0 0 0,0 0 0 0,0 0-1 0,0 0 1 0,0 0 1 15,0 0 1-15,0 0 2 0,0 0-1 0,0 0 1 0,2-3 1 16,-2 2 0-16,5-4 0 0,-2 2-2 0,6-1-2 0,-1 3-1 16,2-4-4-16,4 1-3 0,3-4-4 0,2 3-5 0,3-3-2 0,5 4-1 15,1-7-2-15,7 5 2 0,0-2-2 16,2 0-2-16,2 0-1 0,2 1 0 0,0 2 1 0,0-3-2 0,2 1 0 0,-6 2 1 0,2 1 2 16,-1 0 0-16,-4 3 1 0,-1-2-2 0,-6-1-2 0,0 4-2 15,-1 0-2-15,-8 0-2 0,1 0-2 0,2 4-1 0,-8-1-1 0,-2-3-1 16,0 1-1-16,-4 3-1 0,2-4-2 0,-4 1 0 0,-2 2-2 15,2-3-2-15,-1 5 1 0,-4-2 1 0,0 1 2 0,-4 1 0 16,-1 3 2-16,2-1 0 0,-7 5 2 0,1-4 0 0,-4 5 1 16,-1 2 0-16,-5 0 1 0,-3 2 0 0,-4 3-2 0,-1 0 0 0,-4 3-2 15,-1-2-3-15,-4 1-1 0,0 3 1 0,1-1-2 0,-3 1 0 0,-1 3 0 16,0-3 1-16,1 2 1 0,2-3-1 0,-3 3 0 0,7-4 1 16,1 4 2-16,2-5 2 0,0 2 1 0,5-3 1 0,2 2 0 15,0-6-2-15,5 0-1 0,1 0 0 0,3-1-2 0,1-4 0 0,3-3-3 16,-1 2-2-16,5-3-4 0,-2-2-3 0,5-2-2 0,-1 2-2 15,3-1-3-15,0-3-2 0,0 1-2 0,0 0-2 0,3-3-4 16,-1 2-4-16,5 0-5 0,-2-2-4 0,5 0-6 0,-1 0-7 0,3 0-5 16,-2 0-7-16,4 0-9 0,3-2-10 0,1 0-13 0,1 2-12 0,2-3-14 15,-3 0-16-15,8 1-20 0,-6-1-20 0,6 1-24 0,-2-4-23 16,1 5-23-16,6-2-26 0,-4 2-46 0,1-4-53 0</inkml:trace>
  <inkml:trace contextRef="#ctx0" brushRef="#br0" timeOffset="117433.452">23569 21645 162 0,'2'-4'200'0,"-2"0"-11"0,0 0-4 15,0 3 2-15,0 1 4 0,0-3-2 0,0 3-6 0,-5 0-13 16,2 0-15-16,1 3-13 0,-3-3-15 0,-2 5-13 0,0-1-10 16,-8 0-12-16,1 4-9 0,-5 4-8 0,2 0-11 0,-3 1-9 0,-9 3-8 15,2 3-6-15,-2 1-8 0,-7 4-2 0,0-1-4 0,-3 2-4 16,0 0-2-16,-2 2-3 0,0 1-1 0,0 0-2 0,-4 0-1 0,1 2-4 16,3-1-3-16,0-1-2 0,-3-2-1 0,3 4-5 0,5-2-6 15,-3 0-8-15,7-4-10 0,1 0-14 0,-2 1-17 0,8-3-24 0,1-1-28 16,5-1-34-16,2-4-38 0,4-1-39 0,1-3-41 0,1 0-71 15,6-1-84-15,2-2-44 0,6-5-25 0</inkml:trace>
  <inkml:trace contextRef="#ctx0" brushRef="#br0" timeOffset="118628.8678">23571 22043 77 0,'0'-6'207'0,"0"1"-27"0,0 1-11 0,0 0-3 15,0 0-2-15,0 0-4 0,0 3-7 0,0-2-9 0,0 3-10 0,0 0-11 16,0-4-11-16,0 4-8 0,0 0-8 0,0 0-9 0,0 0-6 16,0 0-8-16,0 0-6 0,0 0-8 0,0 0-7 0,0 0-7 0,0 0-7 15,0 0-5-15,0 0-7 0,-2 0-6 0,-1 0-5 0,0 0-6 16,3 1-6-16,-5 2-4 0,3 0-2 0,-2-2-3 0,1 6-1 15,-2-2-2-15,3 3 0 0,-1-1 0 0,-1-1 1 0,-1 5 2 0,0-5 0 16,0 5 3-16,-2 1 0 0,2-2 2 0,-3 2 0 0,2-3 0 16,1 2 0-16,-3-2-2 0,4 3-1 0,-1-4 2 0,0 0 0 15,0 0-1-15,0-1 1 0,-2 0 0 0,5-1 1 0,-1 0 0 0,0-1 0 16,-3 1-1-16,6-4 1 0,-5 1 1 0,5 2 1 0,-3-3 1 16,3 0-1-16,-2-2 1 0,-1 3-1 0,3-3-1 0,0 0-1 0,0 0 0 15,0 0 0-15,0 0-2 0,-2 1 2 0,2-1 0 0,-3 4-1 16,3-4 0-16,-4 1-1 0,4 3 0 0,-1 0 0 0,-3-1-2 15,4-2 1-15,-2 6-1 0,2-6 0 0,-3 2 0 0,0 2-1 0,3-1 1 16,0-1-1-16,0 2 1 0,0 2-1 0,0-6-2 0,0 3 0 16,0-1 0-16,0 1 0 0,3-3 1 0,0 2-2 0,-1-1 1 15,2 4-1-15,1-4-1 0,0 1-1 0,0-1 1 0,3-2 0 0,1 2 0 16,3 1 1-16,-2-3 1 0,4 0 0 0,3-3 2 0,-2 1-1 16,2 0-1-16,2-1 0 0,3-2 1 0,0 0 1 0,1-2-1 0,2-1-1 15,-1 0 0-15,2 2-1 0,-3-5-2 0,3 0-4 0,-2 3-2 16,-2-2-1-16,4 3 0 0,-6-3 0 0,1 2 0 0,-3-1 1 0,1 1 1 15,-2 0 1-15,0 1 1 0,-3 1 2 0,1-2 1 0,-3 1 4 16,-2-1 5-16,-1 3 5 0,-4-3 6 0,4 4 5 0,-4-4 4 16,-2 0 5-16,0 4 5 0,-1-4 6 0,-2 3 4 0,0-3 5 0,0 4 4 15,0-1 5-15,0 0 4 0,-2-1 3 0,-1 4 1 0,3-2 0 16,-3 1 3-16,3 0-1 0,-2-2-1 0,-1 4-4 0,3 1-4 0,-2-4-4 16,-2 3-8-16,4 1-5 0,0 0-7 0,0 0-5 0,0 0-7 15,0 0-7-15,-3 0-4 0,3 1-5 0,-5 3-6 0,5-3-1 16,-2 4-5-16,-1 2 0 0,-1 1-2 0,-1 5-1 0,2-1 2 0,1 1-1 15,-1 7 2-15,-2-3 1 0,1 6 1 0,2-2 1 0,-1 4 4 0,-2 2 1 16,2 3 2-16,-3-1-1 0,5 1-4 0,-3 0-5 0,1 2-7 16,-2 0-11-16,5-2-14 0,-4-1-18 0,4 4-17 0,-1-4-29 15,-3 0-32-15,4 0-42 0,-1-1-49 0,1 4-80 0,0-9-92 0,0 4-46 16,0-1-20-16</inkml:trace>
  <inkml:trace contextRef="#ctx0" brushRef="#br0" timeOffset="119312.7484">23592 21941 148 0,'0'-11'246'0,"0"5"-35"0,0 2-21 16,0-4-6-16,0 1 1 0,0 2-3 0,0 2-5 0,0-2-10 16,0-2-12-16,0 6-16 0,-4-4-15 0,1 5-14 0,3-3-14 0,-2 0-12 15,2 3-11-15,0 0-10 0,-7 0-11 0,6 3-10 0,-3 0-10 16,-1-3-8-16,2 5-10 0,1-1-6 0,-1 1-7 0,-3 2-4 0,1 1-4 16,0 4-2-16,-2-4-1 0,2 5-1 0,-3 4 0 0,3-3-2 15,-4 3 3-15,1 3 0 0,2 0 1 0,-2-1 0 0,3-1 0 0,-4 2 0 16,4 1-1-16,-3-1 0 0,6-3 1 0,-5 3 0 0,2-4-1 15,2 2 0-15,3-3 1 0,-2-1 0 0,2-1 0 0,0 2-3 16,2-6-1-16,1 2-3 0,0-3-2 0,3 0-1 0,-1-3 0 0,0 0 0 16,3 1 1-16,4-4 0 0,-2 1 1 0,7-3-1 0,-1 0-1 0,1 0-3 15,2-3-1-15,3 1-1 0,0-4-1 0,0 1-1 0,5 1 2 16,-1-4-2-16,1 3-2 0,1-3-2 0,-1 1-1 0,0-1-2 16,0 0 1-16,2 0 0 0,-5-1 0 0,2 1 2 0,-2-2 4 15,-2 2 4-15,0 1 4 0,-3-3 3 0,0 2 4 0,1 0 2 0,-5 0 2 16,-1-3 6-16,1 5 6 0,-4-2 5 0,-1 0 6 0,2-3 7 15,-7 3 11-15,0 3 6 0,2-3 8 0,-5 0 6 0,1 0 5 0,-1 4 7 16,-2-3 3-16,0 1 4 0,-2 4 4 0,-1-2 1 0,3-2-2 16,-2 1-1-16,-5 4-1 0,5-4-6 0,-1 2-5 0,0 0-8 15,-3 3-7-15,6-1-10 0,-1 1-9 0,1 0-8 0,0 0-7 0,-4 0-6 16,1 0-6-16,-2 1-3 0,3 5-4 0,-1-1-2 0,-1 1-6 16,-1 4-3-16,3 0 0 0,-1 5-2 0,0 0 0 0,-3 5-2 0,3 0 1 15,1 4-3-15,-1 1-5 0,-2 5-9 0,1-2-11 0,3 5-18 16,-3-1-19-16,3 3-30 0,1 1-34 0,-4 2-46 0,1-1-49 15,1 3-73-15,-1-3-83 0,1 0-42 0,2-2-19 0</inkml:trace>
  <inkml:trace contextRef="#ctx0" brushRef="#br0" timeOffset="119578.7677">24671 21859 130 0,'4'-12'441'0,"-1"1"-3"0,-3 4-66 0,5-3-94 0,-3 5-89 0,1 0-86 16,2 1-49-16,0 1-30 0,2 2-14 0,0 1-6 0,2-4-6 15,-1 4-2-15,6 0-6 0,6 0-6 0,-4 0-6 0,2 4-9 0,3-4-10 16,3 1-13-16,1-1-18 0,-1 0-22 0,7 0-30 0,-4 0-33 15,0 0-33-15,1 0-33 0,-3 0-60 0,-1 3-75 0</inkml:trace>
  <inkml:trace contextRef="#ctx0" brushRef="#br0" timeOffset="119715.8043">24721 22124 353 0,'-2'3'442'16,"2"-3"-45"-16,2 1-66 0,1-1-85 0,2 0-91 0,0-1-54 0,7-2-37 15,5-2-23-15,-1-2-14 0,6 2-18 0,5-3-22 0,7-2-28 16,2 0-30-16,1-3-41 0,11 1-48 0,-2-2-73 0,7-2-84 0,2 4-55 16,3-4-39-16,1 3-21 0</inkml:trace>
  <inkml:trace contextRef="#ctx0" brushRef="#br0" timeOffset="120363.2325">26762 21224 221 0,'5'-25'445'0,"0"3"-65"0,2 2-103 0,-2 0-59 16,-3 5-37-16,5 0-17 0,-6 2-7 0,-1 3-8 0,0 3-7 0,0 0-15 16,0 1-17-16,0 4-15 0,-1 0-18 0,-3 2-12 0,1 0-14 15,-2 4-9-15,-4 2-9 0,1 1-9 0,-3 5-7 0,1 4-3 16,-10 1-5-16,4 3-1 0,-6 4 1 0,0 1 0 0,-5 2 0 0,1 4 0 16,-5 2 0-16,4-3-2 0,-2 5 0 0,-2-4-1 0,4 3-2 15,0-5-3-15,-2-2-4 0,8-1-4 0,-4 2-4 0,3-8-7 0,5 3-7 16,3-6-7-16,0 0-9 0,1-4-6 0,4-1-7 0,4-3-5 15,3-1-4-15,-1 0 0 0,3-4 0 0,3 0 2 0,2-3 0 0,1-1 1 16,4 0 2-16,7-1 4 0,-4-3 4 0,6 0 6 16,2 0 6-16,1 0 5 0,0 0 5 0,2-4 4 0,1 3-1 0,-1-1-1 15,-1 5-3-15,4-3-2 0,-5 4-1 0,4 0-2 0,-6 4 0 0,-3 0 2 16,2 4 1-16,-2 0 3 0,0 0 1 0,-3 5 2 0,-4 1 4 16,2-3 2-16,-4 1 4 0,-6 5 4 0,3 0 3 0,-5 2 5 0,0 1 2 15,-5 0 4-15,0-2 3 0,-4 3 0 0,-1-1 1 0,-4 2 0 16,-3 2 0-16,0-4-1 0,-1 3 2 0,-5-1-1 0,1 0 1 15,0 1-1-15,-2-2-2 0,-1-1 0 0,1 0 0 0,-2-2 1 0,2-1 1 16,2 0 2-16,0-2 3 0,0-2 3 0,3-2 2 0,2 1 1 16,0-6 1-16,3-2-1 0,1-1-3 0,4-3-1 0,4-3-2 0,0 2-2 15,1-3-2-15,4-8-2 0,7 4-4 0,-2-5-5 0,4 1-5 16,5-4-2-16,1 1-3 0,2 1-1 0,2-2-2 0,6 2 0 16,-1 2 2-16,-2 1 1 0,6 2 4 0,-6 4 5 0,3 2 3 0,-1 0 5 15,-2 6 5-15,-1 1 6 0,-2 4 5 0,-1 4 4 0,0 1 2 16,-3 4 1-16,-2 0 2 0,-1 7 1 0,-1 0 3 0,-3 4-1 0,1 1 2 15,-4 1 0-15,2 0-1 0,-6 5-1 0,3-4-1 0,-4 6-8 16,0-2-6-16,-4-1-11 0,3 1-13 0,-3 0-19 0,1-1-21 0,-2-2-36 16,1 1-41-16,4-4-54 0,-1 0-57 0,1-2-70 0,1-1-75 15,-1-4-40-15,4-6-20 0</inkml:trace>
  <inkml:trace contextRef="#ctx0" brushRef="#br0" timeOffset="120778.7413">27333 21505 148 0,'-5'-20'440'15,"-3"3"0"-15,2 3-79 0,1-5-117 0,0 9-66 0,-2-3-39 16,2 3-21-16,2 1-10 0,-2 5-7 0,0 0-6 0,-4-3-12 15,4 7-15-15,-4 7-16 0,4-3-17 0,-3 5-12 0,-1 5-8 0,1 4-7 16,1 0-7-16,-5 5-5 0,3 3-1 0,1 6 0 0,1 1 3 16,-5 4 1-16,4 1 2 0,-1 2 0 0,4 1 3 0,3 1-1 0,2 0 0 15,0 0 1-15,0-1-1 0,2-1-1 0,3-2 1 0,4-1-1 16,4-1 0-16,-1-6 0 0,2 3 1 0,3-5 0 0,2-2 0 0,3-6 2 16,0 0 2-16,0-3 0 0,2-4 4 0,2-1 0 0,-3-4 1 15,5-4 3-15,-1-4 2 0,0-3 1 0,2-1 1 0,-1-5 1 16,-1 1 3-16,-3-8 0 0,1-1 3 0,-1-1 0 0,-3-7-1 0,-3-3 1 15,0-2-1-15,-8-5 1 0,0 1-1 0,-1-3 1 0,-6-3 0 16,-3-3-1-16,-3 2-1 0,-3-1 0 0,-2-2-3 0,-6 0-2 16,4 3-3-16,-4 5-2 0,-3-3-3 0,0 8-3 0,-2 2-4 0,2 4-4 15,-1 5-4-15,-1 1-7 0,-3 10-11 0,3 2-12 0,-7 5-14 16,4 7-17-16,-2-1-21 0,-1 9-26 0,1 2-34 0,2 3-49 0,1 5-57 16,3 0-81-16,-1 4-95 0,5-1-45 0,2 2-24 0,5 2-7 15</inkml:trace>
  <inkml:trace contextRef="#ctx0" brushRef="#br0" timeOffset="121057.423">28563 21948 40 0,'-4'-10'489'0,"-1"2"8"16,5 2 5-16,-2-2-82 0,2 4-127 0,-3-3-82 0,0 2-58 0,3 2-30 15,-2 3-20-15,2 0-11 0,0 0-8 0,0 0-11 0,0 2-12 16,2 3-12-16,-2 3-10 0,3 0-7 0,0 2-7 0,-1 3-6 16,2 4-6-16,1 3-4 0,-2 0-4 0,-1 4-10 0,-2 1-8 0,3 3-15 15,-1-1-18-15,-2 4-21 0,0 1-21 0,-2-1-29 0,-1 1-32 16,3 2-55-16,-2 1-62 0,-1-3-83 0,3 0-91 0,0 4-43 15,0-4-20-15,0-6-5 0</inkml:trace>
  <inkml:trace contextRef="#ctx0" brushRef="#br0" timeOffset="121346.6451">29170 21570 180 0,'-2'-29'514'0,"-1"1"16"0,1-4 12 15,-1 11-89-15,-1-1-140 0,2 2-81 0,-1 4-52 0,1 3-27 16,-4-3-17-16,4 7-10 0,-2 3-8 0,1 2-11 0,3 2-13 0,-2 4-17 16,-1 2-20-16,3 3-16 0,0 6-14 0,0 2-10 0,0 5-8 15,3 2-4-15,-1 3-1 0,-2 3-2 0,3 6 1 0,3-2 2 16,-3 3-2-16,2 1-6 0,-2 4-10 0,-1 1-15 0,5-2-19 0,-5 0-25 15,1 2-27-15,-1-2-35 0,1 1-38 0,2-1-70 0,-1 1-84 0,1 0-89 16,-2-2-93-16,-1 0-43 0,5-2-22 0,-6 1-5 0</inkml:trace>
  <inkml:trace contextRef="#ctx0" brushRef="#br0" timeOffset="121580.3824">30210 22082 66 0,'-8'-10'539'0,"2"2"4"0,-2-2 2 0,4 4-45 15,-1-2-64-15,0 4-110 0,0-3-131 0,2 2-74 0,1 1-43 0,-1 4-22 16,-1 0-12-16,4 0-9 0,-2 4-8 0,-1 1-9 0,3 2-9 16,-3 1-7-16,3 5-4 0,-2 2-3 0,-1 4 1 0,1 1-3 0,-2 4-2 15,1 5-3-15,-2-3-8 0,3 7-11 0,-5-1-19 0,2 1-24 16,0-2-28-16,0 4-43 0,2-2-51 0,-2 0-97 0,1 0-118 0,4 1-62 15,-2-2-32-15,2-3-15 0,2-1-6 0</inkml:trace>
  <inkml:trace contextRef="#ctx0" brushRef="#br0" timeOffset="121896.7825">30959 21809 135 0,'1'-25'492'16,"3"1"2"-16,1-3 1 0,0 2-84 0,4 0-128 0,-1 0-89 16,2 4-74-16,4-4-40 0,1 5-25 0,1 0-12 0,2 2-8 0,-1 5-8 15,6-2-6-15,-1 2-7 0,-3 2-9 0,3 2-5 0,-3 4-3 16,1 5-2-16,-5 0-1 0,2 1-1 0,-3 7-1 0,-2 0-1 0,2 4 1 16,-9 0-1-16,0 8 0 0,-5-4-1 0,0 6-1 0,-4 0-2 15,-1 6 0-15,-8 0 1 0,-1-3-1 0,-3 5 2 0,-2-1 0 0,-3 3 1 16,0 1-1-16,-2 0 2 0,-3-4 0 0,1 0 2 0,-1 2 0 15,3-7 2-15,-2 4 4 0,8-1 5 0,-3-5 3 0,2 1 4 16,4-4 0-16,0-2 2 0,8-2 3 0,-5 1 3 0,7-3 4 0,0-1 1 16,1-4 3-16,4 4 4 0,4-7 1 0,4 1 2 0,-1-1 0 15,5-3-5-15,5 1-7 0,-2-3-15 0,11-3-16 0,1 1-19 0,4-3-20 16,6-1-29-16,3 1-33 0,4-7-52 0,2 5-62 0,0-2-86 16,7-3-101-16,0 4-50 0,-2-4-25 0,5 4-9 0</inkml:trace>
  <inkml:trace contextRef="#ctx0" brushRef="#br0" timeOffset="122145.628">32463 22104 415 0,'-7'-10'504'0,"2"-1"14"0,3 5-63 0,-5-5-103 15,6 6-71-15,-3-2-55 0,4 2-29 0,-1 4-16 0,1-3-9 16,-7 3-7-16,5 1-16 0,-1 0-18 0,-1 0-19 0,-1 0-16 0,3 5-17 16,-1-4-17-16,0 7-14 0,-3-1-13 0,5 3-14 0,-6 2-13 15,2 4-15-15,0 1-13 0,0 3-16 0,-7 0-17 0,6 1-18 0,-2 4-19 16,-1 0-23-16,1 4-29 0,3-4-38 0,-4 5-44 0,4-3-80 16,3 3-95-16,-4-1-70 0,6-1-59 0,0-1-22 0,0-4-7 15</inkml:trace>
  <inkml:trace contextRef="#ctx0" brushRef="#br0" timeOffset="122579.7772">33244 21595 463 0,'14'-30'482'0,"1"2"-1"0,7-1 2 0,0-3-113 0,5 4-171 16,4-2-92-16,2 5-53 0,2-4-25 0,1 5-11 0,3 1-2 15,-1 3 1-15,1 1 1 0,0 3-1 0,-3 3-2 0,0 5-1 0,-7 0-2 16,5 3-2-16,-10 5-1 0,-2 0-1 0,0 5 0 0,-5 3-1 16,-3 0 0-16,-4 5 2 0,-1 3 0 0,-4-1-2 0,-5 4 2 15,0 1-1-15,-5 2 0 0,-4 1 0 0,-1 2-1 0,-4-1-3 0,-6 1 0 16,1 0-2-16,-3 1-1 0,0 0-2 0,0-1-1 0,-1-4-3 16,3 1 0-16,-2-1-1 0,0-1-1 0,1-4-1 0,6 3-1 0,-2-8-1 15,3 1-1-15,4 1-3 0,-2-3 0 0,3-3-1 0,8 1 1 16,-6-5 0-16,7 6 1 0,0-5 0 0,0 3 2 0,7-3 1 0,-6 0 2 15,8 1 2-15,3-1 3 0,2 0 1 0,-4 3 3 0,9-2 2 16,1 3 2-16,-1 0 1 0,3-1 2 0,0 0 1 0,0 3 1 0,0 0 1 16,2 0-1-16,-5 0 0 0,3 3-1 0,-1-1 0 0,-6-3-1 15,2 3 0-15,0 3-1 0,-3-5 1 0,-4 3 1 0,-1 2 1 16,-4-3 2-16,0 1 0 0,2 0 3 0,-7 3 2 0,0-4 1 16,-7 1 3-16,2-1 0 0,-6 0 2 0,-2 1-1 0,-8-1 1 0,6 1-2 15,-11-1-1-15,3 4 0 0,-8-8-5 0,-2 5-2 0,-2-2-5 16,-5-2-7-16,1 0-10 0,-3-1-13 0,-1 0-15 0,0-1-19 0,1 0-21 15,-1-1-33-15,-1 1-41 0,3 0-66 0,-2-3-77 0,9 5-78 0,-5-5-75 16,6 0-38-16,-1 3-19 0</inkml:trace>
  <inkml:trace contextRef="#ctx0" brushRef="#br0" timeOffset="123112.9773">34721 20946 189 0,'5'-23'445'0,"0"2"6"0,0 1-85 0,0 0-131 15,4 3-72-15,-3 1-45 0,1 4-23 0,0 1-13 0,0 0-9 16,0 3-8-16,0 1-11 0,1 2-12 0,1 2-12 0,3 3-8 0,-6 3-8 16,3 1-4-16,-1-1-2 0,-2 9-2 0,2-6-2 0,1 6 2 15,-4 4 2-15,0 1 1 0,-2 1 2 0,1 2 1 0,-4 7 2 0,0-2 1 16,0 1-1-16,-4 0 1 0,1 6-1 0,-2 3 1 0,0-6 0 16,0 5-1-16,-1 0 0 0,0-2-2 0,0 1-2 0,3-2-1 15,1 3-2-15,2-5 0 0,2 1-2 0,1-6 1 0,3 2-1 0,2 1 0 16,6-9 0-16,-1 5-1 0,4-5 1 0,2-5-2 15,7 0 0-15,-2-1 1 0,3-4 3 0,2-1 5 0,-2-2 9 0,2-5 10 0,-3 0 10 16,-2 0 12-16,5-5 8 0,-11-2 9 0,1-1 7 0,-2-1 9 16,-1-3 5-16,-1-1 7 0,-8 1 2 0,1-2 3 0,1-2 0 0,-4-1-3 15,-5 1-6-15,0-3-6 0,0 2-9 0,0 2-10 0,-2 1-11 16,-5 1-8-16,2 3-11 0,0 0-8 0,-3 5-7 0,-1 4-5 16,1 2-4-16,-6 4-3 0,0 3-2 0,-1 4-2 0,-2 5-2 0,-5 3-3 15,3 6-1-15,0 5 0 0,-3 2 0 0,-4 2 1 0,4 5 1 16,0 3 0-16,0 3-1 0,3 1 1 0,-3 3-2 0,3 3-3 15,0-4-5-15,-1 3-4 0,5 3-9 0,-6-4-11 0,2 2-13 0,6-2-11 16,-4 1-17-16,3 0-17 0,-1 0-21 0,1-3-24 0,-3 1-29 16,0-1-30-16,3-1-55 0,-3-1-68 0,4-1-84 0,-1-3-90 0,0-4-41 15,1 1-14-15,-3-6-4 0</inkml:trace>
  <inkml:trace contextRef="#ctx0" brushRef="#br0" timeOffset="140048.28">27729 23685 159 0,'3'-16'228'0,"-3"3"8"0,4-6 7 0,-3 5 4 16,-1-5-5-16,0 8-10 0,0-4-10 0,0 3-12 0,0 2-14 16,-1 0-16-16,-3 4-19 0,4-2-20 0,-3 3-18 0,3-1-18 0,-2 5-20 15,-1-3-19-15,1 4-16 0,2 0-15 0,-3 4-14 0,-1 0-12 16,4 4-8-16,-2 0-7 0,-1 2-5 0,3 8 0 0,-2 2 0 15,2 1 0-15,-3 6-1 0,0 0 2 0,3 4 1 0,-2 3 1 0,-2 1 2 16,4 0-1-16,-3 2 0 0,3 3 2 0,-2-3-2 0,-1 0-1 0,3 2 1 16,-5 0 3-16,1-3 0 0,-1 0 3 0,4 0 0 0,-3-4 2 15,1 2-2-15,1-1-1 0,-1-4-4 0,1-1-2 0,2-4-3 0,-4 3-6 16,1-4-4-16,3-3-5 0,-2 1-7 0,-1-5-8 0,3-2-9 16,-3-1-7-16,3-1-8 0,-2-3-7 0,-2-2-11 0,4 2-10 0,0-5-21 15,0 1-24-15,0-5-31 0,0 0-32 0,0 0-30 0,0 0-27 16,0 0-57-16,0 0-70 0,0-5-31 0</inkml:trace>
  <inkml:trace contextRef="#ctx0" brushRef="#br0" timeOffset="143848.8661">24451 21064 100 0,'-10'-17'130'0,"-4"-3"-3"16,1 0-3-16,-4 0-5 0,0 3-4 0,-2 0-6 0,-3 0-8 15,3 0-7-15,-7-4-9 0,4 5-7 0,-5-4-8 0,0 3-12 16,-1 0-5-16,-2 0-6 0,-3 0-4 0,2-2-5 0,2-1-4 0,-5 3-6 16,-1 0-4-16,4 2-5 0,-3-2-2 0,-2 4-4 0,0 0-3 15,2-2-4-15,-2 3-3 0,0-1 0 0,1 5-4 0,-1-2-3 0,0 2-1 16,0 4-2-16,-5-2-2 0,5 1-1 0,-5 5-2 0,4 0 0 15,-7 0 0-15,3 5 0 0,-7-2 1 0,4 2-1 0,1-1 1 0,-5 7 0 16,4-5 4-16,-6 6 3 0,8 3 4 0,-6-3 2 0,4 3 3 16,-2-1 2-16,1 3 2 0,1 3 3 0,3-2 3 0,0 6 0 15,2-1 5-15,-2 2 2 0,3 1 1 0,3 0-3 0,-5 7-1 0,8 1-2 16,-2-3-1-16,1 6-2 0,3 3 0 0,-3-1-3 0,3 6-1 16,-1 4-1-16,4-2-1 0,-1 8 0 0,1-4 0 0,3 10-2 15,-1-5 1-15,-1 5 2 0,6 2 0 0,-1-3-2 0,-1 8-1 0,8-1-2 16,1-2 2-16,-1 3 2 0,6-1 2 0,1 2 2 0,0 1 2 15,2-2 0-15,5 0 3 0,5-2 1 0,2 0 2 0,-2-1 1 0,3-1 0 16,3-1 3-16,2-4 0 0,6 1 3 0,1-4 0 0,-1 0-2 0,5-5-1 16,5 2-1-16,-2-7-2 0,2 0-3 0,7-2-3 0,-2-6-1 15,4 0-2-15,-2-2-1 0,8-4 1 0,0-4-1 0,1-1 2 0,1-3 2 16,3-4 3-16,1-1 2 0,2-2 2 0,0-6 0 0,0 0 2 16,6-2 3-16,0-1 1 0,2-3 0 0,-2-5 2 0,0 0 2 15,5 0-2-15,-1-4 0 0,-3-2-2 0,4-1-4 0,-5-3-1 0,4-2-4 16,-3-4-2-16,-1 3-4 0,0-7-2 0,-3 0-4 0,0-5-2 15,-1-3-3-15,-1 1-3 0,-4-5-1 0,4-4-4 0,-3 0-2 0,-4 0-4 16,-2-7-4-16,2-1-3 0,-7 0-2 0,2-4-2 0,-1-4 2 16,-3 0 3-16,-3-2 2 0,-1 1 3 0,-3-4 1 0,-2 2 3 0,-1-3 3 15,-5 1 2-15,-3 0 4 0,1 1 6 0,-6 1 4 0,-7 0 6 16,1 1 3-16,-4 2 3 0,-4 1 3 0,-4-2-1 0,-1 3-2 16,-3-2-2-16,-3 4 0 0,-2 0-4 0,-8-1 1 0,2-1-2 15,-3 4-2-15,-5-2-2 0,3 1-4 0,-7-2-2 0,-3 4-3 0,2 0-5 16,-4 1-6-16,0 2-6 0,-1 4-5 0,-2-2-6 0,-2 7-5 15,1 3-10-15,-4 2-10 0,3 3-14 0,0 7-15 0,4 1-16 0,-6 4-18 16,2 5-20-16,5 6-20 0,-5 2-18 0,6 4-19 0,-1 7-15 16,0 1-15-16,0 6-14 0,4 0-14 0,-2 10-37 0,6-1-52 0</inkml:trace>
  <inkml:trace contextRef="#ctx0" brushRef="#br0" timeOffset="148866.6788">28687 24335 14 0,'2'7'55'0,"-2"1"7"0,0 0 0 0,0 0-2 16,0 0-4-16,3 1-5 0,-3-2-2 0,0 1 1 0,0-4 4 0,0 1 4 15,0-1 6-15,0 1 7 0,0-2 4 0,0 0 6 0,0-3 5 16,0 0 4-16,0 0 2 0,0 0 4 0,0 0-1 0,0 0 2 0,0 0-5 16,0 0-6-16,0 0-10 0,-3 0-8 0,3-3-12 0,-2 0-10 15,-5 1-7-15,6-2-9 0,-3 0-6 0,3-4-8 0,-6 3-4 0,2-3-6 16,-1 1-1-16,3-1-4 0,-2 0-2 0,2 0 0 0,1 0-3 0,-2 4-1 16,3-3-2-16,1 2-2 0,0 0-2 0,0 0-3 0,0 2-1 15,0 1-5-15,0-2-1 0,0 4-1 0,0 0-3 0,1-3 0 0,-1 3-2 16,0 0 0-16,0 0 1 0,0 0 3 0,4 0 1 0,-2 0 2 0,1 3 2 15,0-3 2-15,-1 2 4 0,1 0 4 0,-1 3 1 0,-2-3 2 16,4 1-1-16,-4 2 0 0,3 0 2 0,-3-2 2 0,0 4 0 0,0-6 2 16,0 3 2-16,0-3 2 0,0 6 2 0,0-7 2 0,0 1 2 15,0-1 1-15,0 0 2 0,0 0 5 0,0 0 5 0,0 0 3 0,0 0 3 16,0 0 3-16,0 0 0 0,0 0 3 0,0 0 1 0,0 0 0 16,0 0-2-16,0 0-2 0,-3-1-2 0,3 1-3 0,-4-7-4 0,4 6-2 15,-2-3-5-15,-1 3-2 0,3-6-4 0,0 4-1 0,0-2-3 0,0 0-3 16,0 0-2-16,0 0-3 0,0-2-1 0,0 2-2 0,3-3-1 15,-1 4 1-15,-2-4-2 0,4 3 0 0,1-3 1 0,-2 1-2 0,1 3-4 16,-3-5-1-16,4 5-4 0,-1 1-1 0,-1-1-1 0,-1 0-1 16,3 3-2-16,2 1 1 0,-2 1 0 0,0 3 0 0,0 0 2 0,4 3 1 15,-4 2 2-15,3 1 3 0,-3 3 3 0,4-3 3 0,-2 9 4 16,0-5 2-16,-1 6 4 0,-4-3 4 0,7 0 2 0,-6 3 2 0,-1-3 2 16,5 3 1-16,-7-3 2 0,1 0-1 0,-1 2 1 0,0-6 1 15,0 3 0-15,0 0-1 0,-1-4 1 0,1 0-1 0,-4-2 2 0,1-1 0 16,3 0 3-16,-2-2 1 0,2-2 6 0,0 2 6 0,0-2 3 0,-3-1 4 15,3-4-1-15,0 0 0 0,0-1-2 0,-4-2-1 0,-1-1-2 16,3-4-3-16,-1 3-2 0,-2-6-6 0,0-2-3 0,-2-1-4 0,2-1-7 16,0-2-9-16,0-4-7 0,-2 5-4 0,2-4-3 0,3-2-3 15,-5 5 0-15,2-3 0 0,3 3 1 0,-1 1-3 0,0 1-2 16,3 2 1-16,0 2-2 0,0 1-2 0,0 0 1 0,3 3-1 0,0 2 0 16,-1-3-2-16,1 4-1 0,-1 0-1 0,5-1-1 0,-5 1-1 0,3 0 1 15,3 4 0-15,-3 0 1 0,4 0 2 0,-2 0 1 0,0 4 3 16,1 0 2-16,4 2 2 0,-3-2 3 0,1 7 3 0,-2-3 2 0,1 1 2 15,-2 1 2-15,1-2 0 0,1 5 3 0,3-2 3 0,-7 1 1 16,0-1 2-16,3 2 1 0,-2-4 2 0,-1 0 0 0,2 4-2 0,-6-3 3 16,3 3 0-16,-3-3 2 0,3 2 0 0,-1 0 2 0,-3-3-1 0,0-2 0 15,0 5 0-15,-3-3 2 0,-1-2-2 0,4 1 0 0,-5 0 1 16,4-2-1-16,-6 0 0 0,2 1-3 0,1-3-4 0,-3-1-4 0,1 2-4 16,-1-5-4-16,-5 3-3 0,2-3-5 0,-2 0-4 0,3-3-4 15,-5 1-2-15,4-1-2 0,-3-1-2 0,1-4-3 0,5 3-2 0,-5-3-1 16,3 1 0-16,1 1 0 0,1-3 3 0,0 1 2 0,0 0 3 15,1 0 2-15,0 1 1 0,3-1 2 0,1-1 0 0,-1 2 1 0,3 3 0 16,-2-4 1-16,2 3 2 0,0-2 2 0,0 0 4 0,0 2 1 0,0 0 4 16,0 0 2-16,0-3 1 0,0 6 2 0,0-2 3 0,2 0 2 15,-2-3 1-15,3 1 1 0,-1-1-1 0,1 4-1 0,1-6 1 0,-2 5-1 16,6-4-2-16,-3 4-1 0,2-4-1 0,-2 3-1 0,0-3 0 16,5 1 0-16,-1-1 1 0,0 1-1 0,2 3-4 0,0-4-1 0,1 3-1 15,-6 2-1-15,6 0 0 0,-1 3 2 0,-3 3 4 0,4 0 4 16,2 4 3-16,-4 1 3 0,0 4 1 0,2 1 2 0,-2 7 1 0,-1 0 4 15,3 4 5-15,-2 1 5 0,-5 6 5 0,2 1 4 0,-5 3 3 0,1 0-3 16,-3 3-10-16,-3 5-10 0,1 2-17 0,-10 2-18 0,-2 1-22 16,1 3-34-16,-6 2-39 0,-1 1-39 0,-8-1-42 0,4 5-58 0,-3-1-66 15,-4 0-36-15</inkml:trace>
  <inkml:trace contextRef="#ctx0" brushRef="#br0" timeOffset="151173.9815">30138 23672 138 0,'-3'-12'218'0,"3"3"6"0,-2-5 7 0,-1 5 2 15,1-2 1-15,-5 2-6 0,6 1-6 0,-4 1-18 0,-2 0-19 16,2 1-20-16,0 1-19 0,-1 3-21 0,0-1-21 0,4 1-19 0,-3 2-15 16,1 5-17-16,-1 0-15 0,0 3-13 0,-2 2-13 0,2 3-11 15,2 6-8-15,-4 1-7 0,0 4-2 0,0 1-1 0,-1 6 3 0,1 4 0 16,0 0 3-16,0 5 1 0,0-2 1 0,-1 3 0 0,-1-1-1 16,1 2-1-16,-1-2-2 0,-1-1-4 0,2 2-6 0,-1-2-11 0,1 0-12 15,-1-1-16-15,2 1-17 0,-5-5-24 0,4 0-29 0,3-2-38 16,-4 1-41-16,1-4-72 0,2 1-83 0,5-2-48 0,1-5-29 0</inkml:trace>
  <inkml:trace contextRef="#ctx0" brushRef="#br0" timeOffset="151536.9867">30444 23437 12 0,'13'-21'93'0,"1"1"-4"0,-2 0-2 16,-2 1-6-16,4 2-8 0,-2 3-9 0,-2 2-11 0,0 1-13 16,-1 5-11-16,-1-2-11 0,4 5-11 0,-5 2-4 0,0 2-4 0,0 2 2 15,-4 5 4-15,2-2 3 0,-1 5 3 0,-1 1 6 0,-3 5 6 16,-3 1 5-16,-1 2 5 0,-1 0 4 0,-3 1 4 0,-1 1 3 15,-5 2 1-15,1 0-1 0,-3 0 0 0,-1 0-4 0,0-1-1 0,-1 2-3 16,-5-4 0-16,6 2-1 0,-1 1-3 0,-1-8 0 0,0 1-3 16,4 1-1-16,1-5-3 0,0 0-2 0,8-2 0 0,-3-3-2 0,2 0 1 15,2-1-2-15,5-2 0 0,0-2-1 0,3 1 2 0,3-4-1 16,2 1 0-16,2-1-1 0,4 0-1 0,3 0 0 0,5 0 0 16,4-1-3-16,-2 1-7 0,8-3-16 0,4 2-20 0,0-6-31 15,5 6-34-15,1-3-40 0,-1 1-41 0,4-1-69 0,-3 4-84 0,3-3-43 16</inkml:trace>
  <inkml:trace contextRef="#ctx0" brushRef="#br0" timeOffset="151799.6097">31080 24250 403 0,'-7'-11'501'0,"5"-2"10"0,-1 2-74 0,-1 0-116 0,4 1-76 16,-1 3-56-16,-3-1-32 0,4 3-22 0,-1 0-14 0,1 3-7 15,-4-2-15-15,1 4-17 0,3 0-15 0,0 0-13 0,-2 0-12 16,-1 4-12-16,3 1-8 0,-2 2-11 0,2 6-10 0,0 1-12 0,0 2-13 16,0 5-12-16,-3 5-15 0,-1-3-18 0,4 5-17 0,-2 3-17 0,-1 4-26 15,1 1-31-15,-4 3-52 0,4 1-61 0,-2-1-78 0,-1 1-87 16,0-2-40-16,-2 3-18 0,6-1-5 0</inkml:trace>
  <inkml:trace contextRef="#ctx0" brushRef="#br0" timeOffset="152069.5921">31938 23848 46 0,'5'-27'478'0,"0"2"11"0,-2-3-19 0,-1 7-35 16,5-2-91-16,-6 3-116 0,3 2-65 0,-2 4-38 0,-2 2-19 15,0 3-9-15,0 2-6 0,0 3-4 0,0 4-10 0,0 3-10 0,-2-2-11 16,-2 11-11-16,3 0-8 0,-3 2-7 0,1 6-5 0,-2 2-4 16,1 2 0-16,-1 7-1 0,4-2-1 0,-6 6 0 0,0-2-1 0,0 7-3 15,2-5-7-15,0 5-8 0,-4 0-14 0,4-1-13 0,0 2-20 16,-3 2-24-16,2-3-25 0,-2 1-25 0,1 2-41 0,0-6-48 0,0 6-87 15,2-7-108-15,4 1-60 0,-3 1-37 0,1-6-16 0,-2 1-6 16</inkml:trace>
  <inkml:trace contextRef="#ctx0" brushRef="#br0" timeOffset="152498.7556">32222 23314 255 0,'9'-28'417'0,"-1"3"0"0,1 1-93 0,-1 2-139 15,1 2-72-15,-2 2-40 0,5 3-23 0,1 3-11 0,1-1-7 16,0 5-2-16,-1 0-8 0,6 1-8 0,2 6-8 0,-6-3-5 0,5 8-3 16,3-3-1-16,-5 7 1 0,1-1-1 0,-2 5 2 0,-2 0 2 15,2 4 0-15,-3-3 3 0,-2 2 1 0,-5 5 4 0,-4-4 4 16,2 4 3-16,-5 0 0 0,0 0 2 0,-5 1 2 0,2 1 2 0,-4-2 2 15,-1 1 0-15,-4-2 2 0,1 1-1 0,-6-4-1 0,4 4 0 0,-1-4 0 16,4 1-3-16,-4-1-1 0,1-1-4 0,-3-3 0 0,9 0 0 16,-5-4 0-16,7 0 1 0,-3-1-2 0,4-2 1 0,-1 0 0 15,5 0 2-15,0-5-4 0,0 0-1 0,5 2-3 0,-1-2 0 0,1 0 0 16,3 0 0-16,4-2-2 0,-1 2-2 0,2-3-2 0,1 1-3 16,5 2-2-16,-2 0-1 0,1 0-2 0,5 0-3 0,-1 2 0 15,-2 1 1-15,1-1 2 0,-4 1-2 0,2 2 2 0,-2 0-1 0,-4-2 1 16,4 5-1-16,-6-3 1 0,0 3-1 0,0-1 3 0,-3-2 1 0,-3 3 3 15,0-1 3-15,-1 5 1 0,-1-5 5 0,-3 2 1 0,-3 1 3 16,-1-1-1-16,-2 4-1 0,-3-1-6 0,-3 0-8 0,-1 0-11 16,-3 1-15-16,-6 1-18 0,2-2-21 0,-4 1-37 0,-2-2-42 15,-1 1-52-15,-1-1-57 0,1 1-68 0,0-2-72 0,0-3-34 0,1 1-18 16</inkml:trace>
  <inkml:trace contextRef="#ctx0" brushRef="#br0" timeOffset="152760.5448">33430 24167 82 0,'-2'-9'481'0,"2"-2"5"0,-3 3 2 0,-1 0-95 15,4 1-148-15,-1 2-78 0,-3 1-48 0,4 0-26 0,-2 3-13 16,2 1-11-16,0 0-11 0,0 1-11 0,0 6-16 0,0-2-10 16,0 3-7-16,0 0-7 0,0 7-7 0,0-2-6 0,0 4-6 0,0 3-7 15,0 2-11-15,0 2-11 0,2 1-17 0,-2 0-18 0,0 3-23 16,4 2-34-16,-3-3-42 0,-1 2-62 0,0-2-71 0,0 2-62 0,0-1-59 16,0-1-26-16</inkml:trace>
  <inkml:trace contextRef="#ctx0" brushRef="#br0" timeOffset="153051.4224">34117 23553 412 0,'-2'-13'465'0,"-1"-3"-60"0,3 4-97 0,-2 1-62 0,2 2-47 16,-3-3-29-16,-1 9-23 0,4-2-13 0,-1 1-9 0,1 4-14 0,0 0-12 15,-4 4-16-15,4 1-14 0,-3 3-13 0,3 8-12 0,-2-1-7 16,-1 5-5-16,3 0-2 0,-2 7 0 0,2-1 2 0,-3 5 2 16,-1 1-3-16,4 3 0 0,-2 2-11 0,-1-2-13 0,3 1-20 0,-2 4-21 15,2 1-23-15,0-3-26 0,0 2-27 0,0 0-29 0,0-1-43 0,0-1-52 16,0 1-84-16,0-2-101 0,0 0-51 0,0-2-27 0,0 0-9 15</inkml:trace>
  <inkml:trace contextRef="#ctx0" brushRef="#br0" timeOffset="153466.9934">34426 23149 232 0,'-4'-16'446'0,"-1"4"-7"0,3 0-78 0,-4 4-113 0,4 0-63 0,-2 3-40 16,1 2-19-16,-2 3-7 0,3 3-8 0,-5 5-9 0,2-2-15 0,0 6-18 16,2 7-14-16,-2-2-13 0,3 7-8 0,-1-3-4 0,-1 5-1 15,4 2 2-15,0-4-2 0,0 4 0 0,7-1-1 0,-5 1-3 16,6-3-3-16,-3-1-6 0,7-2-1 0,-5-2-4 0,8 0-1 15,-1-3-2-15,0 0 1 0,-4-5 0 0,7 2 1 0,-2-5 2 0,2 0-1 16,2-6-1-16,-2-1 1 0,2-2 2 0,1-2-1 0,-1-1 0 0,0-2 1 16,1-7-1-16,-1 4 2 0,-2-8 0 0,-1-3 1 0,1 2-2 15,0-4 0-15,-4-1-1 0,1-6 1 0,-4 4-1 0,2-6 1 16,-5 1 2-16,0 4 2 0,0-3 1 0,-1 0-3 0,0 7-5 0,-3-1-5 16,-1 6-6-16,-2 3-1 0,3 2 0 0,-3 3-1 0,0 8 1 15,-3 7 0-15,3 0-1 0,-2 7-2 0,-5 6-1 0,2 5-3 0,2 5-4 16,-4 5-7-16,-2 3-5 0,1 5-12 0,-1 4-15 0,-1-1-22 15,-2 4-26-15,4 2-43 0,-3 1-48 0,-1 1-90 0,6-3-104 16,-3 2-64-16,4-5-40 0,-4 5-17 0,4-5-9 0</inkml:trace>
  <inkml:trace contextRef="#ctx0" brushRef="#br0" timeOffset="164286.0577">37978 23668 29 0,'-5'-5'362'0,"5"2"-6"0,0-1-84 0,0-1-121 15,3-2-66-15,2 3-35 0,4 0-19 0,1-4-8 0,11 3-4 0,-6-2-1 16,7-1-3-16,9 0-2 0,1 1-8 0,4-3-8 0,5 0-15 16,7 3-18-16,-2-1-21 0,3 0-23 0,4 4-24 0,-4-1-25 0,4 4-29 15,-3-3-28-15,-8 4-53 0,3 4-62 0</inkml:trace>
  <inkml:trace contextRef="#ctx0" brushRef="#br0" timeOffset="164459.5555">38237 23872 371 0,'-14'-1'437'0,"3"-2"6"0,4-1-74 0,0 3-114 15,2 1-76-15,3-4-57 0,-1 1-30 0,3-2-22 0,3 4-9 0,-1-1-6 16,10-3-4-16,-2 0-4 0,9 0-7 0,1-1-11 0,7 0-16 15,6 0-17-15,6-1-25 0,5 2-30 0,6-2-32 0,1 3-36 16,7-1-43-16,3-2-45 0,-1 6-76 0,0-3-92 0,5 1-47 0,-2-1-25 16</inkml:trace>
  <inkml:trace contextRef="#ctx0" brushRef="#br0" timeOffset="165167.0319">36296 22779 112 0,'-8'-21'230'0,"4"1"-52"16,1-1-30-16,6 4-22 0,3-3-16 0,0 2-9 0,1-2-5 16,7 5-11-16,1-1-14 0,-1 3-17 0,1-1-17 0,2 3-12 0,0 2-10 15,2 1-5-15,-2 0-2 0,-3 7-4 0,-1-3-1 0,3 4-1 16,-4 0 0-16,-2 4 3 0,-2 0 1 0,-2 6 3 0,0 0 4 16,-4 5 0-16,2 1 3 0,-8 8 1 0,2-3 3 0,-4 7 3 0,-5-1 1 15,-1 5 2-15,-1 4 0 0,-6-2 0 0,0 3 0 0,-1 0-3 16,-1 3-1-16,1-1-2 0,-2 1-2 0,3 0-2 0,2-1-2 0,2-1 0 15,1 4-1-15,2-8 0 0,7 0-3 0,0 2 0 0,5-4 0 16,1-4 1-16,8 1 1 0,3-1 0 0,-2-4 3 0,9-3 0 16,3-1 1-16,0 0 0 0,5-3 1 0,4-3-1 0,2-2 0 0,2 3 1 15,0-8 1-15,0-1 0 0,-2 1 0 0,-1-2 0 0,-1-2 3 16,-4-3-1-16,0 0-1 0,-4 0 0 0,-1 0 1 0,-2-3 3 0,-6-2-1 16,-7 1 1-16,1-4-1 0,-3 1 0 0,-5-1-2 0,0 0-1 15,-1 0-1-15,-5-4-2 0,0 4-4 0,-5-1-1 0,1 0 1 0,-7 0-4 16,4 3-4-16,-1-1-3 0,-7 4-2 0,6 3-1 0,-5 3-2 15,4 4 1-15,-1 3 0 0,-2 4 0 0,1 3 0 0,-3 6 0 16,6 5-2-16,-2 4 0 0,0 4-4 0,1 4-2 0,1 5 2 0,1 1-1 16,1 6-1-16,-1 1 1 0,0-1 2 0,6 5 1 0,1-3 3 0,-5 3 2 15,7 1 2-15,0-4 1 0,-4 0 0 0,1-2 1 0,-1-2 0 16,4-4-3-16,0 2-4 0,-3-4-9 0,3-1-8 0,-7-6-20 0,3-1-23 16,-5 0-32-16,1-1-37 0,-1-6-45 0,4-2-50 0,-7 1-60 15,0-3-65-15,-5-2-34 0,1-6-20 0</inkml:trace>
  <inkml:trace contextRef="#ctx0" brushRef="#br0" timeOffset="166100.4887">26813 22952 245 0,'7'-14'347'15,"1"1"-77"-15,-6 3-47 0,3 1-30 0,-5 0-20 0,4 2-12 16,-1 3-9-16,-3-1-6 0,0 2-13 0,0-2-15 0,-3 5-18 15,-1-3-19-15,2 3-14 0,-1 0-10 0,-2 3-11 0,-4-2-10 0,1 6-8 16,-2 1-6-16,-4 0-4 0,-3 4-4 0,0 0-1 0,-2 5 1 16,-5 0-1-16,-1 1 0 0,-6 2-1 0,4 4 2 0,-4 0-1 0,-3 1 2 15,0 2-1-15,-2 1 1 0,0 0-3 0,-1-3-3 0,3 0-1 16,-2 1-1-16,0 2-3 0,4-1-1 0,4-6-4 0,1-2-1 16,0 1-2-16,5-3-4 0,1 2-4 0,6-7-4 0,1-3-4 0,2 2-4 15,7-7-1-15,2 1 2 0,1-1-1 0,4-3 2 0,1 2-1 16,2-3-1-16,7-3 1 0,2 2-2 0,1-3 3 0,6-1 1 0,-3 1 6 15,8 0 2-15,-2-3 3 0,1 6 3 0,4-6-1 0,-1 6-2 16,2-3-1-16,1 4 0 0,-4 0-2 0,4 0-1 0,-4 5-1 16,-3-2 2-16,5 2-2 0,-8 2-1 0,1 1-1 0,-2 1-1 0,-4 2 2 15,1 1-1-15,-7 0 2 0,2 4 5 0,-7-3 2 0,0 6 4 16,-5 1 4-16,-5 1 4 0,0 0 2 0,-7 1 2 0,-3 2 1 0,-6 1 2 16,1 1 1-16,-9 0 2 0,0 1-1 0,-6 4 1 0,0-3-2 15,-6 0-2-15,3-1-2 0,-4 2-5 0,-1 3-1 0,0-7-4 0,2 1-1 16,0-1-1-16,2-1-2 0,2 0 0 0,-2 0 0 0,6-5-1 15,2 1 1-15,4-7 2 0,3 2-1 0,2-2 1 0,2-1 0 16,6-4 2-16,0 4 1 0,1-9 1 0,4 2-1 0,4-1 0 16,0 0-3-16,2-4-4 0,1 2-1 0,-2-2-2 0,4 0-2 0,4 3-4 15,-2-1-2-15,4 3-3 0,-4 0-1 0,7 0-3 0,-1 3 0 0,2 1 0 16,-1 4 1-16,3 2 4 0,-2-2 3 0,4 9 4 0,-2 0 7 16,1 0 3-16,-3 3 5 0,4 3 6 0,-2 4 3 0,-2 1 6 0,1 2 2 15,-3 1 3-15,1 0 2 0,-4 3 2 0,2 1 0 0,-6 1 1 16,3-3 0-16,-4 3 1 0,0 3 0 0,-4 0-3 0,4-3-3 0,-5 2-4 15,2 1-10-15,1-5-14 0,-1 3-15 0,1-1-19 0,-2-3-28 0,4-2-31 16,4-2-37-16,-2 0-38 0,1 0-66 0,2-8-80 0,5-1-42 16,-1 0-25-16,5-5-13 0</inkml:trace>
  <inkml:trace contextRef="#ctx0" brushRef="#br0" timeOffset="171850.9767">41428 22425 34 0,'5'-11'348'0,"0"-3"-82"15,0 1-44-15,0 5-23 0,2-4-12 0,-5 4-9 0,-2 3-7 16,3-3-7-16,-3 3-13 0,0 1-16 0,0 1-21 0,0 0-24 0,-3 3-20 16,3 0-17-16,-2 0-13 0,-5 0-11 0,0 6-9 0,-1-2-7 15,-4 1-7-15,-3 3-1 0,-6 4-2 0,-1 1 1 0,-5 3 1 16,-1 3 3-16,-7-2 3 0,-1 5 4 0,-5-2 1 0,-3 2 2 0,6 1 1 16,-6-2 1-16,3 1 0 0,0-2 1 0,5 1-5 0,0-4-4 15,2 3-6-15,7-4-2 0,3-1-5 0,3-2-3 0,6-4 0 16,1 1-1-16,6 0 2 0,3 0 2 0,5-6 0 0,0 4 2 0,5-4 0 15,3 4 0-15,6-3 1 0,1 1 3 0,6-5 2 0,1 3 2 16,2 0 1-16,3 0-1 0,1-3-3 0,6 6 0 0,-5-6-3 0,5 2-1 16,-5 0-6-16,1 2-1 0,1-1-3 0,-4 4 0 0,1-4-1 15,-3 4-1-15,-3 2-3 0,1-1 0 0,-5 4-2 0,-2-1 1 0,-1 3 0 16,-8-2 3-16,5 3 1 0,-7 3 2 0,-2-2 3 0,-3 2 3 16,-6 1 3-16,0 5 3 0,-7-2 1 0,3-2 2 0,-11 4 2 0,2 0 3 15,-5 0 2-15,-5 3 2 0,0-3 0 0,-5-2 0 0,-1 4-1 16,-1-2-1-16,2-1 0 0,-6 0-3 0,5-3-1 0,2-1-1 15,-1-1 1-15,5-3 2 0,3-1 0 0,4-2 2 0,0-5 2 0,9 0 5 16,2 0 1-16,-1-6 2 0,11 1-1 0,1-3 1 0,0-3-1 16,5 1-2-16,3-6-1 0,3 0 0 0,6-4-3 0,5-1-2 0,0 2-5 15,0-6-2-15,5 1-6 0,1 2-5 0,2 2-5 0,-1-1-3 16,-1 5-2-16,2 4 0 0,-2 4-2 0,-3 0 2 0,-1 8-1 16,-2 1 0-16,4 5 0 0,-4 6 2 0,-7 4 0 0,6 4 3 0,-8 2 2 15,3 2 0-15,-4 6 2 0,-2-2 3 0,-5 4 1 0,2 0 2 16,-5 3 0-16,1-5-2 0,-3 5 2 0,-3 0 1 0,1-5 1 0,-2 4-1 15,-1-1-3-15,0-3-5 0,-2-1-7 0,1 0-11 0,-1 0-12 16,2-1-13-16,-4-2-21 0,7-3-22 0,2-3-28 0,0 2-28 0,0-4-46 16,6-1-51-16,2-2-70 0,2-3-79 0,4-5-39 0,0-3-17 0</inkml:trace>
  <inkml:trace contextRef="#ctx0" brushRef="#br0" timeOffset="172105.3683">42134 22943 36 0,'-5'-21'409'16,"-4"1"-12"-16,4 4-26 0,-4-3-77 0,4 5-105 0,-1 2-58 15,4 2-37-15,-2 3-16 0,3 2-11 0,-3 2-4 0,4 3-3 16,-3 3-11-16,3 4-14 0,-2 3-13 0,2 4-12 0,0 6-7 0,0 4-4 15,0 3 0-15,0 1 3 0,0 5 5 0,0 6 4 0,0 1 3 16,0 0-3-16,0 4-7 0,0 1-12 0,-3-2-17 0,1 4-22 0,-1-7-31 16,-1 1-40-16,3 3-47 0,-6-5-50 0,5 2-67 0,-1-2-78 15,3-2-39-15,-2-3-22 0</inkml:trace>
  <inkml:trace contextRef="#ctx0" brushRef="#br0" timeOffset="172601.7712">42606 23929 295 0,'-5'3'401'0,"0"2"14"0,0-2-64 15,1-3-102-15,1 2-59 0,-2 0-38 0,3-2-17 0,-1 0-6 16,-1 0 0-16,3-2 5 0,-4 0 1 0,1-1 3 0,1 0-5 15,1-2-3-15,-5 0-10 0,2 0-13 0,3-2-14 0,-1 2-15 0,0-4-10 16,-3 2-11-16,5-5-6 0,1 1-6 0,-4-2-6 0,1 1-5 16,3-1-4-16,-2-2-4 0,2 3-4 0,0 1-4 0,0-2-3 0,0 2-6 15,2 2-6-15,-2-2-5 0,3 3-5 0,1 1-4 0,-4 6-3 16,1-3-4-16,3 4-2 0,-2 5-1 0,4 1-1 0,-4-1-2 16,7 4 0-16,-4 5 0 0,2-2-1 0,-2 5 2 0,-4 0 3 15,6 0 2-15,-5 4 2 0,-2 0 3 0,0-1 0 0,0 4 3 0,0-6 2 16,-2 2 1-16,-5 1-1 0,2-1 2 0,-3-1 2 0,-1-2 0 15,2 0 3-15,-5-2 2 0,4 0 3 0,1-2-1 0,-1-1 4 16,-1-4 4-16,4 0 4 0,-4 0 3 0,4 0 4 0,-2-4 6 0,2 0 1 16,2-4 3-16,-2-4-1 0,5 3 1 0,-2-6-1 0,2 0 2 0,0-2-1 15,0-3-2-15,0-4-1 0,2-3-1 0,3-4-3 0,2 1-5 16,1-2-3-16,2-8-6 0,1 5-3 0,6-2-3 0,0-3-4 0,5 1-4 16,-3 4-6-16,0-1-6 0,3 3-5 0,3 5-4 0,-1 4-3 15,2 3-3-15,-4 4-3 0,0 3-3 0,-1 6-2 0,4 6-2 0,-6 0 0 16,3 6 1-16,-3 8-1 0,1 0 2 0,-6 4 1 0,-4 2 2 15,-1 4-1-15,-4 5-5 0,-5 1-7 0,-2 2-12 0,-5 4-13 16,-6-1-16-16,-3 4-24 0,-9 1-30 0,1 2-53 0,-3 0-65 0,-9 7-75 16,0-7-82-16,-7 5-38 0,2-5-20 0,-3 2-6 0</inkml:trace>
  <inkml:trace contextRef="#ctx0" brushRef="#br0" timeOffset="175753.2133">43822 22990 294 0,'-3'-21'426'0,"3"1"-62"0,0 1-97 0,0 3-64 0,0-4-45 0,0-1-27 16,3 2-15-16,0 3-8 0,-1-1-3 0,5 0-9 0,-2 3-14 15,-3-5-17-15,6 6-19 0,-3-2-13 0,4 6-13 0,5 0-8 0,-2 1-7 16,-2 1-6-16,2 2-4 0,1 2 0 0,1 6-2 0,1 2 0 16,2 2 0-16,-3 2 2 0,3 3-1 0,0 7 2 0,-7 2 0 15,1-1 2-15,-3 1 0 0,-1 6-1 0,-2 0 1 0,-5 2 0 0,0 1 0 16,-5 3-1-16,-4 0 1 0,-4 2-1 0,-8-2-2 0,3 2 2 0,-5 0 1 16,0-1 1-16,-8-2 2 0,0 3 0 0,-1 0 1 0,-2-6 1 15,5 1 1-15,-5 0-1 0,6-3 1 0,-1-3-1 0,4-2 0 16,-1-2 2-16,6-1-1 0,3-4 1 0,3 1-3 0,2-7 0 0,5 2 3 15,0-3 0-15,7 0 1 0,0-3 1 0,9-4 0 16,3 1-2-16,1 0 1 0,6-2-1 0,3 0 1 0,9-2-4 0,-2 2-5 0,7-3-11 16,0-1-9-16,8 3-20 0,-3-3-21 0,7 0-25 0,-2-1-27 15,2-1-29-15,-2 5-30 0,0-3-30 0,-4 1-29 0,1-2-55 16,0 2-67-16,-3 2-31 0,-2 1-12 0</inkml:trace>
  <inkml:trace contextRef="#ctx0" brushRef="#br0" timeOffset="175951.1595">44757 23401 379 0,'0'-13'478'0,"0"2"13"0,-2-2 11 0,2 2-59 0,-4 2-95 15,3 1-80-15,-6 0-72 0,7 0-40 0,-2 6-23 0,-1-2-14 16,-1 1-9-16,-1 1-14 0,4 2-17 0,-3 2-18 0,1 1-17 0,1 1-12 16,-3 4-11-16,-2 2-7 0,-1 3-8 0,1 2-3 0,-2 5-3 15,-3 0-3-15,-1 1 1 0,2 4-5 0,-2-2-6 0,-1 8-14 0,-3-3-18 16,0 1-23-16,2 3-24 0,-6-1-33 0,8 1-38 0,-3-2-58 15,-1 3-72-15,4 0-80 0,1-5-88 0,-2 2-41 0,7 0-23 16,-5-2-5-16,4-4 2 0</inkml:trace>
  <inkml:trace contextRef="#ctx0" brushRef="#br0" timeOffset="176602.0874">45565 22667 42 0,'7'-12'156'0,"1"3"-24"16,-3-2-12-16,4-2-5 0,-2 2 0 0,5 1 0 0,1-2 0 0,1 1-12 15,0 4-15-15,3-3-17 0,-2 3-16 0,5 0-11 0,-4-1-8 16,4 4-8-16,-1-1-6 0,0 1-6 0,1 2-6 0,-4 2-4 0,-3 2-5 16,8 2-4-16,-8-3-5 0,-2 6 0 0,-1-1 2 0,-2-2 2 15,-1 7 3-15,-2-3 3 0,-3 1 5 0,-2-1 4 0,0 4 6 16,-2-1 5-16,-3 1 8 0,-3 4 6 0,-4-4 5 0,1 4 8 0,-2-1 5 16,-4-3 4-16,0 3 4 0,-2 0 3 0,0-1 3 0,-3-2 0 0,3 0 0 15,-1 1-2-15,4-2-3 0,-4-2-3 0,6-1-5 0,1-1-4 16,4 1-4-16,2-3-3 0,-1 0-2 0,3-3-1 0,1 3-5 15,1-5-3-15,3 0-6 0,0 0-3 0,3 2-1 0,1-2-2 16,1 0-2-16,3 0 0 0,-1 3-1 0,2-3-2 0,3 2-2 0,1 1-4 16,3 2-3-16,-1-1-4 0,4 0-2 0,-4 4-3 0,6 0 0 0,1 3-2 15,-7-2 1-15,6 3-2 0,1 4 1 0,-7-4-1 16,-1 5 2-16,-1-2 0 0,1 0 1 0,-5 5 1 0,2-4 2 0,-2 4 2 16,-4-4 2-16,-3 1 4 0,-2 0 4 0,0-3 4 0,-2 3 4 0,-3-2 4 15,-2 5 2-15,-1-7 3 0,-6 2 4 0,0 3 1 0,-1-4 2 16,-2 1 1-16,-5-1 1 0,0 1 2 0,-2-2-1 0,-4 1-1 15,-1-2-4-15,2-3-10 0,-5 1-10 0,1-1-19 0,-5 2-21 0,7-4-31 16,-1-1-36-16,-5 3-57 0,8-1-69 0,0-1-87 0,5-2-96 16,3-1-49-16,2 0-26 0,7-1-13 0,5-3-9 0</inkml:trace>
  <inkml:trace contextRef="#ctx0" brushRef="#br0" timeOffset="176868.0792">46467 23245 226 0,'9'-16'445'0,"-4"4"13"0,2-3 11 16,-6 3-78-16,4-1-125 0,-1 5-62 0,-1-4-33 0,-1 5-16 16,1-1-6-16,1 3-9 0,-4 1-6 0,0 0-15 0,-4 4-16 15,4 0-16-15,0 0-13 0,-5 0-14 0,2 4-10 0,-2 0-14 16,0 8-15-16,-2-5-10 0,0 6-8 0,0 0-6 0,0 2-2 0,-5 5-1 15,2 1 4-15,-4 2 3 0,2 5 4 0,-1-3-3 0,-4 1-4 0,3 2-13 16,-1 0-14-16,-6 1-20 0,6 0-23 0,-2 1-29 0,-2-1-35 16,2 3-54-16,0-4-66 0,3-1-87 0,1 2-97 0,-1-1-49 15,4 0-26-15,-2-3-11 0,3-2 0 0</inkml:trace>
  <inkml:trace contextRef="#ctx0" brushRef="#br0" timeOffset="178185.1982">47495 22543 40 0,'0'-4'59'16,"0"3"1"-16,0-2 0 0,0-1-3 0,0 3 1 0,0-3 0 0,0 2 2 15,0 1 1-15,0-3-1 0,0 0 2 0,0 0-1 0,0 3 0 16,0-3-2-16,4 0-1 0,-4 1-1 0,0 0-1 0,3-2 2 0,-3 1 1 16,0-1 1-16,0 1 0 0,0-1-1 0,0-1 0 0,0 1-2 15,0-2-3-15,0 5-1 0,0-6 0 0,0 0-3 0,0 6 0 16,0-5-2-16,0 2 1 0,0 1-3 0,0-1-1 0,0-1-2 0,0 1-4 16,0 1-2-16,0-1 0 0,0-2 1 0,0 6 0 0,0-2-1 15,0-1 0-15,0 0 0 0,0 1-1 0,0-2 0 0,0 4-1 0,0-2 0 16,0 0 0-16,0 3 1 0,0-1 1 0,0 1 0 0,0-4-1 15,0 4-1-15,0-1 0 0,0 1-2 0,0 0 0 0,0 0-2 16,0 0 1-16,0 0-2 0,0 0 1 0,0 0-3 0,0 0-3 0,0 0-3 16,0 0-3-16,0 0-2 0,0 0-2 0,0 0-2 0,0 0-2 15,0 0 0-15,0 0-1 0,0 0-1 0,0 0-4 0,0 0-1 0,0 0-3 16,0 0-1-16,0 0 1 0,0 0-1 0,0 0-1 0,0 0 0 16,0 0 0-16,0 0-1 0,0 0 2 0,0 0-1 0,0 0-1 0,0 0 1 15,0 0 2-15,-7 0 0 0,7 0 0 0,-1 0 0 0,1 0-1 16,-4 0 2-16,3 0-1 0,1 0 1 0,0 0 0 0,0 0 0 15,-4 0 0-15,4 0-1 0,-3 0 0 0,3 0-2 0,0 0-3 0,-2 0 0 16,2 0 0-16,-3 0 1 0,1 0-1 0,2 0-1 0,-4 0-1 16,1 0 1-16,3 1-2 0,-2-1 0 0,2 4 2 0,-6-4-1 15,4 1 2-15,-3 2 0 0,-2-3 2 0,5 4 0 0,-6 0 1 0,3 0-1 16,-7 1 4-16,3 2 0 0,-5 0 1 0,1-1 3 0,-1 2-1 0,-1 3 2 16,-2-5 1-16,0 4 0 0,-5 0 0 0,6 0 1 0,-4 0 1 15,1 0 0-15,0-3 0 0,0 2 0 0,-1 2 0 0,5-2-2 16,-6 3-1-16,6-4 0 0,1 0-2 0,-1 0 0 0,1-1-2 0,1-2 1 15,2 3-1-15,-1-4-1 0,6 1-1 0,-1-3-1 0,0 1-1 16,0 0 1-16,5-3 0 0,-4 2-1 0,6 1-1 0,-2-3 1 16,-2 2 0-16,4-2 0 0,0 0-2 0,0 0 0 0,0 0-2 0,4 3 1 15,-2-3 1-15,4 2 0 0,-4 0 3 0,5-2 3 0,-2 3-1 16,0-2 2-16,4-1 3 0,-1 4 1 0,2 1 0 0,2-2 0 0,2-2 0 16,0 3 2-16,1 3 2 0,-1-3 0 0,6 1 0 0,-1 2-1 15,0-2-3-15,1 3-3 0,1-1-2 0,1-2-4 0,0 2-4 16,0-3-3-16,4 1-3 0,-4 0-4 0,-2-1-3 0,2 1-3 0,1 0-4 15,2 1-2-15,-3-4-3 0,-3 0-4 0,0 3-2 0,3-5-1 16,-3 3-1-16,1-1 1 0,-4-2 1 0,4 0 2 0,-5 0 3 0,-1 0 3 16,3 0 2-16,-3 0 4 0,-1 0 2 0,1-2 3 0,-2-1 3 15,-2 3 3-15,2-5 2 0,-2 3 2 0,2 0 4 0,-1-4 1 0,-3 4 1 16,1-3-1-16,-1-2 1 0,-1 2 0 0,0-3 0 0,0 0 2 16,-1 3 3-16,-4-7 1 0,5 3 3 0,0-2 3 0,-4 0 5 15,1 3 2-15,-3-1 2 0,3 1 3 0,-4 0 2 0,1 0 3 0,-1 1 4 16,0-3 4-16,0 5 5 0,0-3 0 0,0 4 2 0,0-2 0 15,0-1 0-15,0 6-3 0,0-5-4 0,0 1-2 0,0 4-4 0,-1-2-3 16,1 3-4-16,0 0-6 0,0 0-7 0,0 0-6 0,0 0-6 16,-4 0-4-16,3 3-1 0,-6 2-2 0,5 2-2 0,-3 1 2 15,-2 1 2-15,-1 3 0 0,3 5 2 0,-4 3 4 0,2 2 5 0,-1 2 3 16,-1 4 6-16,-3 2 4 0,2 0 4 0,0 5 2 0,1-2-1 16,-3 0-3-16,2 3-6 0,-4-1-9 0,1 3-12 0,1-1-12 0,2-1-16 15,-2 0-19-15,1 0-18 0,-1 1-25 0,6-2-26 0,-3 0-32 16,1-3-34-16,2 1-38 0,0-1-36 0,1-3-50 0,3 1-57 15,-2-5-36-15,1-1-28 0,3 0-5 0</inkml:trace>
  <inkml:trace contextRef="#ctx0" brushRef="#br0" timeOffset="179187.8665">47639 22655 31 0,'0'-5'200'15,"0"-3"4"-15,0 1 2 0,-2-2-3 0,2 1-3 0,-4 1-9 0,1-2-8 16,1 1-11-16,-1-2-14 0,1-1-13 0,-5 2-11 0,6-1-10 16,-4 3-11-16,-4-2-7 0,4-5-7 0,-2 5-8 0,-1-4-7 0,3 2-5 15,-4-2-5-15,2 5-4 0,-1-5-3 0,-4 4-4 0,3-2-4 16,-4 2-3-16,6 0-3 0,-5-2-2 0,2 3-5 0,-4-1-3 16,2 1-5-16,-2 4-4 0,4-3-4 0,-4 2-4 0,-1 1-3 0,0 4-5 15,-2 3-4-15,0-2-1 0,-2 7-2 0,-3 3 0 0,0 2 1 16,-2 3 3-16,-2 4 0 0,2 5 3 0,-3 2 2 0,0 5 4 0,-4 3 3 15,4 5 3-15,-1 1 5 0,-1 2 3 0,2 1 5 0,0 0 2 16,3 1 0-16,2 2 0 0,0-3 1 0,3 1-1 0,5-2 1 0,-1 0-1 16,1-5-1-16,7-1 0 0,1-3-1 0,4 1-2 0,2-5 0 15,2 1-1-15,4-3 0 0,1-2 0 0,7-4 3 0,1-3 2 0,1 1 2 16,2-4 0-16,8-1 2 0,-1-2-1 0,4-2 0 0,6-3 1 16,-3-3-1-16,7-5-1 0,-1 0 1 0,3-4-3 0,6-1-4 15,-6-3-2-15,5-7-5 0,-1-1-3 0,2-4-6 0,-4-2-5 0,0-3-3 16,-1-1-3-16,1-5-4 0,-2-3-3 0,0-4-2 0,-5 2-5 15,1-4-4-15,-3 0-1 0,-3-3-2 0,-2 2-1 0,-3-4 0 0,-3 3 0 16,0 2 3-16,-5-2 2 0,-2 5 5 0,-3-3 1 0,-6 4 3 0,2 4 3 16,-6-1 2-16,-1 5 1 0,-4 2 3 0,-1-2-1 0,-6 10 1 0,-1-6 1 15,-4 8 0-15,-3 1-2 0,-5 0-1 0,-2 5-3 0,-7 3-1 16,-1 1-4-16,-7 4-4 0,-5 2-7 0,1 2-10 0,-7 4-11 16,-6 4-11-16,5 2-15 0,-5 1-16 0,5 5-17 0,-6 1-21 0,6 4-25 15,-2 0-25-15,7 5-29 0,5-2-29 0,-1 5-31 0,13-2-34 0,1 4-44 16,6-3-49-16,9 6-66 0,4-4-75 0,4 0-28 0,7-3-7 15,3 1 8-15</inkml:trace>
  <inkml:trace contextRef="#ctx0" brushRef="#br0" timeOffset="179752.6055">48104 22131 78 0,'2'-24'453'0,"5"0"10"0,-2 2-74 0,0 4-118 0,0-2-61 16,4 1-36-16,-4 3-21 0,3-2-15 0,4 6-10 0,-3-3-11 15,1 2-15-15,4 3-17 0,-1-2-15 0,1 3-14 0,-1 2-13 0,5-1-12 16,0 3-10-16,-1-1-8 0,0 2-5 0,2 4-4 0,-2 0-3 15,2 0-3-15,-4 4-2 0,1 2-1 0,-1 3-2 0,-1 0-2 0,-1 2-1 16,-1 2 0-16,-3 2-1 0,-2-1 1 0,-1 6 0 0,-4-2-1 16,-2 3 0-16,-2 2-2 0,-1-1 1 0,-6 3 0 0,1 0 0 0,1 2 3 0,-8 1 0 15,1-4 1-15,-1 3 3 0,1-1 3 0,-3 2 0 0,0-1 5 16,2-4 0-16,-2 4 3 0,0-5 2 0,3 2 3 0,4 0 2 16,-2-4 4-16,5 2 1 0,-2-5 0 0,3 3 2 0,4-4 4 0,-2 2 2 15,8-4 2-15,-2-1 2 0,4 0 2 0,3-1 1 0,5-2 1 0,-1 0 2 16,3-4 0-16,4 3 0 0,4-5 0 0,1-1 0 0,-1-2 2 0,4-1 0 15,2 0 0-15,1-4-1 0,-2 0 0 0,5-1-1 0,-3-3 1 16,-2-1 1-16,2-2-1 0,-1 2 0 0,-6-4 1 0,3 0 3 0,-1-4 2 16,-4 2 4-16,0-5 1 0,-3 4 3 0,-2-2 0 0,-3 4 2 15,-1-1 0-15,-4 1-1 0,-2 0-4 0,0 5-5 0,-6-2-6 0,-1 3-7 16,0 2-5-16,-1 3-7 0,-6 0-4 0,2 6-6 0,-6 1-5 0,-2 4-3 16,-8 4-5-16,6 1-1 0,-11 7-3 0,2 3-1 0,-1 4 1 15,-4 2 3-15,0 3 5 0,2 4 3 0,3 3 4 0,-4 1 3 0,6-1 2 16,0 6 1-16,3-1 2 0,-1 1-1 0,6 2 1 0,-1 1-1 15,0-5 1-15,4 5-1 0,1-4 0 0,2 0-2 0,1 0 0 0,0-2-1 16,0 0-2-16,0-2-7 0,-1-3-7 0,3 1-11 0,-4-1-13 0,1-2-12 16,-1-1-15-16,-1 1-16 0,1-4-18 0,-4 2-19 0,-1-1-21 15,0-1-27-15,-6 2-31 0,5-2-44 0,-6-2-49 0,6-2-83 0,-7 2-98 16,-1 1-48-16,-2-5-22 0,3 2-5 0,-2 1 5 0</inkml:trace>
  <inkml:trace contextRef="#ctx0" brushRef="#br0" timeOffset="202221.484">25466 1204 318 0,'-9'-3'285'0,"4"3"-40"0,0-2-27 15,2 2-15-15,1-2-12 0,-1 1-7 0,3 1-5 0,0 0-10 16,0 0-14-16,0 0-18 0,0-4-21 0,3 3-18 0,-1 1-16 16,1-4-13-16,2 1-11 0,4 2-7 0,-4 1-6 0,3-4-4 15,6 3-4-15,0-2-1 0,-1 0-3 0,4-2-1 0,5 2-2 0,2 2 1 16,5-3 0-16,0 0 1 0,2 0 0 0,5 1-1 15,3-2-2-15,2-2-2 0,-3 2-3 0,6 1-5 0,-3 0-4 0,1-1-1 16,-4 0-3-16,1 2-3 0,-3 0-2 0,0 1-3 0,-7-2-1 0,1 4-1 16,-2-3-2-16,-6 0-1 0,0 3-1 0,-3 0-3 0,-2 0-2 15,-3 0-2-15,-4 0-1 0,-2 0-3 0,1 3 0 0,-4 0-3 16,-2-1 0-16,-3 0 0 0,4 3 0 0,-4 0 1 0,-4-1 2 16,4 4 0-16,-3 0 1 0,-2 1 2 0,-4 6 2 0,-1-2 1 15,-2 6 1-15,-3-3 0 0,-2 3 2 0,-5 2 0 0,-2 6 4 0,-4 1 2 16,-2 1 0-16,-4-2 1 0,-2 1 0 0,2 5 0 0,-2 0 1 0,0-1 1 15,-3-1-1-15,3 3 1 0,-3-3 2 0,6-1 1 0,1-2 2 16,-2 4-1-16,7-6-2 0,-2-1 0 0,3-4 0 0,2 6-2 0,2-7 0 16,2 0-2-16,4-4 0 0,-1-1-1 0,3 0-1 0,3-4-1 0,4 0-1 15,-2-2-2-15,4 2 1 0,-2-7 0 0,2 1-1 0,3 2 1 0,2-6-2 16,-3 5 2-16,3-6 0 0,0 0-1 0,3 1 1 0,-1 3 1 0,2-4-1 16,1 1 3-16,0-1 3 0,3 0 1 0,1 0 3 0,-1 0 1 15,3 0 1-15,2 0 1 0,1 0 0 0,0 0 0 0,3 0-1 0,5-1-3 16,-3 1-6-16,3-4-9 0,5 3-9 0,-1 1-14 0,1-3-14 0,0 0-18 15,4 3-18-15,-2-1-25 0,5-3-28 0,-3 4-36 0,4 0-40 16,-6 0-41-16,7 0-41 0,-5 0-52 0,1 4-59 0,-1-3-25 0,-4-1-8 16</inkml:trace>
  <inkml:trace contextRef="#ctx0" brushRef="#br0" timeOffset="202604.0336">26608 1731 320 0,'-6'-7'424'0,"6"-1"-59"0,-2 0-95 0,2 2-63 16,0-2-49-16,0 4-24 0,0-4-16 0,2 4-8 0,-2-4-9 0,3-1-12 16,0 7-14-16,-1-3-14 0,3 1-15 0,2-1-12 0,-5-2-12 0,6 3-6 15,-3 1-7-15,4 2-6 0,3-3-5 0,-2 3-5 0,0 1-3 16,2 1-2-16,-2 3-2 0,4 0 0 0,-5 0-1 0,4 3 3 0,-4 2 0 15,-1-2 3-15,1 6 3 0,-4-1 1 0,0 1 3 0,-5 1 3 0,0 4 1 16,0 0 1-16,-5 2 0 0,2 1 1 0,-4 3 3 0,-5-3 2 16,2 4 1-16,-7 0 2 0,-1-1 1 0,0 5 1 0,-1-5 0 0,-3 2 1 0,0 2-2 15,-4-3-1-15,2-1-1 0,-1 1 0 0,4-3 1 0,-4-1 3 16,6 3 1-16,-2-8 2 0,3 2 2 0,1-6 1 0,3 4 2 0,0-7 1 16,7 0 1-16,-5-2 2 0,7 1 2 0,0-3 0 0,-2 2 1 0,7-3-1 15,0-4 0-15,0 0-5 0,0 0-1 0,7 0-5 0,-5 0-2 0,3-3-4 16,4 2-2-16,-1-2-3 0,1-1-3 0,1-1-1 0,2 2-5 15,1-2-4-15,6 2-8 0,2-2-8 0,-3 0-10 0,5-3-8 0,-1 4-12 16,2-4-14-16,1 0-18 0,-1 3-18 0,3-2-22 0,1 2-31 0,-3-1-35 16,-1-1-37-16,2 3-37 0,-2 0-39 0,-2-1-43 0,5-2-32 0,2 3-27 15</inkml:trace>
  <inkml:trace contextRef="#ctx0" brushRef="#br0" timeOffset="202856.6114">27674 1741 105 0,'4'-10'432'0,"-3"-2"21"0,-1 1-55 15,0 2-91-15,0 0-57 0,0 1-41 0,0 0-20 0,-1 0-12 0,-3 3-12 16,3 2-11-16,-3-4-14 0,1 6-18 0,-2-3-15 0,-1 3-15 16,1 1-15-16,-1 1-15 0,-1 3-14 0,0 0-12 0,0 3-10 0,-5 5-9 15,-2 0-6-15,4 2-4 0,-3 0-3 0,-3 6-1 0,-2 1 1 0,-1 2 4 16,0 1 2-16,-3 0 0 0,-4 3 0 0,4 2 0 0,-2 3-2 0,-3-4-2 15,1 4-6-15,-1 0-8 0,-4 0-9 0,4-2-9 0,0 3-12 0,-1-1-14 16,3 1-14-16,-2-4-17 0,4 0-20 0,5 0-19 0,-1 0-25 16,-2-5-27-16,8-2-40 0,3-2-47 0,-1 0-37 0,5-6-33 0,0 1-44 15,3-3-52-15,3 0-20 0,0-8-6 0</inkml:trace>
  <inkml:trace contextRef="#ctx0" brushRef="#br0" timeOffset="203064.1009">27135 1665 201 0,'0'-6'298'15,"0"-2"-56"-15,0 3-59 0,0 4-38 0,0-2-26 0,0 3-16 0,5 0-11 16,-1 3-8-16,1-2-11 0,0 4-8 0,4 3-7 0,4 3-1 0,-1-2-1 16,2 6 2-16,-1-2 4 0,5-1 0 0,-3 5-1 0,5 1-7 15,-4 2-9-15,4 0-11 0,1 0-13 0,-4 1-14 0,1 1-18 0,5-1-22 16,-1 6-22-16,-3-6-33 0,3 4-36 0,0-3-40 0,-2 6-43 15,1-4-58-15,-1 1-66 0,4 0-34 0,-2-3-18 0</inkml:trace>
  <inkml:trace contextRef="#ctx0" brushRef="#br0" timeOffset="203315.7303">28002 1881 120 0,'-11'-16'443'0,"3"0"13"0,3 2 11 16,-7-1-67-16,10 4-103 0,-5-1-70 0,6-3-50 0,-3 3-31 16,4-1-17-16,0 5-12 0,0 0-7 0,4-2-12 0,-3 3-13 0,3-4-13 15,1 5-14-15,0-2-13 0,3 0-13 0,-2 2-10 0,2 0-10 0,4 0-8 16,-2-1-5-16,2 2-4 0,-5 2-4 0,5-4 0 0,-2 6 0 0,-1-4-1 16,-4 2-2-16,3-1-1 0,-2 4-5 0,-3 0-7 0,2 0-10 0,-2 0-9 15,1 0-10-15,-4 4-11 0,0-1-11 0,0 2-13 0,0-4-11 16,0 6-19-16,0-4-21 0,0 2-33 0,0 2-41 0,0-1-42 0,0 0-41 15,0 0-51-15,0 2-57 0,0 0-18 0,0-4-1 0</inkml:trace>
  <inkml:trace contextRef="#ctx0" brushRef="#br0" timeOffset="203904.9058">28034 1184 85 0,'-10'-6'313'0,"1"0"-36"0,1-2-40 0,-1 3-18 0,4-3-5 0,-3 5-2 15,2-2 0-15,-2 1-7 0,3 0-10 0,3 0-13 0,-5 3-16 16,2-2-13-16,2 0-13 0,1 3-13 0,-1 0-11 0,1 0-10 15,2 0-12-15,0 0-10 0,-7 0-10 0,7 0-11 0,-2 0-8 0,2 0-7 16,-3 3-6-16,3-3-9 0,0 0-7 0,0 0-5 16,0 0-6-16,3 3-1 0,-1-3-1 0,5 1 2 0,-5 3 2 0,6-4 4 15,1 4 4-15,1 0 3 0,2-3 5 0,2 5 3 0,-1-5 2 16,4 3 4-16,2 0 1 0,3 0 2 0,-3-3 3 0,6 2-3 16,-1 2-4-16,2-2-4 0,1 0-3 0,2-2-5 0,0 3-3 0,-1-4-3 15,-1 1-3-15,0-1-4 0,0 0-4 0,1 0-1 0,-6 0-2 16,3 0-1-16,-2 0-2 0,-8 0-3 0,2 0-2 0,0 0-3 15,-7 0-1-15,0 0-3 0,-1 3-3 0,-2 1-2 0,-2-3-4 16,-3 3 0-16,1-1-1 0,-3-1 0 0,-3 4-1 0,1-1 0 0,-3 2 2 16,-2 0 0-16,2 4 3 0,-4-2 0 0,-1 4 2 0,-2 2 1 15,-3 1 1-15,-2 2 4 0,-2 5 5 0,-1-1 2 0,-4 0 2 16,-2 6 0-16,2-4 2 0,-6 3 0 0,2-3 0 0,-2 5 1 0,2 2 1 16,-2-2 2-16,1-1 2 0,1-5 3 0,-1 9 2 0,2-4 1 0,5-4 3 15,-2 0-1-15,5-1 1 0,-1 2 1 0,1-5-2 0,2 0 1 0,3-4-3 16,1-1 0-16,4 0-2 0,2-3-1 0,-1-3-2 0,1 4-1 15,2-6-2-15,3 1-1 0,-1 0-1 0,3 0-2 0,3-7-1 0,-1 6 1 16,1-6 1-16,2 3 2 0,0-3 3 0,2 1 1 0,0-2 4 0,7 2 1 16,1-2-1-16,0 0-1 0,3 0-2 0,0 0-5 0,4-2-6 0,6 2-8 15,-1-3-11-15,4-1-14 0,1-1-15 0,-1 1-20 0,1-4-21 16,2 0-27-16,-1 4-26 0,1-3-30 0,-2 3-28 0,-1 0-33 0,-2 0-39 0,2-1-50 16,-4 5-58-16,4 0-57 0,-8 0-58 0,3 0-20 0,-2 0-5 15,-2 0 9-15</inkml:trace>
  <inkml:trace contextRef="#ctx0" brushRef="#br0" timeOffset="204256.4101">28868 1781 435 0,'-3'-7'449'0,"1"2"12"0,-2-3-57 0,4 1-94 0,-1 2-58 16,1-3-42-16,-7 3-25 0,7-2-14 0,0 2-14 0,0-3-14 0,7 0-14 15,-7 4-13-15,1-4-15 0,-1 6-14 0,6-2-15 0,-3-1-15 0,0-1-14 16,-1 5-14-16,3-4-10 0,2 2-9 0,-2-1-6 0,0 3-7 15,4-3-2-15,-4 4-3 0,3 0-2 0,4 0 0 0,-5 0-2 0,2 4 2 16,-1-3 1-16,2 6 1 0,-3-2 1 0,2 2 0 0,-4-2 1 0,0 1 3 16,0 5 1-16,-1-2 3 0,-3 1 1 0,-1 5 2 0,-1-2 3 0,-3 3 2 15,-1 3 2-15,-3 1 3 0,-1-2 2 0,0 2 2 0,-4 3 1 0,-1 1 2 16,-1 2 2-16,-2-3 1 0,0 2 2 0,-2 0 2 0,-3 3 2 16,5-5 2-16,-2 0 3 0,0 0 1 0,0-4 0 0,2 0-2 0,0 2 0 15,4-2-1-15,2-6 0 0,0 2-3 0,2-2 0 0,2-3-3 0,0-1-1 16,2-1-4-16,4-1-1 0,-3-2-3 0,4-1-1 0,4 1-1 0,-4-1 1 15,1-1 4-15,4-3 3 0,4 1 4 0,-1-1 2 0,6 0 2 0,0-1 1 16,-1 1-1-16,8-7-4 0,-1 6-3 0,2-6-10 0,6 1-11 0,1-1-14 16,0-3-16-16,1 3-21 0,3-6-23 0,-2 3-28 0,4-1-29 15,-2-1-30-15,1 7-33 0,-2-6-40 0,4 3-42 0,0 0-60 0,3 0-67 16,-1 3-62-16,1 3-58 0,-2 1-24 0,8-4-1 0,-4 2 7 0</inkml:trace>
  <inkml:trace contextRef="#ctx0" brushRef="#br0" timeOffset="204692.3616">31013 1651 271 0,'-3'-5'377'16,"1"1"-66"-16,2 0-97 0,0 0-70 0,0 0-56 0,2 0-32 15,3 3-19-15,4-6-9 0,-1 6-3 0,4-1-4 0,3 0-3 0,6 2-3 0,-2-3-4 16,4 1-9-16,5 2-12 0,1-3-19 0,7 3-24 0,-4 0-32 15,5 0-40-15,-1 3-42 0,7-3-43 0,-7 2-56 0,1 1-60 0</inkml:trace>
  <inkml:trace contextRef="#ctx0" brushRef="#br0" timeOffset="204855.1097">31114 1938 438 0,'-19'3'473'0,"5"-3"7"0,6 0 7 16,-1 0-79-16,4 0-127 0,4 0-78 0,-3-2-53 0,4 2-32 0,4-1-20 15,-3-4-12-15,4 1-10 0,4 1-11 0,5-2-11 0,-1 1-13 16,8 0-14-16,3-3-20 0,3 2-24 0,4 1-27 0,4 0-29 0,6-3-36 16,4 6-40-16,1-3-58 0,3 0-69 0,2 0-76 0,0 3-81 0,4-1-42 0,-2-2-20 15,1 3-7-15</inkml:trace>
  <inkml:trace contextRef="#ctx0" brushRef="#br0" timeOffset="205875.2163">33370 753 191 0,'2'-6'235'0,"-2"-2"-30"16,3 1-14-16,1-1-7 0,-4 1-1 0,0 2 1 0,0-2-6 15,0 2-8-15,0 1-14 0,-4 0-15 0,1 1-13 0,1 2-11 16,-1 1-11-16,1 0-11 0,-5 0-9 0,2 0-13 0,0 0-8 15,0 1-8-15,-7-1-8 0,3 7-5 0,-1-3-4 0,-4 1-4 0,-3-1-2 16,2 4 0-16,-7 2 0 0,-4 2-1 0,2 1 2 0,-10 3 0 16,4 3 1-16,-5 1 2 0,-4-3 0 0,0 2-1 0,-2 4-2 0,0-5-2 15,2 6-1-15,-2-4-4 0,4-1-3 0,-3 0-3 0,8 2-4 16,-2-1-3-16,5-3-4 0,2-2-2 0,4 1-3 0,1-4-4 16,5-1-3-16,0 1-3 0,10-1 0 0,-5-5-1 0,9 2 1 15,-2-4 1-15,5 4 1 0,3-4 1 0,2 1 2 0,0 2 2 0,4-6 0 16,5 5 2-16,-1-5 0 0,8 3 1 0,-6-4 1 0,7 0-1 15,6 0 2-15,-3 0 1 0,6 0 0 0,-4-4-1 0,0 3-2 16,2-1-2-16,2-2-3 0,-4-1-3 0,1 5-2 0,1-3-3 16,-6 2-1-16,0 1 0 0,-5-4-2 0,5 4-1 0,-3 0-4 15,-5 4-2-15,2-4-1 0,-3 4-1 0,3 0-2 0,-7 1-1 16,1 2 1-16,-3 1 2 0,1 0 1 0,-4 0 1 0,2 4 1 0,-6-2 3 16,-1 3 1-16,0 2 5 0,-1-1 1 0,-8 6 3 15,-3 0 1-15,2-1 5 0,-7 2 3 0,1-2 5 0,-6 4 2 0,-3-2 4 16,1 4 2-16,-5 2 2 0,0-6 2 0,-5 4 1 0,5-3 1 0,-5 2 4 0,5 0 0 15,-5-3 1-15,3-1 2 0,2 0-1 0,2-4-2 0,-2 3-2 16,8-3-3-16,-1-3-3 0,2-1 1 0,6-1-2 0,0-2 0 0,1-1-1 16,4-1-1-16,4-2-1 0,3-3 0 0,2 1 1 0,0-3 0 0,0 0 1 15,0 0-1-15,2 0 1 0,3 0-2 0,2-5-2 0,0 0-3 0,1 3-3 16,4-6-3-16,-2 0-3 0,4 2-4 0,0-2-2 0,6 0-6 16,-6 1-5-16,1 1-3 0,6-2-3 0,-6 2-2 0,5 5-2 0,-6-3 2 15,1 4 1-15,-1 5 2 0,3 1 2 0,-3 7 3 0,-1-1 2 0,1 5 6 16,-2 5 3-16,-2 3 8 0,4 6 4 0,-6 4 4 0,1 2 4 0,-4 7 5 15,0 1 2-15,2 2 3 0,-7 5 4 0,0 0 0 0,0 3 2 16,-7-1 0-16,-1 4-2 0,2-5-1 0,-2 2-3 0,-2 1-4 0,-4-4-6 0,2 0-8 16,-1-2-11-16,-1-4-15 0,0 2-19 0,1-6-25 0,2-2-28 0,-1 1-40 15,7-8-47-15,0-3-70 0,2-1-85 0,3-4-76 0,3-2-74 16,6-6-35-16,1-3-18 0,9-5-5 0,1-2 1 0</inkml:trace>
  <inkml:trace contextRef="#ctx0" brushRef="#br0" timeOffset="207422.3771">34211 1085 3 0,'0'-5'174'0,"0"1"2"16,0 1-3-16,0 1 0 0,-2-2-1 0,2 0-1 0,-7 1-2 16,2 2-3-16,3-3-7 0,-4 1-3 0,0-2-6 0,3 1-3 15,-2 0-7-15,-4 0-5 0,4 1-4 0,-3-1-6 0,3 3-6 16,-4-6-6-16,4 2-7 0,-3 2-6 0,-1 2-6 0,4-3-4 16,-4 1-5-16,4-1-2 0,-3-1-3 0,3 4-3 0,-1-2-4 0,1 1-4 15,-1 0-4-15,0-1-7 0,5 3-7 0,-6-2-8 0,2 2-7 16,1 0-8-16,3 0-7 0,-4 2-5 0,-2 1-5 0,2 4-4 15,3-1-5-15,-5 5-5 0,0 5-6 0,0 0-4 0,-1 4-1 16,3 5-1-16,-4 0 1 0,2 6-1 0,1 3 3 0,-3 0 3 0,2 1 4 16,0 8 6-16,1-2 4 0,-6-2 0 0,7 2 1 0,-4 2 0 0,1-3 0 15,-1 1-2-15,4-1-7 0,-4 0-8 0,4-1-10 0,2 1-13 0,-2-3-15 16,5 2-21-16,-2 0-21 0,2-5-24 0,2 0-26 0,3 2-27 16,2-6-33-16,1 0-38 0,2-2-46 0,4 0-42 0,3-7-43 0,2 2-37 15,0-1-34-15,6-5-7 0,-1-4 2 0</inkml:trace>
  <inkml:trace contextRef="#ctx0" brushRef="#br0" timeOffset="207855.2214">34794 1144 172 0,'-9'-13'393'0,"1"1"-43"0,3 3-63 0,-4 0-44 16,4 1-32-16,-3 3-20 0,3 0-15 0,-4 0-14 0,4 3-14 15,-4 2-20-15,4 0-21 0,-7 2-20 0,6 3-22 0,-3 0-18 16,-3 5-14-16,5 2-12 0,-5 2-7 0,2 6-7 0,-4 3-3 16,-1 6-3-16,5-4-2 0,0 5 3 0,-4 6 3 0,2-4 0 0,2 2 3 15,-2-1 0-15,3 7 0 0,4-7 1 0,0-2 1 0,2 5 0 0,1-7 0 16,2 1 0-16,2-2 2 0,5-3 1 0,-2-2 4 0,3 1 1 15,2-2-1-15,4-5-1 0,0-3 0 0,-1 2 1 0,6-4 1 0,-2-3 0 16,2-2-1-16,3 1 1 0,0-4 0 0,0-1 2 0,4-6 2 0,-2-1-2 16,1-1-1-16,-2-3 1 0,-3 1 2 0,6-6 0 0,-8 2 3 0,3-4 1 15,-2 0 0-15,-1-2 1 0,-4-3 0 0,-2 0 1 0,-2-5 1 16,-1-1 0-16,-4-2 1 0,0-2 0 0,-2-1 2 0,-3-2-2 0,-3 1-2 16,-2-3-3-16,-4-2-3 0,2 3-1 0,-8 0-2 15,5-1-2-15,-4-1-2 0,-3 7-2 0,2-1-3 0,-6 1-3 0,6 4-4 16,-5 0-9-16,4 5-8 0,-4 3-13 0,1 4-15 0,-3-2-12 15,6 9-15-15,-6 0-17 0,2 5-21 0,-2 2-26 0,3 6-28 0,2 1-47 16,2 5-57-16,-3 2-64 0,8 2-65 0,2 2-41 0,3 5-32 16,5 4-9-16,1-3 3 0</inkml:trace>
  <inkml:trace contextRef="#ctx0" brushRef="#br0" timeOffset="208079.853">35490 1638 263 0,'0'-16'433'0,"0"2"15"0,0-2-61 0,0 2-96 15,0 3-63-15,0-2-44 0,0-3-22 0,0 5-13 0,0-1-6 16,0 3-4-16,0 2-12 0,0-2-16 0,0 8-16 0,-4-4-21 16,4 5-14-16,0 0-14 0,0 2-11 0,-5 1-10 0,4 3-8 0,-3 1-9 15,1 5-6-15,-2 0-4 0,3 4-1 0,-2 0 2 0,-1 4 0 0,-1-1 2 16,0 2-4-16,1 6-3 0,0 1-10 0,0-5-12 0,-2 7-17 0,2-2-22 15,3 3-26-15,-1-1-30 0,0 0-52 0,1-3-66 0,2 2-73 0,0 3-77 16,2-9-38-16,-2 5-15 0,6-7-4 0,-4 4 0 0</inkml:trace>
  <inkml:trace contextRef="#ctx0" brushRef="#br0" timeOffset="208489.1351">36018 1155 190 0,'-6'-11'438'15,"4"2"3"-15,-1-2 3 0,1 5 2 0,-5 1-86 0,7-1-130 0,-2 2-76 16,-1 2-47-16,3-1-24 0,0 3-12 0,0 0-9 0,-2 3-9 16,-1 1-13-16,-1 1-15 0,4 3-10 0,-1 4-9 0,-3 1-3 15,4 2-3-15,-3 2 0 0,3 4 2 0,-2-3 2 0,-1 5 3 16,3-1 2-16,-2 6 1 0,2-4 1 0,0 1 1 0,0-1-1 0,0 2-1 15,0-2 0-15,0 0 0 0,2-2 2 0,1 0 1 0,2-1-1 0,0-1 1 16,2-1 0-16,0-2 3 0,2-2 0 0,2 0 1 0,0-3-2 0,2-1 2 16,1-2-1-16,3-1 0 0,2-2 0 0,0 1-2 0,3-7 0 0,0 4-3 15,3-4-1-15,-1-4 0 0,4 4 0 0,1-7-2 0,-2 1-1 16,-3-2-3-16,3-1 1 0,0-2 1 0,-5-1-1 0,6-3 1 0,-8 0 2 16,2-2 1-16,-6-2 2 0,1-5 4 0,-4 1 0 0,-1-2 1 15,-6 1 0-15,-1-4 1 0,-2-2 1 0,-3 2 2 0,-7-1 0 16,2 3-1-16,-5-2 0 0,-2 0-2 0,-3 3-2 0,-6 2-6 0,2 3-5 15,-3-2-5-15,-2 5-8 0,-5 3-9 0,2 2-10 16,-2 2-12-16,-5 5-17 0,2 0-15 0,-1 3-21 0,-1 2-21 0,2 5-32 16,-2-1-37-16,1 4-57 0,6 2-65 0,0 2-69 0,1 2-74 15,7 1-32-15,2 1-13 0,4 1 0 0</inkml:trace>
  <inkml:trace contextRef="#ctx0" brushRef="#br0" timeOffset="208736.8671">37033 944 354 0,'2'-21'477'16,"-2"1"16"-16,3 0-40 0,1 3-65 0,-4-1-77 0,1 6-84 0,-1 1-49 15,5 6-32-15,-1-3-19 0,-1 3-10 0,4 5-16 0,0 0-19 16,1 5-21-16,3 3-21 0,-1 0-20 0,4 5-15 0,3 4-9 15,0 0-5-15,-2 8-1 0,2 3 0 0,0-2 0 0,0 7 1 0,-3 0-6 16,-4 7-8-16,-1 1-8 0,-1 1-10 0,-6 2-11 0,-2 0-17 16,-2 7-22-16,-6-5-27 0,-4 4-43 0,1-1-52 0,-2 0-64 0,-4 1-68 15,1-1-50-15,-4-2-37 0,-2 1-14 0,0-5-4 0</inkml:trace>
  <inkml:trace contextRef="#ctx0" brushRef="#br0" timeOffset="208988.8629">37766 1438 299 0,'0'-8'454'0,"0"1"5"0,0-2 6 0,0 5-90 0,0 0-136 0,0 1-78 0,0 3-48 0,0 0-27 15,0 0-13-15,-1 1-12 0,1 5-10 0,-4 2-12 0,1 1-13 16,-2 3-8-16,3 3-5 0,-1 3-5 0,-2 0-5 0,-1 7-10 0,0 3-10 16,-3-1-15-16,2 0-18 0,-5 2-39 0,4 4-49 0,-1 2-63 0,2-3-69 15,-1-1-66-15,3 6-68 0,-4-6-39 0,4 1-27 0,2-3-12 0</inkml:trace>
  <inkml:trace contextRef="#ctx0" brushRef="#br0" timeOffset="209442.0917">39090 853 228 0,'-5'-23'483'0,"-2"1"18"16,2 1-57-16,3-2-100 0,-5 1-61 0,2 4-40 0,0 1-23 0,0 2-14 15,-2 4-14-15,2-1-13 0,0 6-17 0,0-1-20 0,0 3-22 16,-2 4-22-16,2 4-17 0,-4 3-16 0,4 2-14 0,-4 7-14 16,4 1-10-16,-3 2-8 0,3 5-4 0,0 7-3 0,-7 2-1 15,7-2 2-15,-1 2 0 0,1 8 2 0,2-1-2 0,-1-2-3 16,4 6-5-16,0-3-10 0,0-2-12 0,0 5-13 0,7-3-17 0,-5-2-17 16,3 5-21-16,2-6-19 0,-2-1-26 0,4 4-26 0,-1-6-40 15,2-1-45-15,1 0-61 0,4-2-72 0,-1-2-61 0,1-3-56 0,2-4-22 16,2-3-5-16,-1 1 4 0</inkml:trace>
  <inkml:trace contextRef="#ctx0" brushRef="#br0" timeOffset="209856.7229">39678 871 135 0,'0'-8'400'0,"0"-2"-46"0,4 0-45 0,-4 0-45 0,0 1-25 0,0 1-14 16,0 4-12-16,0-4-7 0,0 4-15 0,0 0-16 0,0 0-19 15,0 4-20-15,0 0-19 0,0 0-18 0,0 0-17 0,-7 0-16 16,5 1-12-16,-1 2-9 0,1 2-6 0,-5 2-5 0,2 1-3 16,0 1-3-16,0 4-2 0,-2 2 0 0,0 0 0 0,0 1 1 15,-1 8 1-15,1-1 3 0,0-2-1 0,0 4 1 0,0 2-1 0,2 1-4 16,4 0-4-16,-3 0-4 0,1 2-3 0,3-4-3 0,0 5-3 15,3-5-3-15,1 2-3 0,1-3-2 0,3 0 0 0,-3-1 0 0,4-2 2 16,5-2 0-16,-6 0 3 0,6-3 0 0,-1 0 3 0,-2-2 4 16,6-2 1-16,-2-2 4 0,2-2 4 0,2-4 0 0,1-1 4 15,2-1 2-15,1-3 3 0,-3-5 1 0,6 0 2 0,-2 0 0 0,-2-5 2 16,0 2 4-16,0-8 2 0,0 4 0 0,-3-8-1 0,1 2 0 16,-6-5-1-16,-4 1 0 0,2-3-2 0,-7-2-2 0,-3-2-2 15,1-1-3-15,-6-2-3 0,1-1-2 0,-3 1-6 0,-7 3-6 16,4-1-5-16,-6 1-5 0,0 1-7 0,-1 3-9 0,-2 3-11 15,0 2-12-15,-2 4-13 0,-3 0-14 0,3 7-15 0,-3-3-17 0,-3 12-19 16,2-3-18-16,1 3-22 0,2 3-24 0,-2 2-38 0,-1 3-47 16,3 3-57-16,1 2-63 0,6-2-60 0,4 6-60 0,1-4-23 15,6 4-6-15,2 1 8 0</inkml:trace>
  <inkml:trace contextRef="#ctx0" brushRef="#br0" timeOffset="210098.7928">40548 1426 70 0,'0'-8'500'0,"0"0"16"0,0 1 16 0,0 2 15 16,0-3-75-16,2 0-121 0,-2 4-80 0,0-4-61 16,3 3-32-16,-3 2-21 0,2 1-17 0,-2 0-16 0,0 2-21 0,0 0-21 15,0 0-20-15,0 0-18 0,0 2-15 0,3 3-14 0,0 1-11 16,-3 2-8-16,2 4-3 0,-2 1-1 0,0 2 3 0,0 4 1 0,0-3 1 15,0 6-1-15,0-3-5 0,-2 8-9 0,2 0-15 0,-6-4-21 0,4 7-22 16,-3-1-23-16,-2 1-33 0,5 3-38 0,-5-1-68 0,2-1-82 16,4 2-81-16,-3 0-78 0,1-4-41 0,1 0-19 0,-1-1-4 0,3-4 5 15</inkml:trace>
  <inkml:trace contextRef="#ctx0" brushRef="#br0" timeOffset="210347.5325">41007 1035 14 0,'1'-15'515'0,"6"2"20"0,-5-3 17 0,-2 2-11 0,3 1-27 16,1 1-93-16,-4 0-127 0,1 3-73 0,3-3-45 0,-4 5-26 16,1 3-17-16,-1 0-17 0,0 4-18 0,0 0-22 0,4 4-24 15,-1 0-19-15,-3 3-18 0,2 6-13 0,1-1-10 0,-1 4-3 0,5 3-2 16,-5 1 1-16,1 1 0 0,-1 7-4 0,5-3-4 0,-6 3-13 15,3-2-16-15,-1 6-21 0,-1 0-22 0,1-4-29 0,-1 4-31 16,-2 0-45-16,7 4-51 0,-6-7-85 0,3 2-101 0,-2 0-59 0,1 2-39 16,0-7-16-16,-1-1-2 0</inkml:trace>
  <inkml:trace contextRef="#ctx0" brushRef="#br0" timeOffset="210605.7469">41407 712 46 0,'4'-16'492'15,"-3"-8"19"-15,-1 4 15 0,4 1 12 0,-1-1-92 0,-3 2-148 0,2 4-82 16,-2-1-49-16,3 6-27 0,1-2-12 0,-3 5-12 0,5 3-11 16,0-1-18-16,1 8-21 0,5-1-20 0,-2 5-21 0,7 5-15 15,1 2-12-15,4 4-6 0,0 4-3 0,-2 3 0 0,6 6 6 16,-2-1 0-16,-2 4 0 0,0 2-1 0,4 4-2 0,-11-3-4 0,-1 7-8 15,-2-4-13-15,-4 4-15 0,1 1-19 0,-9 2-17 0,0-1-22 16,-9 2-23-16,1 1-36 0,-4 3-42 0,-2-4-56 0,-1 2-65 0,-2-2-64 16,-6-2-61-16,6 1-22 0,-3-4-2 0,-2-4 9 0</inkml:trace>
  <inkml:trace contextRef="#ctx0" brushRef="#br0" timeOffset="211090.0789">42425 1461 217 0,'-3'11'337'0,"3"-2"-41"0,-2 0-47 0,2 2-51 0,-3-2-23 0,-1 0-9 16,4-2-4-16,-1 1 0 0,-3-4-4 0,4 1-7 0,-1 1-5 0,1-5-4 15,-7 3-1-15,7-4 0 0,0 0 2 0,0 0 3 0,0 0 3 0,0 0 3 16,0 0 4-16,0 0 5 0,0 0 0 0,0 0-1 0,0 0-6 15,0 0-6-15,0-5-9 0,0 2-12 0,0-1-11 0,0-4-11 0,7 0-11 16,-7-4-14-16,1-1-13 0,-1-2-9 0,4 1-13 0,-3-4-14 16,6-2-8-16,-2 0-10 0,4 4-7 0,-4-4-7 0,0 2-6 15,4 3-6-15,-1 3-5 0,1 2-4 0,1 1-4 0,2 2-3 0,-5 3-2 16,5 4-1-16,-2 4-3 0,4 3-1 0,-3 2-3 16,0 4-5-16,1 1-2 0,-4 2-2 0,-1 9-1 0,0-2-3 0,-7 6-5 15,0 0-11-15,-4 0-14 0,-4 5-16 0,-1 1-23 0,-1 0-27 0,-7 2-43 16,3 0-53-16,1-3-82 0,-4 2-97 0,3-3-59 0,-1 3-39 0,1-7-18 15,0 1-6-15,1-6 3 0</inkml:trace>
  <inkml:trace contextRef="#ctx0" brushRef="#br0" timeOffset="211405.8729">43167 866 429 0,'12'-18'471'0,"-7"0"-37"16,0 1-65-16,1 0-46 0,0 0-36 0,-4 2-21 0,3-2-9 16,-1 4-9-16,-1-2-7 0,-3 3-14 0,0 2-17 0,0 1-20 15,-3 2-20-15,-1-2-23 0,-1 5-22 0,3 0-21 0,-4 3-20 0,0 1-17 16,-2 5-14-16,1-1-11 0,-1 5-9 0,-6-1-8 0,2 8-9 15,-5-2-7-15,3 9-6 0,-1-1-3 0,-2 6-1 0,0 4 2 16,1-3 2-16,3 6-1 0,-1 1 2 0,1 4 0 0,4-4-2 16,-3 4-2-16,10 0-2 0,-4-1-5 0,6 1-7 0,0 0-7 0,6 0-9 15,-4 0-13-15,10-4-16 0,-7 2-16 0,4-5-18 0,1 4-25 0,2-6-29 16,1 1-32-16,3-3-37 0,1 5-61 0,0-8-77 0,2-1-71 16,-1 0-71-16,5-5-25 0,2-4 0 0,-3 1 4 0,6-9 6 0</inkml:trace>
  <inkml:trace contextRef="#ctx0" brushRef="#br0" timeOffset="211608.7738">43723 895 243 0,'4'-19'481'0,"-4"1"21"16,0 1 23-16,0 0 25 0,0 0-75 0,0-2-127 0,0 4-75 16,0 1-48-16,0 2-28 0,0 1-18 0,0 2-18 0,0 1-20 15,0 6-22-15,0-3-25 0,0 5-21 0,0 0-21 0,0 5-18 0,0 0-19 16,0 5-12-16,0 2-12 0,0 3-6 0,0 5-1 0,0 2 1 15,0 5 0-15,0 0 4 0,0 6 4 0,0-2-2 0,0 4-3 16,0 2-13-16,0 4-16 0,-4-2-19 0,1-3-25 0,1 7-28 16,-1-1-33-16,1 0-41 0,2 3-51 0,-3-5-75 0,-1 1-89 0,4-2-75 15,0 0-68-15,0-5-30 0,4 0-13 0,-1-5 3 0</inkml:trace>
  <inkml:trace contextRef="#ctx0" brushRef="#br0" timeOffset="211836.7668">44127 1290 84 0,'-3'-7'549'0,"3"-1"16"0,0 0 13 0,0 1 10 0,0 1-99 0,0-1-159 0,0 3-86 16,0 0-51-16,0 2-30 0,0-4-17 0,-2 6-16 0,2 0-19 16,0 0-20-16,0 0-22 0,-3 0-20 0,3 6-17 0,-2 0-15 15,2 2-13-15,-3 1-8 0,3 5-7 0,-4-1-1 0,4 3 0 16,0 4-1-16,-1-1 2 0,1 4-4 0,0-2-6 0,-4 4-16 0,2 2-20 15,2-1-26-15,-3 0-26 0,0 6-38 0,3-4-45 0,-2 2-72 0,2 0-82 16,0-2-76-16,0 0-72 0,0 0-36 0,0-1-18 0,0-6-4 0,2 6 3 16</inkml:trace>
  <inkml:trace contextRef="#ctx0" brushRef="#br0" timeOffset="212289.322">44608 858 127 0,'0'-15'450'0,"0"2"-12"0,-1 3-25 0,1-3-55 16,-4 2-69-16,1-1-40 0,-2 1-26 0,3 3-19 0,-2 2-11 15,1-1-20-15,-2 2-19 0,0 2-20 0,0 1-18 0,-2 4-16 16,0 1-15-16,-1 2-13 0,-1 2-13 0,-1 6-13 0,-2-1-12 0,2 5-8 16,1 2-5-16,-3 2-1 0,4 1 2 0,1 3 0 0,0 3 2 15,2-1-2-15,3-1 1 0,2 0-3 0,0 6-3 0,2-3-2 16,3-2-4-16,2 0-1 0,0-1-1 0,5 1-1 0,-2-3 0 0,3-2 2 16,3-2 1-16,-3-2 4 0,3 1 2 0,1-3 2 15,0-4 1-15,3 1 2 0,1-6 2 0,-2-1 2 0,3-1 1 0,0-5 1 16,0 0 2-16,0 0 2 0,2-5-1 0,-2-1 2 0,0-1-1 15,1-5-2-15,-1 0-1 0,-7-4-2 0,6-4 0 0,-6 4-2 16,-3-6-1-16,-2-3-2 0,-1 0-1 0,-4-4 0 0,-2 0-4 0,-3-5-3 16,-3 1-3-16,1-2-2 0,-10 0-3 0,4 3-3 0,-6-4-3 15,0 8-7-15,-1 1-13 0,-5-1-10 0,4 7-13 0,-9 2-13 16,2 5-14-16,-4 3-19 0,3 5-19 0,-3 6-24 0,-4 0-29 16,-3 5-45-16,7 1-53 0,-2 6-79 0,0 7-93 0,2-2-61 15,4 6-46-15,5-4-19 0,1 6-4 0,10-1 4 0</inkml:trace>
  <inkml:trace contextRef="#ctx0" brushRef="#br0" timeOffset="212545.4747">45338 748 360 0,'5'-12'563'0,"0"3"1"16,-1-1-1-16,-3 0-1 0,5 3-112 0,-3-1-168 0,0 4-89 16,-1 1-52-16,5 2-25 0,-5 2-12 0,3 3-18 0,2 4-18 0,-1 2-22 15,1 7-22-15,3 1-14 0,-1 4-9 0,1 6-3 0,-1 0-2 16,-1 2 2-16,-3 3-1 0,4 3-3 0,-6 5-3 0,-1-2-9 16,-2 5-11-16,-2 1-15 0,-6-2-19 0,-1 5-20 0,-1-1-23 0,-4 2-28 15,-6 1-33-15,1-4-50 0,0 9-62 0,-3-9-75 0,-3-3-83 0,2 4-42 16,3-7-24-16,-2 3-6 0,0-9 0 0</inkml:trace>
  <inkml:trace contextRef="#ctx0" brushRef="#br0" timeOffset="212802.6368">45928 1399 334 0,'-2'-13'541'16,"2"-2"-1"-16,-3 6 8 0,0 0-89 0,3-2-138 0,-5 2-73 0,5 1-47 16,-2 2-23-16,2 1-14 0,-4-1-14 0,1 5-16 0,3-3-19 15,-2 3-22-15,2 1-17 0,0 0-15 0,-3 1-15 0,1 3-13 16,-5 0-14-16,6 4-12 0,-6-2-8 0,2 6-6 0,3 1-3 0,-5 2 0 16,0 3-5-16,1 5-5 0,-1 1-11 0,-2 0-12 0,2 0-18 15,1 4-17-15,-1 0-22 0,5 5-25 0,-3-5-39 0,-2 2-48 0,5-1-69 16,2 2-80-16,0-3-70 0,0 0-64 0,2-3-31 0,1-1-14 0,3-4 2 15</inkml:trace>
  <inkml:trace contextRef="#ctx0" brushRef="#br0" timeOffset="213088.7521">46319 957 221 0,'-2'-21'509'0,"2"-3"18"0,-3 1 18 0,-1 2-61 0,-1 1-99 0,3 0-70 16,-1 4-56-16,0-3-33 0,1 5-19 0,-3 0-14 0,1 2-12 16,-1 6-20-16,2-5-23 0,-2 7-23 0,0 2-23 0,-2-1-20 15,5 3-18-15,-3 3-17 0,-4 3-17 0,4 2-9 0,-3 1-10 16,1 6-4-16,0 4 1 0,-5 2 0 0,4 1 1 0,-1 3 2 0,2 3 2 16,-5 5 1-16,4-2 0 0,1 1 1 0,0 1-2 0,-1 7-1 15,1-4-1-15,0 0-7 0,5 3-9 0,-1-1-9 0,1 0-10 16,2-2-17-16,2 3-19 0,1-5-20 0,-1 0-23 0,5-2-28 0,-5 3-31 0,9-6-46 15,-2 0-55-15,-2-1-88 0,6-1-105 0,1-4-45 0,1 0-16 16,1-6-2-16,1 0 4 0,2-5 12 0</inkml:trace>
  <inkml:trace contextRef="#ctx0" brushRef="#br0" timeOffset="213339.3781">46999 999 192 0,'0'-17'443'0,"0"-1"20"16,-3 1 17-16,-1 1 17 0,4 1-69 0,-1-5-116 0,1 7-57 16,-4-2-31-16,2 2-13 0,-1 1-3 0,0-1-6 0,3 7-8 15,-2-5-14-15,2 5-17 0,-3 0-20 0,-1 1-20 0,4 1-20 0,-2 0-18 16,-1 3-17-16,3 1-15 0,-2 1-12 0,-5 3-13 0,6 0-9 16,-3 4-8-16,3 1-7 0,-6 3-7 0,5 4-1 0,-5 1-4 15,6 1 1-15,-5 6 3 0,0 0 1 0,4 4 5 0,-3 2 0 16,-2-1 0-16,2 3-5 0,0 1-10 0,0-2-14 0,-4 6-20 15,4-2-25-15,-3 0-27 0,-1 2-30 0,4 2-33 0,-4-1-53 0,4-1-63 16,2 1-98-16,-1-3-117 0,3-1-65 0,-3 0-38 0,4-2-15 0,0-3-4 16,4-4 7-16</inkml:trace>
  <inkml:trace contextRef="#ctx0" brushRef="#br0" timeOffset="213562.7522">47320 1308 284 0,'0'-6'547'0,"3"-6"10"0,-1 5 9 16,-2 3-53-16,3-4-82 0,-3 3-97 0,0-1-105 0,0 5-58 0,0 1-35 15,0 0-21-15,0 0-13 0,0 0-16 0,-3 0-20 0,3 4-17 16,-2 0-18-16,-1 3-13 0,1 2-9 0,-1 2-5 0,-1 2-6 16,-1 3-1-16,3-2 0 0,-4 7-2 0,4-1 0 0,-3 5-9 0,-2-2-11 15,2-2-14-15,0 4-18 0,0-2-23 0,-2 8-25 0,5-3-34 0,-3-4-40 16,2 3-65-16,-1-1-78 0,2 2-73 0,-1-2-72 0,0-3-29 15,3 0-10-15,0-5 2 0,3 2 6 0</inkml:trace>
  <inkml:trace contextRef="#ctx0" brushRef="#br0" timeOffset="213841.9903">47744 1007 408 0,'2'-12'445'0,"1"4"13"16,-1 0-39-16,-2 0-67 0,4 1-64 0,-1-3-63 0,-3 5-33 0,2-1-18 15,-2 0-14-15,3 5-8 0,-1-4-16 0,-2 2-17 0,3-1-24 16,-3 4-23-16,0 0-18 0,0 0-16 0,0 0-8 0,0 0-9 16,0 7-6-16,0-2-10 0,0-1-4 0,0 5-5 0,4 2-3 15,-4 3-1-15,0 1-1 0,1 4 0 0,-1 5 3 0,0-1 2 0,0-2 4 16,0 4 4-16,0 1-2 0,0 5-3 0,0-5-5 15,0 4-5-15,0-1-14 0,-1 3-17 0,1 0-18 0,-7-3-20 0,5 0-27 0,-1 4-31 16,1-5-57-16,2-2-68 0,0 0-87 0,0-2-95 0,0 1-45 0,2-2-23 16,-2-3-7-16,5-5 0 0</inkml:trace>
  <inkml:trace contextRef="#ctx0" brushRef="#br0" timeOffset="214122.1916">48140 813 51 0,'-5'-12'476'16,"-2"3"12"-16,5-3 13 0,2 4-64 0,-3 0-102 0,3-3-81 16,0 6-71-16,0 1-40 0,0-1-25 0,0 2-13 0,3 1-9 0,-1 2-12 15,1 2-14-15,3 1-17 0,-1 5-20 0,3-2-12 0,4 5-15 16,2 4-7-16,-1 2-3 0,3 3-2 0,1 2 3 0,0 3 2 15,0 1 4-15,2 4 0 0,-6 3 0 0,1-1-3 0,-4 4-4 0,2 3-4 16,-3-3-6-16,-1 4-9 0,-8 3-8 0,0-4-14 0,-3 3-14 16,-2 1-18-16,-4-3-23 0,-3 4-37 0,-1 0-43 0,-3-2-55 0,-1 0-61 0,-2-1-61 15,-1-1-63-15,5-4-24 0,-8 3-5 0,5-7 3 0</inkml:trace>
  <inkml:trace contextRef="#ctx0" brushRef="#br0" timeOffset="214889.1707">48624 441 29 0,'0'-8'216'15,"0"0"4"-15,0 4 5 0,0-4 4 0,0 3-9 0,0-1-14 16,0 1-16-16,0 1-15 0,0-1-16 0,0-1-12 0,0 1-12 0,0 1-8 16,0-1-6-16,0 0-5 0,0 1-6 0,0 1-6 0,0 0-10 15,0-2-8-15,0 3-9 0,0-1-6 0,2 1-7 0,1-3-5 16,-1 3-6-16,-2-1-5 0,4 1-6 0,-1-4-8 0,-3 4-9 0,2-1-5 16,1 3-8-16,-1-1-4 0,5 1-5 0,-6-3-2 0,3 2-2 15,1 1-3-15,0-3-4 0,2 3-5 0,0 0-1 0,-1 3-2 0,3-3 0 16,-2 4-1-16,5-3 2 0,-4 4 0 0,-1 1 0 0,2 1 3 15,-1 3 0-15,-3 3 0 0,4-1 3 0,-4-1 3 0,3 9 0 0,-1-1 3 16,-2 2 0-16,0 2 2 0,-1-1 2 0,1 3 1 0,-3 3 0 16,1 1 1-16,0 0 2 0,3 1 0 0,-1 3 2 0,0-5 1 15,2 2 1-15,-1-2 0 0,3 1 0 0,3-1 0 0,-2-2 0 0,2-1-1 16,2-4 0-16,-1 6-2 0,1-6 1 0,0 2-1 0,1-6-1 16,0 1 1-16,-1-5-1 0,0 4-2 0,1-1 0 0,-1-4 2 15,-2 3 0-15,-2-10 2 0,2 6 3 0,-2-6 5 0,2-1 5 16,-7-1 6-16,4 2 2 0,-8-5 4 0,6 0 1 0,-2 0 5 0,-3 0 2 15,5-5 4-15,-6 2 2 0,3-1 2 0,1-1 1 0,-2-3-1 0,2 1-2 16,-1-2-2-16,1-3-2 0,-3 1-4 0,5-2 1 0,-6-3 2 0,3 5-1 16,-4-2 1-16,1 2-2 0,-1 0-2 0,-1-1-3 0,1 6-5 15,-5-6-5-15,1 9-6 0,-1-2-3 0,0 2-5 0,-4-1-1 16,1 8-2-16,-1-1-4 0,-1 2-3 0,-2 3-3 0,2 5-3 16,-7 2-1-16,3 4 2 0,1 4-1 0,-1 2 3 0,-3 3 3 0,0 1 4 15,1 2 2-15,3 6 0 0,-1 3 3 0,1 2 4 0,-5-1 4 0,7 7 3 16,-3-3 2-16,7 5 3 0,-5-1 0 0,4-2 0 0,-1 2 2 0,2 1 1 15,0-1 0-15,2-1 0 0,0-1 1 0,2 1 1 0,1-5-5 0,-5 2-3 16,6-4-9-16,-3 1-7 0,2-1-11 0,-4-1-9 0,4-4-12 0,-3 0-9 16,-2 3-14-16,2-5-16 0,-4-2-10 0,1 3-12 0,-2-4-12 0,-1 2-14 15,-4-3-18-15,0-4-16 0,-4 5-20 0,-2-5-18 0,-1-1-30 16,0 0-34-16,-2-1-51 0,-1 0-62 0,-4-3-48 0,1-1-41 0,-1 0-17 0,-3-3-3 16,0-3 4-16</inkml:trace>
  <inkml:trace contextRef="#ctx0" brushRef="#br0" timeOffset="230023.9747">26117 2748 15 0,'-5'-20'206'0,"5"0"5"0,-5 3 6 0,2-3 4 15,1 1 4-15,-2 2-5 0,3-3-10 0,-3 7-10 0,1-4-12 0,-2 1-12 16,3 3-12-16,-1 1-9 0,-1-4-9 0,3 5-8 0,-3-2-8 0,1 5-12 15,3 0-12-15,-2 0-15 0,-1 2-12 0,3 0-14 0,-2 4-12 0,-1 2-11 16,3 0-12-16,0 2-10 0,-4 4-8 0,4 0-10 0,-2 6-9 16,-1 7-5-16,3-2-7 0,-2 6-3 0,-1 0 2 0,0 10 2 0,-3-1 3 15,5 4 5-15,-3-1 5 0,1 3 1 0,-2 1 3 0,0 1 0 0,0 0 1 16,-2-4-1-16,2 4-1 0,-1-5-1 0,-2 1 0 0,5 1-2 16,-3-4 1-16,1-3-1 0,0 3 0 0,0-6 0 0,-2-3 0 0,2 0-1 15,3-1 2-15,-1-2-1 0,0-1 2 0,1-4 2 0,-2-4 2 0,4 1 3 16,-3-1 3-16,3-2 5 0,0-2 4 0,0-4 4 0,0 1 4 0,0-1 2 15,0-4 2-15,0 0 1 0,0 0 2 0,-2-4-1 0,-1-1 1 0,-2 1 1 16,0-4-2-16,0-5-2 0,-2 1-3 0,-2-2-3 16,2-2-6-16,-1 1-2 0,-4-2-4 0,5-3-3 0,-8 0-3 0,1 1-1 0,4 2-5 15,-2-2 0-15,2 1-2 0,0-2-2 0,-2 5-3 0,3 0-3 0,1 0-4 16,1 3-7-16,0 2-7 0,0 3-10 0,0 3-10 0,2-1-4 0,3-2-2 16,-4 7-3-16,0 0 1 0,3 0-1 0,1 7 0 0,-1-2-1 15,-2-1 2-15,1 3 1 0,-1 3 4 0,4 2 6 0,-3 1 8 0,1 0 7 16,3 6 9-16,-2-5 5 0,2 5 2 0,0-6 2 0,0 3 2 0,2-2 1 15,-2 1 1-15,7-2 0 0,-6-1-2 0,3 1 2 0,1-5 2 0,0 0 3 16,0 4 0-16,4-8 4 0,-3 0 2 0,1 0 4 0,2-3 3 16,3 2 2-16,-2-3 0 0,7-3-1 0,-2 2-4 0,2-3-2 0,2 0-7 15,3 0-6-15,-1-3-8 0,-1 1-13 0,6-1-14 0,-1 0-19 0,-1 1-23 16,2-1-30-16,-2 0-37 0,1 2-39 0,-4 1-38 0,8 2-65 0,-9-1-75 16,2 3-43-16,4 0-26 0</inkml:trace>
  <inkml:trace contextRef="#ctx0" brushRef="#br0" timeOffset="230373.8543">26025 3794 439 0,'5'-20'407'15,"0"-1"-72"-15,1 1-44 0,0 4-30 0,-4 2-19 0,1-2-16 0,-1 4-17 16,-2 2-17-16,0 3-24 0,0-1-24 0,0 3-23 0,0 4-24 0,-5 1-20 16,3 1-14-16,-4 3-14 0,0 4-13 0,-2-1-12 0,-2 4-11 15,-4 1-8-15,-3 6-4 0,0 5 1 0,-2 1 0 0,-3 0 3 0,0 4 7 16,-2-1 2-16,-2 3 3 0,-1 1 1 0,3 1 0 0,-1-1-1 0,-3 1-2 15,4-3-6-15,-5 3-6 0,7-4-9 0,2 0-10 0,-6 0-14 16,4 0-12-16,5-3-16 0,-2 0-14 0,6-7-17 0,-4 2-16 0,6-1-20 16,1-3-19-16,2-3-18 0,2 0-17 0,0-6-16 0,1 0-14 15,1-1-19-15,4-6-22 0,0 0-16 0,0 0-12 0,0 0-17 0,4-6-22 16,1-1-26-16</inkml:trace>
  <inkml:trace contextRef="#ctx0" brushRef="#br0" timeOffset="230552.2858">25522 3865 33 0,'-3'-8'238'0,"-1"3"-16"0,4-1-10 0,0 1-11 0,0 0-14 0,0 3-17 16,0 2-20-16,0 0-23 0,0 0-22 0,0 0-20 0,0 0-18 15,4 0-15-15,-1 0-8 0,2 5-7 0,0 0-1 0,0-1-1 0,4 4-2 16,5 0-3-16,-2 0 0 0,1 5 3 0,3-1 2 0,1 3 3 0,1 1 5 16,5-2 3-16,-1 4-1 0,0-2-1 0,3 4-12 0,-1 0-12 15,4-1-22-15,-1 0-21 0,0 1-28 0,4 0-30 0,-4-2-37 0,7 2-41 16,-5-1-42-16,2-2-44 0,1 0-66 0,-1-3-73 0,0 2-41 15</inkml:trace>
  <inkml:trace contextRef="#ctx0" brushRef="#br0" timeOffset="231091.02">25981 3443 108 0,'-14'-21'154'0,"-3"-3"0"0,3 4 2 0,-4-1 4 16,1 3-7-16,-2 1-9 0,0 2-14 0,-3 1-13 0,2-1-15 15,-3 2-17-15,-1 1-12 0,-1 1-11 0,4 7-10 0,-8-4-10 0,2 6-10 16,0-1-8-16,-4 3-8 0,4 3-9 0,0 2-4 0,-4 0-6 15,2 3-2-15,-5 4-3 0,5 3 2 0,-2-1 4 0,0 3 1 0,4 6 2 0,-4-1 2 16,2 4 4-16,0 2 2 0,2 4 4 0,3 1 2 16,-1 4 4-16,3-1 2 0,-1 2 2 0,5 0 3 0,1 3 3 0,1-1 0 0,4 3-2 15,2 1 0-15,2-1 2 0,-1 1 0 0,4 1 1 0,1 0 0 16,3 1-2-16,2-2-1 0,3 0-1 0,1 0 1 0,4 1 1 0,-1-7 1 16,2 2 0-16,4 1 3 0,3-4 2 0,5-2 0 0,-3-4 0 0,6-1 1 15,3-2 0-15,-1-5 2 0,5 0 2 0,3-4 3 0,0-2 1 16,3-5 1-16,3-3-2 0,1-1 1 0,1-1 1 0,0-4-1 0,3-3-3 15,-2 0-1-15,2-5-3 0,2-3-3 0,-2-1-2 0,0-4-3 16,2 1-3-16,-4-5-3 0,0-2-1 0,-1-2-1 0,0-2-4 0,-6-1 0 16,-1 0-2-16,0-1-3 0,-4-5-1 0,-1-3-2 0,-4 5-1 15,0-4-1-15,-4-8 0 0,-1 5-1 0,-5-1-3 0,-2-4-1 0,-3 2-2 16,-2-1 0-16,-1-3-2 0,-4 1 2 0,-5 1 0 0,0-3 0 16,-2 2 0-16,-3 2 1 0,-3-1 1 0,-1 1 0 0,-3 4 0 0,-1 4-1 15,-1-4-1-15,-5 5 0 0,0 2 0 0,1 3-1 0,-8 4-3 0,1 1-2 16,1 3-3-16,-4 4-7 0,-6-2-8 0,2 8-13 0,-1 0-11 0,-1 3-15 15,-3 4-17-15,1 0-20 0,-3 4-21 0,6 0-28 0,-2 6-32 0,2 2-36 16,2 4-37-16,4 1-56 0,2 4-61 0,2 2-42 16,8-1-32-16</inkml:trace>
  <inkml:trace contextRef="#ctx0" brushRef="#br0" timeOffset="231440.97">26556 4100 156 0,'5'-12'427'0,"3"0"3"0,-3 5-74 0,4-4-113 0,-1 2-76 16,-3 1-56-16,4 2-33 0,0-1-18 0,-1 0-13 0,-3 6-10 0,0-3-12 16,4 4-11-16,-4 0-11 0,3 5-9 0,1 2-4 0,-4-3-4 15,0 4-1-15,-1 1 0 0,-3 3 2 0,3 1 3 0,-4-1 2 16,-4 5 2-16,3 0 7 0,-5 3 7 0,0 0 8 0,-5 0 9 0,-1 2 7 15,-1-1 8-15,-1 4 7 0,1 2 7 0,-6-7 6 0,0 1 5 0,-1 1 2 16,1-1 4-16,2 0 2 0,-2-1 2 0,5-1-3 0,1-6-4 0,-1 2-5 16,4-3-5-16,-2 0-6 0,7-1-2 0,0-2-5 15,1-1-5-15,1 0 0 0,3-4-1 0,3 1 2 0,2-2 1 0,1 0 3 16,5-3 2-16,3 0-1 0,5 0 0 0,1 0 0 0,1 0 1 0,8-3-1 16,0 0-2-16,1-2-4 0,3 4-8 0,3-6-14 0,-1 3-19 15,1 1-24-15,-5 2-28 0,1-6-28 0,2 6-29 0,-5-3-36 0,2 4-41 16,-4-1-66-16,-1 1-79 0,1 0-76 0,-1 0-77 0,-6 0-37 0,3 0-18 15,-1-3-2-15</inkml:trace>
  <inkml:trace contextRef="#ctx0" brushRef="#br0" timeOffset="232803.5971">26336 4782 58 0,'10'-5'109'0,"-2"-2"-6"0,4 0-10 0,-5 2-11 0,2 2-10 0,-3-1-10 16,1 0-7-16,0 0-5 0,-5 3-7 0,3-6-4 0,-2 6-6 16,2-3-1-16,-5 4-3 0,4-1-1 0,-2-1-5 0,-2 2-7 0,0 0-11 15,0 0-10-15,0 0-16 0,-2-4-15 0,2 4-17 0,0 0-17 0,-4-1-22 16,-1-2-19-16,2 1-25 0,-2-1-27 0,3 3-54 0</inkml:trace>
  <inkml:trace contextRef="#ctx0" brushRef="#br0" timeOffset="233675.217">25447 3945 140 0,'-3'0'190'0,"-2"0"-28"0,-1 2-18 0,1 1-13 16,0-3-7-16,2 2-7 0,-1-2-8 0,-1 0-10 0,2 3-13 16,3 0-11-16,0-3-11 0,0 0-7 0,0 0-5 0,0 0-6 0,0 0-3 15,0 0-4-15,0 0-1 0,3 0-1 0,2 0 3 0,2 0 4 0,-2 0 5 16,4 0 6-16,1-3 6 0,0 0 3 0,6 3 3 0,2-2 0 15,1-1 1-15,7 1-2 0,3-3 0 0,-2 3 1 0,7-3-2 0,4 0-1 16,1-3-5-16,2 4-8 0,3-7-7 0,0 3-8 0,3 3-8 16,-3-3-6-16,0 0-7 0,1 0-2 0,-5 1-5 0,-2 2-4 0,-2-3 0 15,0 4-3-15,-6-1-2 0,1 2-2 0,-7 1 1 0,-2-4-1 0,-3 6-1 16,1-2 2-16,-6 2 0 0,-4 0 0 0,-1 0 0 0,-1 0 4 16,-3 0 0-16,0 0 2 0,-1 0 2 0,-4 0 1 0,0 0 1 0,0 0 1 15,-4 2 1-15,3-2 2 0,-4 6 0 0,-7-4 2 0,3 1-1 16,-5 2 1-16,-1-1 1 0,-10 4-1 0,1-3-1 0,-5 2-2 0,-4 1-1 15,-3 1 0-15,-3 2-2 0,-2-2-4 0,-1 2 0 0,-3-2-2 0,1 4 0 16,-4-4-1-16,6 2 1 0,-6 1-4 0,4-2 4 0,1-2-1 16,0 4 0-16,2-4 2 0,4 0 2 0,1 0 3 0,2 0 2 0,2 0 4 15,1-4 5-15,7 1 5 0,-2 0 4 0,4-1 6 0,3-1 3 16,6 0 2-16,-1 2 3 0,0-5 2 0,3 2 1 0,5 1 1 0,-2-3 0 16,3 0 0-16,3 0-1 0,2 0-2 0,0 0-2 0,0 0-3 15,2-3-4-15,1 1-5 0,2-3-3 0,0 2-3 0,4-2-4 0,3 1-2 16,-2 0-3-16,7-3-2 0,-1 1-2 0,6-1-2 0,3-1-2 0,3-4-2 15,2 4 1-15,-1-4-2 0,7 0-1 0,0 3 1 0,0-3-1 16,5 2 0-16,-6-2 0 0,8 3 2 0,-5-3-2 0,-3 4-1 0,5-4 0 16,-5 4 0-16,1 0-1 0,-3-3-1 0,-3 7-1 0,-1-5-2 15,0 5-2-15,-8 0-2 0,4-1-2 0,-6 0-4 0,2-1 0 0,-3 4-3 16,-4-1-1-16,-4 2-1 0,2 1-1 0,-3 0-1 0,-2 0 1 0,-4 0 0 16,-3 0-2-16,0 0 2 0,0 0 0 0,0 0 2 0,-5 1 1 15,-4 2 4-15,1-1 0 0,-6 4 3 0,-3-1 2 0,-3 0 0 0,-3-1 2 16,-4 0 0-16,-7 5 1 0,3-2 1 0,-6 1-1 0,1 1 2 0,-3-2 0 15,1 5 0-15,-1-4 1 0,7-3-1 0,-2 3-1 0,5 0 1 16,3-1-1-16,-1-2-1 0,8 2 1 0,2-1-2 0,0-4-1 16,7 0-1-16,1 0-1 0,7 1 0 0,-4-3-1 0,6 0-1 0,0 0 0 15,6 0-1-15,-4 0 0 0,7-3 0 0,4 1-3 0,4-2-3 0,2 1-4 16,3-2-7-16,2 0-4 0,5 0-7 0,0-2-7 0,5-1-10 16,-1 0-11-16,2 3-12 0,-2-3-16 0,3-4-19 0,-2 5-24 0,-2-1-25 15,-5 0-29-15,4 3-32 0,0-3-25 0,-11 4-23 0,2 0-22 0,1 0-19 16,-3-1-38-16,-6 2-48 0</inkml:trace>
  <inkml:trace contextRef="#ctx0" brushRef="#br0" timeOffset="234324.7986">25991 3579 198 0,'-2'-13'256'0,"-1"1"-17"0,3 3-9 0,-3-3-6 0,3 0-5 0,0 0-6 16,0 1-8-16,0 3-9 0,0-1-10 0,0 3-9 0,-2-1-12 15,2 2-13-15,-4-1-15 0,4 4-15 0,-1-3-15 0,-3 5-18 0,4 0-17 16,0 0-14-16,-3 5-12 0,-2-3-11 0,3 6-11 0,-1 2-7 16,-1 1-7-16,-1 8-2 0,0 2-2 0,0 4 1 0,-2 3 1 0,0 3 2 15,-1 8 4-15,3-3 4 0,-7 7 6 0,3-2 3 0,1 7 2 0,1-4-1 16,-5 7-1-16,2-5-3 0,-2 1-2 0,1 0-4 0,0 0-4 16,2-1-1-16,2-3-3 0,-1-3-2 0,-1 0-1 15,1 1-2-15,-1-7 0 0,4-1-1 0,0-3 1 0,0-4-1 0,1-1 1 0,1-7 3 0,-2 2 2 16,5-4 5-16,-2-4 6 0,2 0 7 0,0-5 8 0,0-1 9 15,0-3 10-15,2-1 5 0,-2-2 4 0,0-2 2 0,3-2 0 0,-1-1 1 16,1-6-1-16,2-1-3 0,-1-4-4 0,-2-4-5 0,-2-1-6 16,3-6-7-16,-3-1-10 0,3-3-10 0,-1-2-9 0,-2-4-8 0,3-1-6 15,1-3-3-15,-2-1-1 0,-2 1-2 0,3-4-3 0,-1 0-2 16,-2-1 1-16,3 0-2 0,-3 1 1 0,4 0-3 0,-3 1-2 0,3 4-1 16,-3-7 1-16,3 9-1 0,1-1 1 0,-5 0 2 0,3 5 1 15,-1 0 3-15,-2 3 1 0,3 3 1 0,-3 5-2 0,4 0 0 0,-4 4-3 0,0 4-1 16,0 2-6-16,0 5-3 0,0 0-4 0,-4 1-2 0,4 7-2 15,0 3 0-15,-3 2 2 0,1 7 2 0,-1 3 2 0,-2 1 2 0,1 6 5 16,-1 4 4-16,0 7 5 0,-3 2 6 0,-1 3 7 0,4 4 7 16,-4 2 6-16,1 0 2 0,1 4 2 0,-1-4 0 0,2 3-1 0,-2 1-1 15,1-7-3-15,0 2-3 0,-1-2-2 0,3-1-1 0,-2-1 0 16,2-2-3-16,1-5 0 0,3 1-2 0,-3-7 0 0,2 1 1 0,-1-3-1 16,3-7 3-16,-3 0 2 0,3-5 2 0,0 1 4 0,0-3 6 0,0-7 4 15,3 2 4-15,-3 2 4 0,3-7 3 0,-1 0 1 0,3-4 1 16,-1 0 0-16,-1-3-1 0,2-6-1 0,0-1-2 0,0-4-3 0,2-2-4 15,0-3-5-15,0-5-5 0,1-2-8 0,-2-3-6 0,2 0-5 16,-3-7-4-16,0 0-4 0,4 0-4 0,-4-4-2 0,3 2-1 0,1 0-1 16,-4-2-1-16,0 3-2 0,0 3 1 0,-1-3-1 0,-1 7-2 15,-1 5-2-15,1 1-4 0,-1 3-6 0,-2 5-1 0,0 5-2 0,0 3 2 16,0 7 1-16,0 5 2 0,0 0 4 0,-2 7 2 0,-1 3 3 0,3 8 3 16,-2 0 3-16,-1 10 5 0,3 0 5 0,-4 4 7 0,-1 4 7 15,4 4 3-15,-3 1-1 0,1 2-9 0,-2 4-11 0,-4-7-15 0,4 8-19 16,2-4-23-16,1 0-23 0,-2 0-26 0,-1-1-29 0,2-1-35 15,3-3-41-15,-2 0-50 0,2-3-57 0,0-3-73 0,2-2-82 0,1-2-36 16,1-6-12-16,1-3 3 0</inkml:trace>
  <inkml:trace contextRef="#ctx0" brushRef="#br0" timeOffset="234833.8978">28368 3546 436 0,'-25'-1'393'0,"3"1"-87"0,4-3-60 15,5 2-47-15,3 1-28 0,-1-3-19 0,3-1-10 0,1 4-6 0,5-1-11 16,-1 1-15-16,3 0-15 0,0 0-17 0,3-4-14 0,2 4-12 16,1-3-9-16,6 3-6 0,-2 0-4 0,3 0-5 0,1-1-3 0,6-3-3 15,4 4 1-15,-1-1-1 0,4 1-1 0,5-6 1 0,-1 5-2 16,3-6-3-16,2 2-5 0,-2 1-7 0,0 0-14 0,2-4-16 0,-4 3-19 15,2-2-22-15,-5 2-32 0,2-3-35 0,-4 3-47 0,1 0-53 16,-1 1-50-16,-2-2-49 0,-2 4-51 0,-5-3-51 0,1 2-23 0</inkml:trace>
  <inkml:trace contextRef="#ctx0" brushRef="#br0" timeOffset="235042.197">28679 3242 48 0,'-9'-12'453'15,"1"-2"14"-15,2 1-49 0,-2 3-84 0,3-3-59 0,0 7-46 0,-2-5-28 16,2 6-16-16,0-3-19 0,1 7-16 0,-1-5-22 0,2 6-23 16,3-1-23-16,-2 1-22 0,-1 1-18 0,3 5-16 0,-2-1-14 0,-1 4-14 15,3 2-9-15,0 3-8 0,-4 3-3 0,4 3 3 0,0 1 5 0,-2 7 6 16,-1 0 4-16,3 2 7 0,-2 0-7 0,2 6-10 0,-3-1-15 0,-1 0-16 16,4 2-23-16,-1 3-29 0,-3-4-37 0,4 0-40 0,0 5-51 15,0-4-55-15,0 0-77 0,4 0-87 0,-3-2-45 0,-1 0-21 0</inkml:trace>
  <inkml:trace contextRef="#ctx0" brushRef="#br0" timeOffset="235511.1275">28849 3046 185 0,'-12'-20'449'0,"4"-3"-75"0,-6 3-117 0,4-1-63 0,-4 4-38 0,-3-1-16 16,2-1-9-16,-1-1-7 0,-2 3-9 0,2 0-10 0,-4 0-10 16,-2 2-13-16,3 0-13 0,-3 3-10 0,0 0-6 0,-1 1-6 0,0 2-6 15,0 4-6-15,-2-2-6 0,1 4-6 0,-2-1-5 0,4 4-4 0,-5 4-3 16,5 0-3-16,-6 7-2 0,1-2-4 0,0 3-3 0,3 7-2 16,-7 0-4-16,4 4-1 0,0 3-2 0,-2 6-1 0,1 1-2 0,1 4 0 0,0 4-1 15,5 4 5-15,-2 2 7 0,3 2 4 0,3 4 5 0,1 1 2 16,1 0 3-16,4 5 4 0,4-1 3 0,1 2 4 0,4-2 2 0,3 0 3 15,3 2 2-15,-1-6 4 0,6-1 1 0,4-1-3 0,3 0-2 16,-1-4-3-16,7-4 0 0,-6 0-2 0,7-4 2 0,0-5 0 0,4-2 2 16,1-1 1-16,-3-6 4 0,3-3 2 0,4-1 1 0,-4-6 2 15,4-3 3-15,1-2 1 0,-1-3 0 0,1-7 0 0,3-2 0 0,0-6-3 16,1 2 0-16,0-6-2 0,0-6-2 0,1-3-4 0,-1-2-5 0,0-3-5 16,3-4-5-16,-3-6-4 0,0 0-4 0,-4-2-4 0,-1-7-4 15,-2 1-4-15,-2-2-3 0,2-3-2 0,-5-3-3 0,-5 2 1 0,1-5 3 16,-4 1 3-16,-3 4 1 0,-1-2 4 0,-7 0 4 0,0 5 2 0,-1 0 1 15,-4-2 4-15,-4 5 4 0,-1 5 3 0,-3-5 3 0,-6 6 3 0,4 2 1 16,-7 0-1-16,0 4-4 0,-2 3-3 0,-3 3-3 0,0 0-4 16,0 6-2-16,-6 2-7 0,1 1-9 0,0 5-13 0,-4 3-17 0,2 4-18 15,-5 4-19-15,3 0-23 0,-1 4-22 0,1 4-29 0,2 3-31 0,-2 5-38 16,4 1-43-16,2 2-42 0,2 6-45 0,8 3-67 0,1 2-82 16,2 2-33-16,4 1-7 0</inkml:trace>
  <inkml:trace contextRef="#ctx0" brushRef="#br0" timeOffset="235876.3864">29160 3892 352 0,'10'-8'320'0,"3"-7"-65"0,-1 7-72 16,-1-2-41-16,2 3-28 0,3-3-13 0,-6 4-9 0,0 1-9 15,4 4-11-15,-6 1-12 0,4 0-13 0,-2 1-9 0,-1 4-5 0,-1 1-3 16,-2 4-3-16,-1-2 4 0,2 5 3 0,-7 2 8 0,0 2 8 16,0 2 7-16,-7 0 9 0,2 1 10 0,-4 1 10 0,-1 4 11 0,-4 2 10 15,1-3 9-15,-1 0 6 0,0 0 6 0,-6 0 2 0,4-1-1 16,-1 1-3-16,0-2-3 0,4 0-4 0,-1-1-6 0,0-1-9 0,4-1-6 16,-2-6-9-16,4 3-9 0,3-4-9 0,1-2-8 0,2-1-7 0,2-1-4 15,0 0-1-15,2-3 1 0,5-3 5 0,2-1 2 0,1 3 5 0,3-4 4 16,6 0 3-16,3-4 1 0,6 4 3 0,2-3 1 0,3-1 0 15,3-2 1-15,-1-2-2 0,5 3-8 0,-1-5-9 0,-2 3-18 0,3 0-21 16,-3 2-25-16,-3-3-27 0,-5 3-27 0,-2 1-26 0,2 0-36 16,-5 4-36-16,-5-3-43 0,2 3-40 0,-6 0-62 0,-1 0-69 0,1 3-91 15,-8-2-100-15,1 3-47 0,1 3-17 0,-4-3 1 0,0 3 8 16</inkml:trace>
  <inkml:trace contextRef="#ctx0" brushRef="#br0" timeOffset="238207.9237">34219 2342 77 0,'-30'-5'248'0,"2"1"-39"0,1 1-23 0,0 0-13 0,5 1-6 15,-1 2-3-15,5-3-5 0,1 3-11 0,3 0-20 0,4 0-17 16,-2 0-16-16,7 0-18 0,-4 0-14 0,7 0-12 0,-1 3-10 0,3-3-7 15,0 0-2-15,3 2-1 0,-1 1 2 0,10 0 3 0,-5 1 6 0,8 1 5 16,1 3 6-16,6-3 4 0,5 0 6 0,7 2 4 0,4-2 1 0,6-1 1 16,5 1-2-16,6 1-4 0,3-6-6 0,5 1-8 0,4-1-8 15,1-1-10-15,0 1-7 0,4-6-7 0,3 5-8 0,-2-3-6 0,2 0-6 16,0-1-6-16,-2-2-5 0,4 6-7 0,-2-1-7 0,-1 0-8 0,2-3-8 16,3 2-7-16,-3 0-7 0,1 1-8 0,0-3-5 0,0 5-6 0,-1-2-8 15,3 0-6-15,-6 2-9 0,2-3-7 0,-3 0-6 0,-2 3-7 0,-4 0-1 16,1 0-4-16,-8 0-1 0,-1 0-1 0,-3 0-2 0,-4 0-2 0,-8 0-2 15,1 0 1-15,-8 0-1 0,-4 0 1 0,-3 3 2 0,-5 0 0 16,-2-3 1-16,-5 0 3 0,-3 0 2 0</inkml:trace>
  <inkml:trace contextRef="#ctx0" brushRef="#br0" timeOffset="238641.8694">34705 2517 168 0,'-49'3'210'0,"-1"-3"-17"0,9 3-7 16,4-2-5-16,1-1-2 0,9 4-7 0,-2-4-11 0,8 3-16 0,4-3-19 16,0 1-20-16,7-1-22 0,2 0-14 0,-1 4-12 0,6-4-9 0,1 0-10 15,2 0-6-15,2 3-6 0,1-3 1 0,2 1 2 0,7 3 5 0,2-4 4 16,4 7 5-16,8-6 2 0,-2 4 4 0,8 0 4 0,11-2 2 15,0-1 1-15,6 3 0 0,4-5-2 0,8 2-7 0,4-2-8 0,5-2-7 16,2 2-6-16,1-5-4 0,4 3-7 0,6-1-3 0,3 1 1 0,-1-2-3 16,0-1-1-16,5 1-1 0,-3 1-1 0,6 3 1 0,-3-5 2 0,0 2 3 15,1-1 0-15,-6 4-1 0,0 0-4 0,0 0-3 0,-4 0-2 0,-5 0-2 16,-1 0-2-16,-10 0-2 0,2 4-3 0,-6-1 0 0,-6-3-1 16,-6 1 0-16,-3 3 1 0,-5-4 0 0,-5 0 2 0,-5 0 5 0,-4 3 5 15,-5 1 6-15,-3-4 6 0,-2 1 6 0,-3 3 4 0,-3-4 5 0,-4 0 3 16,2 0 5-16,-2 0 5 0,-2 0 4 0,-4 0 2 0,6 0 1 0,-7 0 1 15,0 0-3-15,0 0-4 0,0 0-5 0,0 0-4 0,0 0-5 0,0 0-4 16,0 0-3-16,0 0-2 0,0 0-4 0,0 0-5 0,0 0-4 16,0 0-3-16,0 0-6 0,0 0-8 0,0 0-9 0,0 0-15 0,-3 0-13 15,-1 1-18-15,4 2-19 0,-5-1-20 0,4 1-26 0,-3 1-25 0,-1 1-37 16,-2 1-38-16,2 1-45 0,0 0-47 0,-3 1-67 0,-1 2-75 0,2-3-33 16,-8 2-8-16</inkml:trace>
  <inkml:trace contextRef="#ctx0" brushRef="#br0" timeOffset="239826.0688">13078 912 180 0,'0'-9'181'0,"0"-2"-9"0,0 2-5 16,0 1 0-16,0 1-1 0,0-1-7 0,-3 1-10 0,3 0-9 15,-2 2-7-15,-1-3-8 0,3 3-8 0,-4 1-6 0,3 1-5 16,-3 2-8-16,-1-3-10 0,2 1-9 0,1 3-8 0,-1 0-8 15,-1 0-9-15,-1 0-9 0,3 0-10 0,-5 0-10 0,6 7-9 16,-3-3-8-16,-1 0-7 0,-3 4-5 0,3 4-2 0,-4 0-3 0,1 3-2 16,-3 5 0-16,-1 2 0 0,-1 4 1 0,4-3 0 0,-1 6 2 15,-2 3 3-15,5 0 1 0,-1-1 0 0,-1 2 0 0,6 2-1 16,-2-2-1-16,5-3-1 0,0 3 1 0,0-4 2 0,5 2 2 0,-2-8 3 16,6 5 2-16,-1-7 5 0,2 3 4 0,4-3 5 0,0-3 5 0,3-3 3 15,2-3 6-15,3 1 4 0,0-7 3 0,2 0 4 0,5-1 3 16,0-5 1-16,1 0 2 0,3-5 3 0,3-1 2 0,-1 0 1 0,1-5 0 15,0-1-2-15,0-2 0 0,0 0 0 0,0-5-1 0,-6 3-1 16,1-5 1-16,-4 1-2 0,-3-2 2 0,-2 1 0 0,-3-8-3 16,-2 2-3-16,-3 1-2 0,-2-2-3 0,-7-2-3 0,0-1-2 15,-5-2-3-15,-5 1-3 0,1-3-4 0,-6 2-3 0,-2 2-4 16,-1-1-2-16,-3 3-4 0,-4-2-4 0,-2 5-2 0,1 1-4 0,-1 0-3 16,-4 5-5-16,2 3-4 0,-1-2-4 0,-2 7-7 0,1 6-5 15,2 0-10-15,-3 6-12 0,1 6-16 0,-1-1-19 0,3 7-21 16,2 2-22-16,0 5-29 0,3 1-36 0,2 4-41 0,3 0-45 0,6 4-54 15,3 3-60-15,1 2-52 0,9-3-47 0,2 3-17 0</inkml:trace>
  <inkml:trace contextRef="#ctx0" brushRef="#br0" timeOffset="240065.6618">14117 1288 389 0,'0'-14'513'0,"0"0"12"16,-2 1-76-16,2 8-122 0,0-6-72 0,-3 4-48 0,3 0-30 15,0 2-16-15,-4 2-20 0,3 1-22 0,1-1-23 0,0 3-25 16,0 0-21-16,-4 3-17 0,4-1-16 0,-2 3-13 0,-1 2-8 16,3 3-7-16,-3 1-4 0,-2 1-2 0,3 5-1 0,-2 0 1 0,1 3 1 15,-2 0 3-15,0 2-4 0,1-1-7 0,-1 6-10 0,-3-6-14 0,3 7-19 16,1-3-22-16,-1-2-30 0,0 4-32 0,2 0-43 0,1-4-44 15,-2 2-50-15,4-4-50 0,0 6-60 0,4-6-66 0,-2 3-29 0</inkml:trace>
  <inkml:trace contextRef="#ctx0" brushRef="#br0" timeOffset="240475.2928">14637 971 13 0,'-5'-11'516'16,"1"-2"8"-16,3 3 3 0,-3 1-96 0,1 0-145 0,-2 2-81 15,3 3-50-15,-1-1-27 0,-1 5-15 0,-1-3-17 0,0 6-16 16,0-2-19-16,-2 6-21 0,0-2-16 0,-1 3-15 0,-1 5-10 0,1 2-9 16,-1-1-4-16,1 4 0 0,-3 5-1 0,3-2 0 0,-1 3 3 15,4 0 2-15,-3-2 1 0,3-1 1 0,1 8 0 0,2-5 0 0,2 0 0 16,2-1 2-16,-2 0-1 0,7-2 1 0,-2-1 1 0,4 0 0 15,-1-3 3-15,2 0 5 0,1-1 4 0,2-4 5 0,3-2 4 16,-1-2 4-16,2 0 5 0,2 0 3 0,0-3 4 0,3-3 2 16,0 2 3-16,0-8 2 0,0 2 4 0,4-3 2 0,-2-3 0 15,1 0-1-15,-1-4-2 0,-2 1 0 0,4-1-1 0,-6-5-2 0,1 0-1 16,-2-2-2-16,-2-2 0 0,-4-2-1 0,-3 1-1 0,-1-6-4 16,-4 5-2-16,-1-5-3 0,-4-3-2 0,-4 5-3 0,-1-4-2 15,-4 1-4-15,1-1-1 0,-6 3-3 0,1-1-4 0,-3 3-6 0,-1 4-9 16,0-2-11-16,-5 6-11 0,3 2-14 0,-3 5-16 0,0 2-16 15,0 6-21-15,-2 2-23 0,-2 2-29 0,4 4-36 0,2 4-49 16,3 2-58-16,0 1-85 0,3 4-99 0,4 3-47 0,3 0-22 0,2-1-4 16</inkml:trace>
  <inkml:trace contextRef="#ctx0" brushRef="#br0" timeOffset="240725.5035">15646 742 408 0,'0'-15'550'15,"0"0"4"-15,0 3 1 0,4 1-105 0,-2 3-162 0,-2-1-89 16,3 1-52-16,-1 5-29 0,1-1-16 0,1 4-17 0,1 4-18 0,3-2-17 16,2 4-20-16,2 6-13 0,2-4-12 0,1 8-6 0,2 1-4 15,2 3-2-15,-2 2 1 0,2 6 4 0,-2 0 5 0,0 0 3 16,-3 4 2-16,-4 4-2 0,-2-3-5 0,-2 2-10 0,-6 5-12 0,0-1-17 15,-6 3-19-15,-5 1-22 0,-3 0-20 0,-1 0-24 0,-8 2-24 16,-2-1-33-16,-4-1-37 0,-5 5-51 0,-2-3-58 0,-5-2-64 0,-3 4-67 16,3-8-27-16,-9-1-6 0</inkml:trace>
  <inkml:trace contextRef="#ctx0" brushRef="#br0" timeOffset="241075.9961">12742 613 319 0,'-8'-15'453'0,"3"0"-62"16,-4 2-102-16,4 4-60 0,-4 1-40 0,4 1-25 0,-3 2-19 0,-1 4-16 16,1 2-13-16,-6 6-18 0,4 5-22 0,-4-2-16 0,-3 9-15 15,0 3-14-15,-2 7-10 0,1 3-9 0,-1 5-3 0,-2 2-2 0,3 9 1 16,1-1 0-16,3 2-3 0,0 6-1 0,6-3-2 0,-2 5 1 16,6 0 3-16,4 2 2 0,4-2 3 0,1 1 2 0,3-3 4 0,6 6 2 15,-1-10 2-15,6 1-3 0,7 0-4 0,-2-2-7 0,5-4-10 0,3-4-12 16,4-2-11-16,1-1-22 0,6 0-26 0,3-8-42 0,4-3-50 15,-1 0-54-15,6-3-58 0,3-2-71 0,3-4-78 0,-1-3-38 0,3-7-16 16</inkml:trace>
  <inkml:trace contextRef="#ctx0" brushRef="#br0" timeOffset="242012.6454">16769 416 136 0,'-4'-8'177'0,"4"-3"2"0,0 2 1 0,-2-2-5 15,2 5-10-15,0-2-9 0,0 1-7 0,-3-1-6 0,3 1-6 16,0-3-3-16,0 2-2 0,-3 3-2 0,3 0 1 0,-2-2 0 15,2-1 1-15,-3 3-3 0,3 2-4 0,-2-2-5 0,-2 1-1 0,4 1-6 16,0-2-5-16,0 5-5 0,0-3-9 0,0 3-6 16,0 0-7-16,0 0-8 0,0 0-10 0,0 0-10 0,0 0-12 0,0 0-7 15,0 0-7-15,-3 0-5 0,1 0-9 0,-1 3-5 0,3-3-6 0,-4 4-5 16,4-3-2-16,-1 6-1 0,-3-2-1 0,4 2 0 16,-1 2 1-16,1 2 4 0,0 1 3 0,0 5 5 0,0 0 4 0,0 5 6 15,0 6 5-15,0 0 5 0,0 3 4 0,0 1 6 0,0 5 5 16,0 3 3-16,0-3 2 0,-4 6 2 0,4-4 1 0,-3 3-1 15,3 0-2-15,-5-2-2 0,3 2-3 0,-1 0-4 0,-1-3-2 0,-1 3-3 16,3-3 1-16,-4 1-4 0,4-1-5 0,-2-2-4 0,1 3-2 16,3-5-2-16,-2 0-2 0,-1 1 1 0,3-3-2 0,0-1 1 0,0-1 1 15,0 2-1-15,0-3 2 0,0-1 0 0,0-1-2 0,0-4 2 16,0 1 1-16,0-2 1 0,0-4 1 0,0 1 0 0,0-3-2 0,0-1 0 0,0-1 0 16,0-2 0-16,0-1-2 0,0-3 0 0,0 0 0 0,0-1 0 15,0 0 3-15,0-3 2 0,0-1 1 0,0 1 3 0,0-2 1 0,0-2 5 16,0 3 1-16,3-1 4 0,-3-3 2 0,0 0 4 0,0 0 4 0,0 0 1 15,0 0 1-15,0 0 0 0,0 0-1 0,0 0 1 0,0 0-2 16,0 0-2-16,0 0 0 0,0 0-3 0,0 0-4 0,0 0-7 0,0 0-9 16,0 0-17-16,0-3-22 0,-3-1-22 0,3 3-26 0,-2-4-25 0,-1 0-25 15,3 0-30-15,-4 0-32 0,4 0-35 0,-1 0-35 0,-3 1-40 0,3-1-41 16,-3-1-69-16,1 4-78 0,-2-2-69 0,1-1-66 0,3-1-22 0,-3 1 1 16,-1-3 10-16</inkml:trace>
  <inkml:trace contextRef="#ctx0" brushRef="#br0" timeOffset="242951.0809">12033 430 218 0,'-4'-13'291'0,"3"1"-16"0,-3 0-10 16,-1 1-7-16,2 2-8 0,1-1-12 0,-1 3-16 0,-2-1-22 0,1 6-22 16,2-3-24-16,-1 0-23 0,3 5-23 0,0 0-20 0,0 0-19 15,-3 0-14-15,3 5-10 0,0 2-8 0,0 5-5 0,3 4-2 16,-3 2-1-16,3 9 4 0,-1 5 3 0,2 2 4 0,1 4 5 15,0 7 7-15,-2 3 7 0,1 6 4 0,-3 1 3 0,4 5-1 0,-5-1-2 16,4 3-7-16,-4 1-6 0,0 1-4 0,0-1-1 0,0 2-1 16,-4-4-2-16,4 3-2 0,-5-2-3 0,4-2-1 0,-3-4-1 0,1 0-1 15,-2-3-2-15,0-3 0 0,-1-1 1 0,3-4-1 0,-2-7 1 0,2 6-3 16,1-10-5-16,-2-3-1 0,1 1-3 0,-2-4-1 0,3 0-1 0,-1-6 0 16,-1-2 2-16,3 0 0 0,-3-3 2 0,4-1 1 0,-3-4 3 15,1-6 1-15,2 5 2 0,-3-7-3 0,3 4-5 0,-2-3-8 0,-1-3-14 16,3-2-17-16,0 0-19 0,0 0-27 0,-4 0-31 0,4-2-32 0,-2-1-33 15,-1 1-46-15,3-3-50 0,-5-1-72 0,5 2-82 0,-3-4-74 0,3 3-68 16,0-1-30-16,3-1-8 0,2-1 3 0</inkml:trace>
  <inkml:trace contextRef="#ctx0" brushRef="#br0" timeOffset="243449.2496">18169 1164 474 0,'-9'-1'500'0,"1"-3"-54"0,4 0-83 16,-1 0-63-16,2 3-50 0,3-1-35 0,-2-2-27 0,2 4-24 16,0 0-21-16,2 0-22 0,-2-1-23 0,3-3-18 0,2 4-17 0,4-3-16 15,-1 2-14-15,2 1-16 0,6-5-18 0,-1 2-17 16,4 0-20-16,3-2-18 0,0 4-18 0,6-2-25 0,1 1-26 0,0-4-37 15,1 2-43-15,3-1-50 0,-3 2-56 0,3-2-64 0,-3 5-71 16,-2-2-32-16,-1 2-14 0</inkml:trace>
  <inkml:trace contextRef="#ctx0" brushRef="#br0" timeOffset="243592.818">18063 1449 340 0,'-2'3'410'0,"2"-3"1"0,2 2-85 15,1-2-128-15,8 0-79 0,2-2-55 0,3-1-44 0,4 1-40 0,2-2-46 16,9-1-52-16,5-3-58 0,3 4-60 0,2-8-61 0,5 4-63 16,2 1-33-16</inkml:trace>
  <inkml:trace contextRef="#ctx0" brushRef="#br0" timeOffset="243842.6896">19683 742 156 0,'-5'-25'515'0,"-4"-3"14"0,6 3 12 0,-2 1 10 15,0-3-88-15,0 5-142 0,-1 0-74 0,0 1-44 0,1 1-25 16,1 4-15-16,2 4-13 0,-3-1-13 0,2 2-20 0,0 5-26 16,-3-2-19-16,5 5-19 0,-3 1-13 0,1 4-15 0,-2 4-10 15,3 1-10-15,-1 5-12 0,-1 4-9 0,-1 2-4 0,2 9-4 0,1-2-3 16,-1 5-4-16,-3 3-13 0,3 3-15 0,1 2-23 0,-3 2-29 0,-2 0-40 15,2 1-44-15,-3 2-68 0,3-2-81 0,-4-1-88 0,4 2-90 16,-4-2-47-16,1-1-25 0,-1-2-8 0</inkml:trace>
  <inkml:trace contextRef="#ctx0" brushRef="#br0" timeOffset="244728.1486">14224 2652 83 0,'0'-13'196'0,"-1"2"-3"0,-3 2-1 0,4-2 2 0,-3 2-4 0,3 0-4 16,-2 1-10-16,-1 0-9 0,-3 1-11 0,3 2-10 0,3 0-9 0,-5 0-9 16,2 4-9-16,1-3-9 0,-2 1-11 0,-1 3-12 0,2 0-13 15,1 0-12-15,-1 0-11 0,-2 3-10 0,1 1-6 0,-1 2-7 0,0 2-7 0,2 1-9 16,-6 4-5-16,4 2-6 0,-4 2-6 0,-1 4-4 0,2 6-1 16,-1-3-1-16,1 6 2 0,1 1 3 0,-2 1 1 0,1 4-1 0,3-2-1 15,-4 0 1-15,6 5-1 0,1-5 0 0,-1 0-1 0,3 3-1 0,0-2 1 16,3-3 2-16,-1-1 1 0,6 1 2 0,-3-3 2 0,4-2 3 0,-1 0 2 15,3 1 4-15,1-8 2 0,1 1 3 0,6-3 0 0,-5-1 2 16,3-5 2-16,1 2 2 0,5-4 0 0,-5-1-1 0,5-5-1 0,-1 0-1 16,0-4 0-16,3-4 1 0,-1 3 1 0,2-7 3 0,-2-3 1 15,-2-1 3-15,0 0 2 0,0-3 2 0,0 0 4 0,1-2 2 0,-5-3 2 16,-1-1 2-16,-1 0 3 0,-3-4 0 0,-1 0 1 0,-3 0-2 0,-4-7-2 16,0 0-2-16,-1-2-3 0,-4 0-4 0,-4-1-4 0,-1-3-3 0,0 4-5 15,-4-3-3-15,-3-2-2 0,2 4-4 0,-2-1-1 0,2 4-2 0,-4 1 0 16,1 1-1-16,-4 2-3 0,3 4-1 0,0-1-2 0,1 8-3 0,-1 0-2 15,0 2-4-15,1 6-8 0,-1-3-8 0,1 12-11 0,-5-4-13 16,1 8-14-16,4-1-18 0,-6 7-23 0,5 2-26 0,-3 4-33 0,2 3-32 0,1 0-42 16,2 6-44-16,2 2-69 0,3-1-83 0,2 1-46 0,5 3-25 15</inkml:trace>
  <inkml:trace contextRef="#ctx0" brushRef="#br0" timeOffset="244991.753">15167 3062 321 0,'0'-6'525'0,"0"1"-30"16,-1 0-53-16,-3-2-71 0,4 2-79 0,-3 2-45 0,1-1-32 0,-1 3-21 16,3-6-15-16,-2 7-18 0,-1-1-21 0,3-3-23 0,0 4-24 0,0 0-20 15,-4 0-20-15,4 4-16 0,-5-3-14 0,3 6-13 0,-1-1-11 16,-1 1-7-16,-1 5-6 0,4-4-2 0,-3 5 1 0,1 1-1 0,-2 2 1 15,0 1 2-15,-1-1-1 0,0 4-6 0,1 0-8 0,-1 0-13 0,1 3-13 16,-2-2-19-16,2 2-22 0,4 2-30 0,-3-2-33 0,1 1-43 16,1-1-51-16,2 1-68 0,2 0-76 0,-2-2-57 0,3 3-50 0,2-2-18 15,0-1-2-15</inkml:trace>
  <inkml:trace contextRef="#ctx0" brushRef="#br0" timeOffset="245259.1545">15652 2807 169 0,'0'-20'483'0,"-6"0"-7"0,3 4-17 0,1-4-73 16,-1 4-100-16,0 5-51 0,1-5-27 0,-2 4-12 0,4 3-5 0,-1-2-11 15,-3 3-14-15,4 0-18 0,-3 3-23 0,3-2-21 0,-2 6-19 0,-1-3-19 16,3 4-15-16,0 4-15 0,-2-3-15 0,-1 6-11 0,3-2-9 0,-4 7-8 15,4-4-4-15,-1 8-3 0,-3-1-1 0,4 4 1 0,-3 1 3 16,1 2 4-16,-1 4 4 0,3-1 0 0,-6 1-3 0,3 0-6 0,1 6-12 16,-1-4-16-16,-2 0-21 0,1 2-24 0,3 3-24 0,-3-1-30 0,3-3-33 15,-3 3-43-15,4-1-47 0,0 1-56 0,0-3-56 0,0 0-63 0,0 1-63 16,0-2-26-16,4-4-5 0</inkml:trace>
  <inkml:trace contextRef="#ctx0" brushRef="#br0" timeOffset="245541.8817">16018 2572 192 0,'0'-16'450'0,"0"-1"8"0,2 1-77 0,-2 1-116 16,3 3-66-16,-1-1-36 0,-2 1-23 0,3 2-14 0,-3 2-13 15,4 4-12-15,-2-1-14 0,1 5-15 0,2 0-15 0,0 0-13 0,2 5-10 16,0-3-9-16,5 8-7 0,-2-3-6 0,4 8-3 0,3-2-3 0,1 7-1 16,0-4 1-16,0 8 1 0,3 0 0 0,-2 0 2 0,-1 4 3 0,1 0-1 15,2 3 0-15,-6-1-2 0,2 1-1 0,-3 1-3 0,-1 4-4 16,1-2-8-16,-6 0-9 0,-3 1-11 0,2 3-12 0,-5-4-15 0,1 3-15 16,-3 0-17-16,-3 0-24 0,-6 0-25 0,1-2-27 0,-2 3-34 0,-4-1-40 15,-3-3-37-15,-2 3-40 0,-3-4-53 0,-5 7-61 0,1-10-23 0</inkml:trace>
  <inkml:trace contextRef="#ctx0" brushRef="#br0" timeOffset="245925.3188">14066 2292 412 0,'-4'-7'382'0,"-1"3"-101"0,0 0-59 15,-2 3-40-15,2 1-22 0,-3 1-14 0,2 3-12 0,-2 3-13 0,-1 2-16 16,-1 4-22-16,2 4-20 0,-6 3-17 0,4 5-12 0,-2 8-9 16,-2-2-5-16,6 7-2 0,-3 0-1 0,-1 6-2 0,7-1-3 0,-3 5-2 15,3-2-3-15,1 4-4 0,3-1-2 0,1 4-4 0,1 1 0 0,3-2-2 16,1 0 3-16,3 0 3 0,1-1-1 0,1 5-2 0,5-8-5 0,-1 1-5 16,1 2-11-16,6-4-10 0,-2-1-12 0,-1-3-13 0,5 1-22 15,4-1-25-15,0-7-34 0,0 0-40 0,4 0-47 0,2-4-50 0,2-2-59 16,1-4-67-16,0-3-27 0</inkml:trace>
  <inkml:trace contextRef="#ctx0" brushRef="#br0" timeOffset="246592.1308">16658 2915 64 0,'-10'-4'438'0,"-2"1"-52"0,1-2-86 16,-2 5-63-16,4-1-48 0,4 1-27 0,-3-3-15 0,4 3-7 0,-1 0-5 16,3-4-9-16,2 4-13 0,0 0-14 0,0 0-14 0,0 0-12 0,2 0-10 15,1-1-8-15,-1-2-7 0,5 0-5 0,0 2-5 0,1-3-2 0,1 3-3 16,4-2-1-16,5-1-3 0,-1 3 0 0,3-2 1 0,2 0 0 0,4 2-1 16,-2-4 0-16,6 2-2 0,-2-1-1 0,6 3-1 0,-5-4-5 15,1 2-8-15,6 2-10 0,-5-5-17 0,1 4-17 0,-1 2-16 0,1-3-24 16,-4 1-27-16,2 2-33 0,1 0-37 0,-4 0-46 0,1 0-50 0,-1 0-65 15,0 0-77-15,1 2-43 0,-3 1-25 0,-1-3-8 0</inkml:trace>
  <inkml:trace contextRef="#ctx0" brushRef="#br0" timeOffset="246825.5514">17026 2520 435 0,'-7'-9'447'16,"0"-3"-63"-16,2 4-97 0,0 0-61 0,2 0-43 0,-2 1-27 0,1 5-15 16,-1-3-10-16,3 5-6 0,-1-3-16 0,0 3-18 0,3 0-20 15,-2 3-19-15,-1-1-16 0,3 3-14 0,-2 1-8 0,-2 3-7 16,4-1-5-16,0 5-4 0,0 3 1 0,0 3-1 0,0-2 2 0,0 1 2 0,0 5 1 16,0 3 6-16,0-1 2 0,0 3 2 0,0 0 0 0,0 3 2 15,0-2-2-15,-3 6-2 0,3-7-4 0,-2 4-8 0,2 3-11 0,-3-2-14 16,3 1-16-16,0-4-17 0,-4 6-25 0,4-1-26 0,0 0-32 0,0-3-33 15,0 2-41-15,0-2-46 0,0 3-72 0,0-3-85 16,0 0-40-16,4-2-20 0</inkml:trace>
  <inkml:trace contextRef="#ctx0" brushRef="#br0" timeOffset="247176.436">17892 2572 144 0,'0'-16'402'0,"0"-1"-30"0,0-2-63 0,0 3-78 0,-1 0-40 0,-3 2-20 15,4 1-5-15,-1 1 4 0,-3-1 1 0,4 1 2 0,-3 3-7 16,3-1-13-16,-2 1-11 0,-1 0-11 0,3 3-10 0,-4 1-11 0,-1 1-11 15,0-1-11-15,2 5-14 0,-3 0-13 0,1 0-12 0,2 1-10 0,-6 4-9 16,4 3-11-16,-3 3-8 0,1 2-6 0,-2 2-5 0,-3 1-5 16,2 4-2-16,-2 4 1 0,2 4-2 0,2 3 1 0,-3-3 1 0,3 7 3 15,-1-2 0-15,1 0-1 0,-1 3 1 0,4-1 1 0,2 4-1 0,1-2-1 16,-1-3-1-16,3 0 1 0,3 1-5 0,-1 0-6 0,1-2-13 0,2 0-15 16,-1 0-16-16,4-1-19 0,1-2-20 0,-2-1-22 0,1-1-28 0,4-1-27 15,-2-3-42-15,2 0-46 0,2 0-49 0,1-4-51 0,2 0-59 16,0-3-65-16,-1 0-24 0</inkml:trace>
  <inkml:trace contextRef="#ctx0" brushRef="#br0" timeOffset="247575.78">18317 2710 12 0,'-3'-17'382'0,"3"0"-54"0,-4 1-72 15,4-1-37-15,-5 1-24 0,5 1-7 0,-2 2-1 0,-1 1-4 0,3-1-4 16,-3 6-11-16,3-3-15 0,-2 4-16 0,-2-1-19 0,4 2-15 0,-1-2-17 16,-3 6-15-16,1-2-15 0,-2 3-14 0,3 0-13 0,-1 3-10 15,-1-2-9-15,-1 7-7 0,0-1-8 0,0 3-4 0,-2 2-3 0,2 4-1 16,-4 1 0-16,1 0 2 0,3 4 3 0,0 6 0 0,0-3 1 0,-1 0 2 16,0 4 1-16,4 1 1 0,-1 2-1 0,1-5 2 0,-2 4 0 0,4-2 1 15,0 1 2-15,4-2 0 0,-2 0 1 0,3-2-1 0,1 3 1 0,1-5 1 16,0-2 3-16,0-2-1 0,5 1 2 0,-2-3 1 0,4-2 1 15,-2-3 1-15,1 1 1 0,1-2 2 0,0-5-1 0,3 0 3 0,-2-4 1 16,2 1 2-16,2-6 0 0,1 1 0 0,-1-6 0 0,0 1 2 0,3-2-1 16,0-4 0-16,-3-2 1 0,3 0 1 0,-1-2 2 0,-3-4 2 15,-2-1 1-15,1 1-1 0,-4-6 1 0,1 2 0 0,-5 0 1 0,-1-5 2 16,-3 1 4-16,-1-2 0 0,-3-1-1 0,-2 2 1 0,-3 0-3 0,-1-1 0 16,-3 1-3-16,-1 3-3 0,0-1-1 0,-4 4-4 0,-1-1-4 0,1 2-5 15,-3 4-7-15,-1 3-12 0,0 4-13 0,-2-1-18 0,2 5-16 16,-1 2-21-16,-5 5-19 0,1 2-27 0,0 5-28 0,-2 2-35 0,2 5-41 15,0-1-41-15,0 1-44 0,-1 5-68 0,8 2-82 0,-5 1-35 0,6 3-14 16</inkml:trace>
  <inkml:trace contextRef="#ctx0" brushRef="#br0" timeOffset="248227.0567">17145 2516 20 0,'0'-19'158'0,"-3"2"8"0,3-2 1 0,-5 2 1 15,2-3-4-15,-3 1-6 0,-2 1-10 0,3-2-9 0,-4 0-7 16,1 3-3-16,-3-1-8 0,0 2-8 0,0 1-6 0,-2-2-6 0,1 1-8 16,-2 4-6-16,0-1-8 0,1 4-9 0,-1-2-8 0,4 4-8 0,-4 0-5 15,2-1-7-15,-1 3-4 0,2 1-9 0,-6 1-4 0,4 2-6 0,-1 1-6 16,2 1-5-16,-1 3-5 0,-6 3-1 0,5 2-6 0,-3 0-1 0,-2 4-2 15,2 2-1-15,-1 3-1 0,0 6 0 0,3-1 1 0,-2 0 0 0,-2 7 3 16,2-1 1-16,0 6 2 0,4 1 1 0,-3-2 0 0,3 5 0 16,1 0-1-16,-2-1 5 0,5 3-2 0,-1 0 1 0,5-2-1 0,-2 4-1 15,2-1-1-15,5-3-1 0,-2 4-2 0,2-3-1 0,2-1-1 0,2-1 1 16,1 2 0-16,0-4 1 0,3-2 1 0,1 0 3 0,-1-2 3 16,3-2 0-16,1-1 1 0,1-1 3 0,3-3 1 0,-3-1 2 0,4-1 3 15,0-3 2-15,2 0 2 0,0-4 1 0,3 3 1 0,-2-6 0 0,3-5 1 16,-3 2-5-16,6-4 1 0,-2-2-1 0,1 1-2 0,-1-5 1 15,5 0-3-15,-2-5-1 0,1 1-2 0,-1-4-2 0,0-3-2 0,4 2 1 16,-4-4-2-16,0-2-1 0,1 0-1 0,-1-3-2 0,0 0 2 0,-1-2 0 16,-2 0 2-16,1-1-1 0,-3-3 1 0,-3 0 2 0,0-1 0 15,1 0 1-15,-4-1 0 0,-3-2-1 0,-1-1 1 0,-1-1 0 0,-3 1 0 16,1-2 1-16,-4 2-1 0,-2-4-2 0,2 4 1 0,-5 0 0 0,0-3 1 16,0 4-3-16,0 0 0 0,-5 1-3 0,2-2-2 0,-2 1 1 0,-4 4-1 15,1 0-1-15,-3 0-2 0,3 0-2 0,-6 2 1 0,1 2-2 0,-1 0-2 16,-3 2-4-16,3-1-4 0,-5-2-4 0,2 6-8 0,-1 2-6 0,-1 0-9 15,-2 1-11-15,-1 2-14 0,2 2-14 0,-1 0-18 0,-1 3-21 16,0 2-24-16,3-1-27 0,2 8-26 0,-2-1-25 0,1 2-22 0,1 3-22 16,1 0-48-16,3 5-64 0</inkml:trace>
  <inkml:trace contextRef="#ctx0" brushRef="#br0" timeOffset="248566.1173">17367 3389 124 0,'0'-8'353'0,"4"2"-68"15,-1 1-68-15,-1 1-68 0,3-1-38 0,2 1-21 0,-1 1-13 16,1-2-9-16,2 2-11 0,-2 1-15 0,6 2-12 0,-4-3-13 0,3 3-8 15,-2 0-5-15,-2 3-6 0,1-3-5 0,-4 5-2 0,4 0-1 0,-4-2-2 16,3 2-3-16,-4 3 0 0,-3 3 2 0,-1-2-1 0,0 3 3 0,-1 0 1 16,-3 0 1-16,-4 2 4 0,-1 1 4 0,1 0 5 0,-6 0 4 15,4 5 1-15,-4-4-2 0,-3 4 2 0,2-4 3 0,-2-2 0 0,0 2 0 16,-2 1 3-16,2-4 0 0,3 3 2 0,1-4 1 0,-1 1 0 16,4-2-2-16,-2-2 0 0,3-2-2 0,1 1-1 0,3-1 1 0,3-2-1 15,-2 0 1-15,4-3-1 0,0 1 1 0,6-1 1 0,-1 1 3 0,2-3-3 16,1 0-5-16,6 0-15 0,1 0-22 0,6-3-31 0,2 1-35 15,5 2-47-15,6-5-50 0,3 0-71 0,3 3-81 0,0-6-40 0</inkml:trace>
  <inkml:trace contextRef="#ctx0" brushRef="#br0" timeOffset="248976.3243">19171 2962 300 0,'4'-6'394'0,"-2"-2"-66"0,-2 3-47 0,3-2-38 0,-3 2-20 16,3-3-10-16,-1 3-3 0,1 2 2 0,-1-4-8 0,-2 6-8 15,0-3-15-15,0 4-14 0,0 0-18 0,0 0-14 0,0 0-19 0,0 0-19 16,0 0-19-16,0 0-21 0,-5 0-16 0,0 4-16 0,2-3-10 0,1 6-9 16,-2 0-9-16,-1-2-2 0,0 4-4 0,0 0-4 0,-2 7 2 0,2-4 0 15,-3 5 2-15,-1 3 2 0,2 1 2 0,-5 0 1 0,4 2-1 16,-2-1-4-16,-2 4-11 0,1 0-13 0,3-1-18 0,-2 1-19 0,-4 2-20 15,2-2-21-15,4-1-32 0,-3 0-36 0,3 3-42 0,-1-6-48 0,4-1-71 16,2 2-84-16,-2 1-51 0,5-8-36 0,0 1-8 0</inkml:trace>
  <inkml:trace contextRef="#ctx0" brushRef="#br0" timeOffset="249221.6706">19630 2436 306 0,'-5'-8'483'0,"0"0"7"0,2 0 2 0,1 1-92 16,-2 3-141-16,4-1-84 0,-1 1-51 0,-3 4-30 0,4 0-17 0,0 0-10 15,-3 4-4-15,3 1-12 0,-2 1-14 0,-1 3-13 0,3 3-12 16,0 1-7-16,0 2-4 0,0 4 0 0,0 2 1 0,0 3 4 0,3 0 2 15,-1-1 2-15,-2 4 0 0,0 2-5 0,0 0-9 0,0 2-16 0,0-1-19 16,0 0-22-16,0 3-25 0,0-2-39 0,0-1-47 0,0 1-54 16,0 3-59-16,0-5-70 0,-2 1-79 0,2-5-40 0,0 3-19 0</inkml:trace>
  <inkml:trace contextRef="#ctx0" brushRef="#br0" timeOffset="249560.9774">19956 2180 284 0,'-4'-12'447'0,"-1"-3"11"0,5 3-74 0,-3-1-115 15,3 5-70-15,-2 0-47 0,2 3-27 0,0-2-20 0,0 2-12 0,0 2-7 16,2 1-12-16,-2 2-12 0,3 2-14 0,6 1-15 0,-1 5-13 16,3-2-11-16,2 5-6 0,4 1-4 0,2 5-1 0,0 2 0 0,6-1 0 15,-1 5 2-15,2 4 3 0,1 1 3 0,-1 4 1 0,-2-1 2 0,1 2 3 16,-4 7 1-16,1-4 2 0,-5 2 1 0,0 0-1 0,-3 2 2 0,-4-1-2 16,-5 2-4-16,-2 2-8 0,-3-5-10 0,0 4-15 0,-5 2-16 15,-3-4-23-15,-6 3-23 0,0 2-29 0,-8-7-30 0,3 4-37 0,-3 2-39 0,-5-9-40 16,0 8-40-16,-2-5-58 0,0-2-68 0,-2-1-28 0</inkml:trace>
  <inkml:trace contextRef="#ctx0" brushRef="#br0" timeOffset="250013.6953">20805 2698 367 0,'-14'-5'474'15,"1"-3"-27"-15,4 6-49 0,-1-1-75 0,2-2-91 0,-1-2-54 0,4 6-30 0,0-3-19 16,1 1-10-16,-1-1-8 0,2 4-10 0,3-1-13 0,0 1-19 0,0-3-15 16,3 3-15-16,2-4-13 0,0 4-10 0,1-1-9 0,6-3-9 15,-2 4-13-15,3 0-13 0,4 0-15 0,7 0-14 0,-1 0-22 0,6 0-22 16,-2 0-34-16,2 0-38 0,1 4-45 0,3-3-50 0,-2-1-62 0,-1 4-67 16,-2 0-37-16,2 0-22 0,-6 3-4 0</inkml:trace>
  <inkml:trace contextRef="#ctx0" brushRef="#br0" timeOffset="250161.4832">20742 2968 229 0,'-9'5'457'0,"4"-3"3"0,-3 1 2 0,4-3-83 0,4 1-122 0,0-1-77 16,0 0-53-16,4 0-27 0,8-1-13 0,-5 1-15 0,6-3-14 0,4 1-18 16,5-3-22-16,6 2-27 0,4-1-30 0,4-1-40 0,3 0-52 0,2-1-59 15,3 1-65-15,6-2-69 0,-4 2-71 0,2-1-40 0,-2 0-21 0,2-2-10 16</inkml:trace>
  <inkml:trace contextRef="#ctx0" brushRef="#br0" timeOffset="251201.6915">22070 2160 61 0,'0'-15'258'0,"0"2"-36"16,0 1-29-16,-3-1-15 0,3 3-10 0,-2 3-4 0,-1-4-2 0,3 7-10 0,-3-1-14 15,1 2-19-15,-2 1-22 0,3-1-19 0,-6 3-18 0,2 3-10 16,0 2-10-16,-4 3-7 0,1-1-7 0,-1 5-6 0,2 4-2 0,-5 8 0 16,-1 0 0-16,-1 4 1 0,0 2 3 0,1 3 2 0,-1 6 5 15,0-3 2-15,-3 5 2 0,7 3-3 0,-2-3-3 0,2 2-4 0,1 1-4 0,1-2-9 16,3-1-11-16,1 3-15 0,3-7-16 0,1 2-16 0,1 1-19 15,5-3-29-15,2-3-32 0,4 0-38 0,2 0-38 0,1-3-42 0,2-1-42 16,5-3-51-16,0-3-57 0,2-2-26 0</inkml:trace>
  <inkml:trace contextRef="#ctx0" brushRef="#br0" timeOffset="251609.5769">22529 2337 11 0,'-5'-23'434'0,"0"5"-12"0,-2-6-25 0,0 4-71 0,1 4-93 15,-1 0-52-15,0 2-30 0,-2 2-17 0,3 3-8 0,-1-3-10 0,2 8-12 16,-1 0-14-16,-2 0-15 0,3 3-16 0,-4 2-14 0,4 6-12 0,-3-3-14 16,-1 5-10-16,1 4-10 0,-3 4-6 0,-1 3-3 0,2 5-1 0,2 0 1 15,-3 4 2-15,3 3 4 0,-4-1 3 0,5 4 0 0,0 3 0 0,-1-1 0 16,3 0 0-16,3-1 0 0,-1-2 0 0,3-1-1 0,0 4 1 0,0-6 1 15,5-1-1-15,-2-3 1 0,2 3 0 0,0-5 1 0,4-4 2 16,-1 1 1-16,6-1 3 0,-2-5 1 0,-2 3 2 0,4-6 1 0,-1-1 3 16,5-3 0-16,-3-2 2 0,0 1 1 0,1-6 0 0,2 1 1 0,3-3 1 15,-2-3 0-15,-1-2 0 0,-1 0 0 0,6-5 1 0,-5 4 0 16,1-6-1-16,-2-1 1 0,2-2 1 0,-4-5 3 0,-1 2 1 0,-4-4 3 16,0-1 2-16,2-2 2 0,-7-2-1 0,1-4-2 0,-3 1 1 0,-3-5-2 15,-3-1-1-15,1 3-1 0,-3-3 0 0,-7 1-3 0,2-1 0 0,-2 2-2 16,1 3-4-16,-2-3-6 0,-1 8-5 0,-3-2-5 0,5 10-7 0,-3-3-4 15,-2 5-7-15,3 1-7 0,-3 6-11 0,2 4-11 0,-2-1-15 16,0 6-18-16,3 6-19 0,-5-1-20 0,5 4-27 0,-3 6-31 0,4 1-33 16,-1 5-36-16,4-3-39 0,1 5-38 0,1 3-59 0,4 3-63 0,-1-2-27 15,5 2-10-15</inkml:trace>
  <inkml:trace contextRef="#ctx0" brushRef="#br0" timeOffset="251868.6466">23010 2710 263 0,'0'-4'358'0,"-2"2"-51"0,-1-4-58 15,3 6-42-15,-3-2-37 0,3 2-25 0,0 0-17 0,-2 0-16 0,-2 0-13 16,-1 2-16-16,5 1-17 0,-3 2-15 0,-2-1-12 0,3 1-10 15,-1 6-8-15,-1-2-4 0,-1 0-1 0,3 5-2 0,-1-1 1 0,0 0 1 16,-2 3 2-16,1-1 3 0,2 2 2 0,-1 2 0 0,-2 1 0 0,1 0-6 16,3 0-9-16,-3 0-15 0,-1 2-16 0,0 0-21 0,-2 1-23 0,1-2-32 15,-1 2-36-15,0-1-48 0,0 0-53 0,0 1-73 0,0-2-85 0,-1-1-44 16,3 4-26-16</inkml:trace>
  <inkml:trace contextRef="#ctx0" brushRef="#br0" timeOffset="258561.0249">23500 2132 27 0,'0'0'148'0,"0"-4"-2"0,-2 4-2 0,-2-2-6 15,4 1-10-15,0 1-9 0,-1 0-10 0,1-4-9 0,-4 3-10 0,4 1-10 16,-3 0-10-16,3-3-8 0,0 3-7 0,0 0-8 0,-2-4-6 0,2 4-9 15,0 0-6-15,0 0-4 0,0 0-4 0,0 0-3 0,0 0-1 16,0 0-2-16,0 0-1 0,0 0 3 0,0 0 1 0,0 0 0 0,0 0 2 16,0 0 1-16,0 0 1 0,0 0 2 0,0 0 0 0,0 0 3 0,0 0 0 15,0 0 1-15,0 0 1 0,0 0 1 0,0 0 0 0,0 0 0 0,0 0-3 16,0 0-2-16,0 0-1 0,0 0 1 0,0 0-3 0,0 0-1 16,0 0-1-16,0 0-3 0,0 0 0 0,0 0-3 0,0 0 0 0,0 0 0 15,0 0-2-15,0 0 0 0,0 0 0 0,0 0 0 0,0 0 2 0,0 0 1 16,0 0 3-16,0 0 3 0,0 0 3 0,0 0 3 0,0 0 3 15,0 0 3-15,0 0 3 0,0 0 3 0,0 0 1 0,0 0 5 0,0 0 3 0,0 0 2 16,0 0 3-16,-3 0 2 0,3 0 1 0,0 0 0 0,0 0-1 0,0 0-1 16,0 0 0-16,0 0 0 0,0-1 2 0,0-4-1 0,0 2 2 15,0 2 0-15,3-2 0 0,-1 0 0 0,-2 3-1 0,3-2-2 0,1 2-2 16,-4-3-1-16,1 1-3 0,-1 2-3 0,4-3-1 0,-2 1-4 0,-2 2-4 16,3-3-6-16,-3 0-6 0,3 3-4 0,-1-1-6 0,3 1-3 15,-1 0-5-15,-1 0 0 0,2 0-4 0,0 0-2 0,0 0 0 0,2 0-2 16,0 0 0-16,0 0-2 0,0 1-1 0,1-1 0 0,4 3 0 0,-2 0 1 15,-1 2-1-15,1 0 0 0,-1-3-1 0,-1 5-1 0,1 1 1 0,1-3-1 16,-2 3-1-16,-2 0 1 0,2 0 0 0,-1 3 2 0,-5-2 2 0,1 2 0 16,-1 2 1-16,-2-4 2 0,-2 3 1 0,-1 1 2 0,-2 1 1 15,-4 1 2-15,0 2 1 0,-1 2 0 0,-2-3 2 0,-1 4-1 0,-6-3 1 16,2 3 0-16,-5-1-2 0,3 1 1 0,-3 0-1 0,-2 0 1 0,2-3-1 16,0 4 1-16,-4-4-1 0,7 0 2 0,-3-1-1 0,7-1 0 0,-8-2 1 15,6 0-1-15,0-1 2 0,4 1 0 0,3-6-2 0,-2 3 1 16,5-3-2-16,-2-1 1 0,2 2-1 0,2-1 1 0,0-3-1 0,5 0 0 15,-3 0-3-15,3-4 1 0,0 1 3 0,3-1 0 0,1 4 3 0,-3-4 5 16,4 0 3-16,4 0 5 0,-2 0 3 0,0 0 3 0,6 0 3 0,1 0 1 16,1 0 2-16,1 0 1 0,2 0 0 0,4-4 2 0,1 4-1 0,2-1-2 15,-1-3-3-15,3 4-2 0,-1-3-4 0,1 2-4 0,-5-3-3 16,2 1-3-16,2-1-4 0,-1-1-1 0,-4 2-2 0,1 2-2 0,-1-3 0 16,-3 3-3-16,-1 1-1 0,2-2 0 0,-2 2 0 0,-7-4 0 0,4 3 2 15,0 1 0-15,-2 0 0 0,-6 0 3 0,3 0 3 0,0 0 0 16,-4 0 2-16,1 0 1 0,0 0 1 0,-5 0 2 0,3 0 3 0,-4 0 1 15,0 0 0-15,3 0 0 0,-3 0-1 0,0 0 0 0,0 0 0 0,2 0-1 16,-2 0 0-16,0 0-3 0,0 0 1 0,0 0-1 0,0 0 0 0,0 0 0 16,0 0-1-16,0 0 1 0,0 0-2 0,0 0 2 0,0 0-1 15,0 0 2-15,0 0-2 0,0 0 2 0,0 0-1 0,0 0 2 0,0 0 0 16,0 0-1-16,0 0-2 0,0 0-3 0,0 0-4 0,0 0-7 0,0 0-7 16,0 0-9-16,0 0-11 0,0 0-14 0,-2 0-14 0,-1-3-17 0,3 3-18 15,0 0-22-15,0 0-22 0,0 0-25 0,0 0-24 0,-4 0-30 0,3 0-31 16,1 0-35-16,0 0-39 0,-4 3-34 0,2-2-34 0,-4 3-49 15,1-4-59-15,1 2-22 0,-1-2 1 0</inkml:trace>
  <inkml:trace contextRef="#ctx0" brushRef="#br0" timeOffset="259627.5722">23890 2172 141 0,'0'-4'159'0,"0"-3"0"15,0 3-1-15,0-1-3 0,0-1-2 0,0 5-2 0,-2-4-5 16,-1-2-6-16,3 2-4 0,-3 3-2 0,1 1-4 0,-2-4-4 0,-1 2-4 0,2-1-5 15,-2 3-5-15,3-4-4 0,-1 2-5 0,-1 2-6 0,-1-5-6 16,0 4-7-16,0-1-3 0,-2 1-2 0,2 2-4 0,0-3-4 0,1 1-5 16,-1 2-3-16,0-3-4 0,0 0-5 0,0 3-3 0,-4-1-5 0,3 1-2 15,-1 0-3-15,0 0 0 0,0 0-3 0,-1 0-3 0,-1 0-3 16,1 0-2-16,-6 0-2 0,5 0-2 0,-1 0-3 0,-2 1 0 0,2-1-4 16,-2 6-1-16,-2-4-1 0,1 3-1 0,-1 0-3 0,1 1-1 0,-1 0 0 15,0 2-2-15,-3 1-1 0,2 2 0 0,1 1 0 0,-3-1 0 0,0 1 1 16,3 1 1-16,1-2 2 0,-1 4 1 0,1 0 1 0,-1-4 1 15,-3 8-1-15,3-3 1 0,4 0 0 0,-2 0 1 0,-2 0 0 0,6-3-1 0,-6 4 2 16,6-7 0-16,1 6-1 0,-2 0-1 0,4-1 0 0,-3-1-2 16,1 1 1-16,0-2-1 0,0 1-2 0,2 1 0 0,0-2 1 0,2 0-2 15,-3 3-1-15,5 0-1 0,1-1 0 0,-4-4-1 0,1 4 0 0,3-2 0 16,0-1 0-16,0 0-2 0,0 2 1 0,3-2 0 0,1 3 1 16,-4-3 1-16,1 1 0 0,3-5 0 0,-2 2 2 0,1 2 0 0,2-1 0 15,0-2 2-15,2-1 0 0,-2 2 2 0,0 0 1 0,4-4 1 0,-4 2 2 16,3-1 2-16,1 5 3 0,-1-4 2 0,-1-4 2 0,9 2 2 15,-10 0 3-15,8 1 2 0,-2-2 2 0,2 0 1 0,-1 0 2 0,1 0 2 16,0-2 0-16,3 1 0 0,0-2 1 0,-2 1-1 0,4-2-3 0,-2 3-1 16,0-4-2-16,-2 3-1 0,6-3-1 0,-2 0-1 0,-2 0-2 0,1 0-2 15,1 0 0-15,-2-3-1 0,2 3 0 0,-2-4 0 0,2 3-1 0,-2-2 0 16,0 1 1-16,-2-2 1 0,6 1 2 0,-6 0 0 0,2-2 2 0,-3 0-1 16,4 0 1-16,-4 1 1 0,3-1 0 0,-3-3-1 0,-1 4 2 15,1-4-1-15,0 4 0 0,-1-8-1 0,1 5-1 0,0-1-2 0,-2-1 0 16,1-2-3-16,-3 2-2 0,-1 0 0 0,3-2 0 0,-2 4-1 0,-1-3-3 15,1 0-2-15,-2 2-1 0,1-5-1 0,3 2 0 0,-5-2 0 0,0 5 1 16,-1-7 0-16,1 7 0 0,-2-5 0 0,0 4 1 0,1-4-1 16,-3 1 1-16,2-1-1 0,-2 1 0 0,-1 0-1 0,-2 0 0 0,0-5-2 15,0 6 1-15,0-2-2 0,0 1-2 0,-2 0-1 0,-1-1-1 0,-2 3-1 16,2-3-1-16,-3-1-2 0,5 0 0 0,-6 0-2 0,-2 1 1 0,4 3-1 16,-3-3-1-16,-3 1 0 0,0-1-2 0,-3-2 0 0,4 3-2 0,-4-1 0 15,0 2 0-15,-3-2-2 0,2 2 0 0,-5 0-2 0,-3 1 0 0,5 0-1 16,-6 0-2-16,-2 3-1 0,1-1-2 0,-3 0-2 0,1 7-5 15,0-3-3-15,-1-3-2 0,1 6-8 0,-4-2-6 0,4 3-11 16,2 0-13-16,-4 3-13 0,1-2-15 0,-1 6-16 0,2-3-16 0,0 4-16 0,-1-2-19 16,6 2-17-16,0 1-18 0,0 2-25 0,1 1-26 0,4 3-26 15,0 1-27-15,4 3-33 0,2 1-39 0,3-2-47 0,-1 3-53 0,6-1-49 16,3 1-48-16,3-1-14 0,1 4 2 0</inkml:trace>
  <inkml:trace contextRef="#ctx0" brushRef="#br0" timeOffset="260013.08">24124 1865 67 0,'0'-8'474'0,"0"0"-33"15,0 4-58-15,0-4-63 0,0 3-69 0,0 3-40 0,0-3-26 0,0 0-18 16,0 3-13-16,0-1-15 0,0 3-18 0,0-1-17 0,0 1-19 0,0 0-15 16,3 1-16-16,2 2-11 0,0-1-12 0,2 3-6 0,2 2-6 0,-2 4-3 15,4 1-1-15,0-1 0 0,2 8 3 0,4 1 5 0,-3 0 3 0,5 4 4 16,-2 0 5-16,2 4 2 0,-2 4 2 0,1 2 2 0,-1 2 1 15,-3 1-2-15,0 3 1 0,-1 0-3 0,1 4-2 0,-2 1-2 0,-5-4-2 16,-4 5 1-16,2-1 1 0,-5 2-2 0,0-3-1 0,-5 4-2 0,-3-5-2 16,-3 5-7-16,-6-4-9 0,0 4-16 0,-3-2-21 0,-11-1-25 0,0 4-28 15,-6-1-33-15,-2-1-38 0,-6 2-58 0,-4-2-70 0,-4 2-93 16,-1-1-104-16,-4 0-53 0,-2 3-29 0,-3-5-11 0,-4 3-3 0</inkml:trace>
  <inkml:trace contextRef="#ctx0" brushRef="#br0" timeOffset="265444.9438">39298 2532 254 0,'3'-21'440'0,"1"1"-56"0,-4-3-88 0,1 4-59 16,-1-2-48-16,4-2-25 0,-1 2-16 0,-3-3-3 0,2 6 3 0,1-2 3 16,-3 2 2-16,2-2-3 0,-2 0-2 0,3 0-7 0,-3 4-4 15,4 2-8-15,-4-2-5 0,0 3-6 0,0 0-7 0,0 2-5 0,0 2-7 16,0 2-9-16,0-1-9 0,0 3-11 0,0-1-11 0,0 5-11 0,0 1-14 16,0 0-10-16,0 0-10 0,-4 0-9 0,1 3-6 0,3 6-5 0,-2 0-3 15,2 5-1-15,-3-1-2 0,1 8 0 0,-5 1 0 0,6 3 2 16,-3 2 3-16,1 2 4 0,-2 1 4 0,3 2 4 0,-1 1 1 0,-1-4 1 15,-1 3-1-15,3-2-1 0,-1-1 1 0,0 3-1 0,1-9-1 0,-5 1 2 16,5 0-1-16,-1 0 0 0,-2-3-2 0,1-1 1 0,-1-4-2 0,4 1 0 16,-3-4 1-16,1-1 2 0,1 2 2 0,-1-3 1 0,3-3 2 0,-2-1 2 15,2-1 2-15,-4 1 2 0,1-6 4 0,3 6 2 0,-2-7 5 0,2 1 2 16,0-1 2-16,0 0 0 0,0 0 2 0,-6-1-2 0,4-3-1 16,-2 1-2-16,-1-2-4 0,0-3-1 0,0 1-3 0,-3-2-3 0,-1-2-3 15,0-3-4-15,1 2-5 0,-2-4-2 0,-2 2-5 0,3-2 0 0,-1-1-1 16,2 2-1-16,-3 2 2 0,3-3-1 0,3 4-1 0,-4-4-1 15,4 7-3-15,-2-1-2 0,2 3-4 0,3-1-4 0,-4 2-4 0,4-1-4 16,2 7-3-16,-4 0-2 0,4 0 0 0,0 0-2 0,-3 0 1 0,3 3-1 16,0 2 0-16,0 3 2 0,3-1 3 0,1 0 2 0,-2 6 4 0,1-3 6 15,2 1 3-15,0 0 4 0,2 5 5 0,-2-8 1 0,4 5 1 0,-3-2 1 16,3-2 2-16,0 0 0 0,2-1 3 0,0 0-1 0,1-1-1 0,1-2-3 16,1 0-2-16,0-2-5 0,1 2-6 0,2-5-7 0,0 0-12 15,2 0-13-15,0 0-14 0,1-3-19 0,-1 1-20 0,0-4-23 0,-1 4-22 16,3-3-31-16,-3-2-34 0,1 2-45 0,2-3-49 0,-3 3-54 0,0-2-55 15,0-1-47-15,-1 7-42 0,-1-6-15 0,-3 3 3 0</inkml:trace>
  <inkml:trace contextRef="#ctx0" brushRef="#br0" timeOffset="265861.5258">38853 3346 199 0,'-9'-12'442'0,"4"0"-51"0,0 0-80 15,2 0-58-15,1 1-47 0,2-2-28 0,0 4-19 0,0-2-14 0,2 2-14 16,4-2-19-16,1 5-18 0,2-2-19 0,3-2-15 0,-2 5-15 16,4 0-13-16,-1 0-10 0,1 3-10 0,-1 0-8 0,5 2-9 0,-1 2-3 15,-2 0-3-15,-1 3-3 0,1 3-1 0,-5 0-3 0,0 1-1 0,4 0-2 16,-5 3 0-16,-3 4 2 0,-1-4 2 0,-3 7 2 0,-2-2 4 0,-2 0 3 15,-3 0 3-15,-1 1 1 0,-5 5 3 0,-6-3 4 0,4 1 3 16,-4-1 2-16,-4 2 2 0,-1-4 4 0,0 5 1 0,-4-6 4 0,2 3 4 16,-1-2 3-16,3-1 2 0,-1-2 3 0,5-1 4 0,1-2 4 15,1 2 0-15,3-5 3 0,-1-1 1 0,5 0 4 0,4 0 0 0,-2-4 0 16,2-2 0-16,5 4-1 0,0-4-1 0,5 0 0 0,2-2 2 0,0 2-2 16,2-2-3-16,8 0-1 0,0 0-2 0,-2 0-1 0,7 0-2 15,6 0-2-15,2 0-2 0,3-2-2 0,2 2-1 0,1-4-3 0,0 1-6 16,5 0-5-16,-5 1-7 0,6-2-9 0,-6 0-9 0,0 3-12 15,0-5-11-15,-4 5-14 0,-1-3-12 0,-4 1-14 0,1 2-15 0,-5-3-18 16,-2 4-20-16,1-1-20 0,-7 1-24 0,-1 0-32 0,0 0-38 16,-1 0-41-16,4 0-42 0,-5 0-62 0,2 0-72 0,-4 0-30 0,4-3-8 15</inkml:trace>
  <inkml:trace contextRef="#ctx0" brushRef="#br0" timeOffset="266811.8974">44182 2172 229 0,'-2'-23'354'0,"-1"2"-85"0,-1 2-50 0,-1 0-33 0,4 2-17 0,-3 0-9 16,-1-2-4-16,2 3 1 0,1-3-4 0,2 5-6 0,-4-1-8 0,1 4-9 15,3-2-12-15,-2 2-13 0,2-1-13 0,-3 6-12 0,1 0-13 0,2-2-9 16,-3 7-10-16,-1-3-8 0,4 4-7 0,0 4-8 0,-1 0-7 15,1 1-8-15,-4 6-6 0,1 2-5 0,3 3-2 0,0 3 0 0,0 4 0 16,-2 6 6-16,2-1 1 0,-3 4 5 0,3 0 2 0,-2 4 3 0,2 2-1 16,-3-1 1-16,-1 3-2 0,3-3-1 0,-5 0 0 0,3-3-2 0,0 5-2 15,1-8 0-15,-3 1-1 0,-2-2-1 0,7-2 0 0,-2-4-2 16,2 1 1-16,-3-6-1 0,-1 0 0 0,4-2 1 0,-1-1 3 0,-3-4 2 16,4 0 2-16,0-4 2 0,0 0 4 0,0 0 3 0,0-4 6 0,0 1 5 15,0-3 6-15,0-2 8 0,0 0 7 0,0 0 5 0,0 0 3 0,0 0 0 16,4-2 0-16,-4-1-2 0,0-1-2 0,0-4-4 0,0 1-3 15,-4-1-4-15,4-4-6 0,-1 1-5 0,-6-6-8 0,5 2-7 0,-3-1-8 16,-2-2-5-16,-1 1-5 0,3 0-2 0,-4 1-1 0,4-4-1 0,-4 4 0 16,3-1-3-16,-1 0 2 0,-2-1-1 0,4 0 1 0,-3 1-1 0,2 3 2 15,-2-1-2-15,3-1 1 0,-4 4 1 0,8 0-1 0,-8 2 1 0,4 1 1 16,2-2-2-16,-1 3 2 0,2 3 1 0,-1 0 0 0,1-2 0 16,2 2-1-16,-3 1 0 0,-1 1 0 0,4-1-1 0,0 4-4 0,0 0-4 15,0 0-4-15,0 0-3 0,0 0-2 0,0 0-5 0,0 0-2 0,0 0-3 16,0 4-2-16,0-1-1 0,4 1 2 0,-1 1 1 0,-3 7 0 0,5-7 2 15,-3 6 5-15,2 1 2 0,1 1 6 0,0-3 2 0,2 6 4 16,-2 1 5-16,0-2 3 0,0 5 2 0,2-7 1 0,-2 2 1 0,-3 0 1 16,6-2 0-16,-3 2 2 0,4-2-1 0,-2-1 1 0,-1 3 0 0,3-3 0 15,-4-3 3-15,4-2 3 0,2 0 1 0,-2 1 3 0,1 0 2 0,0-7 2 16,6 5 2-16,-3-6 0 0,1 2 1 0,0-2-4 0,1-2-5 16,6 2-7-16,-6-6-11 0,5 5-16 0,3-7-17 0,-3 0-20 0,0 1-22 15,3 0-28-15,1-2-30 0,-2-2-41 0,0-1-46 0,0 1-55 0,2-2-61 16,-2 5-71-16,-1-5-73 0,-1 4-32 0,2-2-13 0,-1 1 3 0</inkml:trace>
  <inkml:trace contextRef="#ctx0" brushRef="#br0" timeOffset="267849.9175">43943 2986 15 0,'-8'-8'316'0,"-1"0"-41"15,4 0-35-15,0 2-23 0,0-5-15 0,1 6-7 0,1-2-6 16,1 2-6-16,-1-1-5 0,3 0-13 0,0 5-14 0,0-6-16 0,0 2-17 16,0 4-13-16,3-2-14 0,-1-1-12 0,1 3-13 0,1-2-11 0,1 3-11 15,0-3-10-15,0 2-8 0,4 1-8 0,4 0-8 0,-1 0-5 0,2 1-3 16,1 2-5-16,1 1-1 0,2 3-3 0,-2-2-1 0,4 3-1 15,-6-1-1-15,3 2 0 0,-4 3-1 0,-6 1-2 0,2-1 0 0,-1 3-2 16,-3-3 1-16,-5 4-2 0,0 4 0 0,-1-4-2 0,-6 4-1 0,0-3 1 16,-7 1 1-16,1 3-1 0,-8 3 0 0,3-4 1 0,-1-1 1 0,-7 0 3 0,2 1 4 15,2-3 6-15,-5 3 6 0,5-3 6 0,0-2 6 0,1 1 3 16,2-4 3-16,4-2 3 0,0-1 1 0,8 2 4 0,-5-6 1 0,3 4 1 16,8-5 2-16,-3 1 0 0,4 1-2 0,4-5 1 0,-3 2-3 15,6-3 0-15,0 4-1 0,7-3 3 0,1-1 1 0,4 4 2 0,5-4 1 16,1 0 0-16,6 0 2 0,1 0 1 0,4 0 2 0,2 0-2 15,4-4-2-15,1 4-2 0,1-1-4 0,-3-3-2 0,4 1-2 0,-5 2-2 16,3-2-4-16,-5 0 0 0,1-2 1 0,-7 5 3 0,1-1 3 0,-3-2 5 16,-2 3 5-16,-6-4 8 0,0 3 8 0,-5 1 8 0,-2-4 10 0,1 4 7 15,-9 0 5-15,1-3 4 0,1 3 4 0,-4-2 2 0,-2-1 1 16,-3 3-2-16,0 0-3 0,0 0-5 0,0 0-5 0,0 0-7 0,0 0-9 16,0 0-9-16,0 0-11 0,0 0-8 0,0 0-6 0,-3 0-7 0,1 0-5 15,2 0-3-15,-7 0-4 0,7 0-3 0,-2 0-4 0,-1 0-2 0,3 0-4 16,-2 0-5-16,2 0-5 0,0 0-7 0,0 0-9 0,0 0-12 15,0 0-13-15,0 0-15 0,-3 3-18 0,3-3-19 0,0 0-21 0,0 0-22 16,-3 2-25-16,3-2-21 0,-2 3-25 0,2-3-30 0,-4 4-33 0,3 1-48 16,1-1-51-16,-4 4-71 0,1-1-78 0,3 2-30 0,-2-1-8 0,2-1 6 15</inkml:trace>
  <inkml:trace contextRef="#ctx0" brushRef="#br0" timeOffset="269934.6835">47425 1934 43 0,'0'-9'336'0,"0"-3"-54"0,0 0-65 0,0 4-41 15,0-4-29-15,-3 3-18 0,0 3-12 0,3 0-10 0,0 1-10 16,-2 2-16-16,2 3-17 0,0 0-17 0,0 3-16 0,-3-1-13 0,-1 6-13 16,4-1-5-16,-2 2-3 0,-1 7 0 0,3 0 3 0,-2 4 4 0,-1-2 5 15,-1 4 7-15,3 1 6 0,-4 3 7 0,1 2 3 0,-1 0 2 16,2-3 0-16,-1 0-3 0,-1 4-3 0,3-1-3 0,-1-4-4 0,0 0-1 16,1 0-4-16,-3 0 0 0,1-1-2 0,1-2-1 0,1-4-2 0,-3 0 0 15,2 0-2-15,-1-1-2 0,4-3 1 0,-1 2 1 0,1-7 3 0,-4 2 1 16,4-2 4-16,0-3 2 0,0 0 1 0,0 0 4 0,0 0 3 15,0-5 6-15,0 0 5 0,0 0 7 0,0 0 9 0,0 0 4 0,0 0 3 16,0 0 0-16,0 0-2 0,0-5-2 0,0 0-4 0,-3 0-2 0,3 0-2 16,-2-3-4-16,-1-2-6 0,1 2-5 0,-5-7-6 0,0 2-8 0,1-3-7 15,0 0-7-15,-2 3-3 0,3-1-5 0,-4-5 1 0,4 5-1 0,-3-1 0 16,-1-1 0-16,1 3-2 0,-3-2 1 0,3 2 1 0,-1 1-1 16,4-1 1-16,-3 1 0 0,3 6 0 0,-4-6-1 0,4 7 1 0,0-3 0 15,0 1 0-15,-2 3-1 0,5 0 0 0,-5-1-2 0,7 2 1 0,-1-1-4 16,-3 4-3-16,4 0-4 0,0 0-4 0,0 0-2 0,0 0-3 15,0 0 0-15,0 4 0 0,0-1-1 0,0 2 1 0,0 2 2 0,0 1 0 16,0 1 3-16,0 2 1 0,0-2 3 0,4 3 2 0,-3 1 5 0,-1 1 5 16,7 1 3-16,-5-1 2 0,5 1 3 0,-6-2 3 0,3 2-1 0,1-1 1 15,0-1 1-15,0-1 1 0,2 1 2 0,1-5 0 0,-2 5 2 0,2-2 0 16,-3-3 3-16,4 1 2 0,1-2 1 0,2 0 1 0,-5-1-3 16,6 1 0-16,-1-3-4 0,2-3-4 0,3 2-5 0,-3-3-8 0,-1 2-10 15,3-2-9-15,-3 0-13 0,8-2-14 0,-8-1-18 0,4 2-24 16,-3-3-28-16,0-3-33 0,-1 6-42 0,1-4-48 0,-4-2-54 0,2 4-58 0,-2-2-45 15,2-2-39-15,-1 2-14 0</inkml:trace>
  <inkml:trace contextRef="#ctx0" brushRef="#br0" timeOffset="270862.7626">47026 3072 113 0,'-6'3'154'0,"-1"1"7"0,0 1 10 0,5-3 1 16,-3 1-4-16,-3 0-5 0,2 2-4 0,-2-3-6 0,1 1-7 0,0 1-7 16,-1-4-5-16,-4 3-7 0,3-3-5 0,-1 1-7 0,0-1-7 15,1 0-8-15,-3 0-9 0,-1-1-6 0,3 1-6 0,-4-3-5 0,2-1 0 16,-2 1-5-16,6-2 0 0,-2-3-4 0,-2 3-3 0,1-1-3 0,1-2-3 15,2-3-3-15,-4 6-4 0,3-8-4 0,4 2-2 0,0-2-4 16,0-2-3-16,1 2-3 0,3 0-6 0,1-4-5 0,0 1-5 0,5 3-3 16,-4-6-4-16,8 2-4 0,0 1-5 0,2 0-4 0,-4 2-3 0,7 1-4 15,0 1-4-15,3-1-2 0,0 5-4 0,0 1-1 0,2 2-3 0,-1 2 0 16,1 3 0-16,1 7 0 0,-1-6-1 0,0 10 1 0,1-2 0 16,-4 3 1-16,1 3 3 0,0 5 1 0,-3 0 2 0,-8 3 1 0,3 2 3 15,-2-4-1-15,-2 4 3 0,-5 1 0 0,-5 2 1 0,-2 1 0 0,-3-1 1 16,-4 2 1-16,-3 3 4 0,-5-2 3 0,-2-1 4 0,-3 1 1 15,-4 3 2-15,-5-3 3 0,-3-1 2 0,1 2 2 0,-3-1 3 0,-3-5 1 16,3 1 2-16,-1-2 4 0,1-3 3 0,0 1 2 0,5-5 1 0,0-2 2 16,4-1 4-16,1-3 2 0,5-2 2 0,3-2 1 0,0-3 1 15,6-4-1-15,2 3 2 0,3-8-2 0,2 3-1 0,1-7-5 0,1 1-2 16,3-3-4-16,1-5-5 0,4 0-5 0,4-1-5 0,1-8-3 0,3 1-3 16,3 0-4-16,0 0-4 0,3 0-2 0,3 0-4 0,4-2-1 15,-1 2 0-15,2 4-2 0,0-1-3 0,6 3-2 0,-6 1-1 0,5 7-2 16,-3 2-3-16,3 2-2 0,-1 2-1 0,-2 3-2 0,-2 3-1 0,4 3 1 15,-4 5 1-15,0 1 3 0,-3 4 1 0,3-3 5 0,-7 8 2 16,0-1-1-16,-1 2-4 0,0 2-10 0,-1 0-13 0,-2 0-23 0,1 3-27 16,-6-2-43-16,3 3-51 0,3 0-68 0,-2-1-79 0,4 2-69 0,-2-2-61 15,1 0-33-15,3-4-18 0</inkml:trace>
  <inkml:trace contextRef="#ctx0" brushRef="#br0" timeOffset="282896.825">24088 1167 32 0,'-10'-4'232'0,"1"0"-8"0,1 3 0 0,-1-2 3 15,4 3-4-15,0-4-8 0,0 3-16 0,1 1-19 0,3-2-23 16,-3-2-25-16,4 4-21 0,0 0-19 0,0 0-15 0,0 0-17 16,0 0-12-16,0 0-12 0,4 0-8 0,1 0-7 0,0 4-3 15,5-2-1-15,2-2 1 0,2 5 1 0,4-2 3 0,3-2 0 0,3 4 2 16,3 2 3-16,7-3 1 0,-1 0 2 0,4 1 1 0,-1-2-1 15,8 1-3-15,1 1-3 0,-5-5-4 0,8 1-4 0,-2-1-5 0,0 0-4 16,4 0-2-16,1-1 1 0,-2 1-3 0,1-5-4 0,-4 1-1 16,0 0-2-16,2-1-3 0,-7-1-2 0,3 1-1 0,-7 1 0 15,3-1 1-15,-10-2 2 0,-1 4 3 0,-3-2 2 0,-7-2 0 16,1 2-1-16,-4 4 0 0,-5-5 2 0,-4 5 2 0,2-3 2 16,-6 3 0-16,1-4 0 0,-4 2 0 0,-4 0-1 0,1 1-3 0,-2-2-4 15,-4-2-3-15,1 1-3 0,-3 3-2 0,-2-3-4 0,-4 0-4 16,1 0-1-16,-4 0-1 0,1 0 3 0,-3 1 1 0,0 0 1 0,0-3 2 15,-1 2 1-15,0 1 2 0,-3 0 3 0,2 1 3 16,2-2 3-16,0-2 0 0,0 2 4 0,-1 1 4 0,8 0 3 0,-5-3 2 16,6 2 0-16,-1 4 1 0,3-4 0 0,1 3 0 0,0-1 2 15,2 1 2-15,4-1-2 0,0 1 1 0,0 2-1 0,-2-3 0 16,7 0 1-16,-2 3-2 0,2 0-2 0,0 0-3 0,0 0-4 0,0 0-2 16,0 0-2-16,2-2-4 0,1-1-3 0,2 3-2 15,2-2-2-15,-2 2 0 0,4 0-3 0,1 0 0 0,4 0-1 0,3 2 2 16,2-2-1-16,-1 5 1 0,3 1 2 0,1-1 2 0,2-3 3 15,-2 5 1-15,0-3 2 0,2 8 2 0,-4-7 0 0,3 7-1 16,-8-2 2-16,2-1 2 0,-3 3 1 0,-4-7 1 0,-2 8 2 0,1-3-1 16,-6 2 1-16,-3 0-1 0,-3 0 1 0,-6 4-1 0,1-1-3 15,-6 2-6-15,1 0-5 0,-10 0-12 0,1 6-13 0,-5-4-20 16,0 5-26-16,-4-1-34 0,-1 2-37 0,-1 0-47 0,-1 0-54 0,2 1-72 16,-1 1-80-16,-1-2-39 0,5-2-20 0</inkml:trace>
  <inkml:trace contextRef="#ctx0" brushRef="#br0" timeOffset="285015.0822">35877 2067 137 0,'3'-10'174'15,"1"2"1"-15,-4 0-3 0,1 0-7 0,3 0-10 0,-4 4-17 0,0-1-25 16,0 2-18-16,0 3-15 0,0 0-14 0,0 0-11 0,0 4-10 16,0 4-8-16,2 3-8 0,-2 2-7 0,3 3-4 0,-3 1-1 0,3 8 0 15,-1 0 3-15,-2 4 5 0,3 1 5 0,1 5 3 0,-4-4 0 0,0 8 0 16,0-5-3-16,0 0-4 0,0 3-3 0,-4-2-4 0,1-3-3 0,-2-1-3 15,2 2-4-15,1-3-1 0,-3-2-2 0,1-4-1 0,1 1 0 16,-2-4-1-16,3 2 1 0,-5-5-2 0,6-1 2 0,-3 0-2 0,2-4 0 16,-4 2 2-16,6-6 0 0,-2 2 3 0,2-3 2 0,-4 0 4 0,1-4 3 15,3 0 5-15,0 1 9 0,0-2 5 0,0-1 6 0,0 1 3 0,0-3 3 16,0 0-1-16,-2-3 0 0,-1 1-1 0,1-1-2 0,-1-2-2 16,-2 1-2-16,0-4-3 0,-2 0-3 0,0-1-8 0,0-2-8 0,-1-1-8 15,1 0-5-15,-2-1-4 0,1-2-2 0,-1 4-2 0,1-5 0 0,-1 3 0 16,-1-2-1-16,1 2 2 0,1-2-1 0,-1-2-1 0,3 4 2 0,-1 1 0 15,0-4 0-15,0 4-1 0,2 2 0 0,0 2 0 0,0 0-1 0,-2 0 1 16,5 0-2-16,-1 4 1 0,1-1 0 0,2-2-1 0,-3 6-2 16,-1-3-1-16,4 2-2 0,-1 1 0 0,1 1-1 0,0 0-2 0,0 0 1 15,0 0 0-15,0 0-2 0,0 0 1 0,0 0-1 0,0 0 1 0,0 0-2 16,0 0 1-16,0 0 1 0,0 0 1 0,0 0 1 0,0 0 1 0,0 0 1 16,0 0-1-16,0 0 0 0,0 0 1 0,0 0 0 0,0 0 0 15,0 0 0-15,0 0 1 0,0 0 0 0,1 1-1 0,-1 1-1 0,4 2-2 16,-1-3-4-16,-1 6-4 0,1-6-5 0,-1 4-4 0,5 1-7 0,0-1-6 15,-1-1-4-15,3 3-9 0,-2-2-9 0,1-5-6 0,4 7-5 0,-3-2-5 16,4-1-6-16,1-2-1 0,-4 3-3 0,4-3-2 0,3 1 2 16,0-1 4-16,-2-2 6 0,-1 3 5 0,3 0 4 0,0-3 9 0,-3 0 9 15,-4 0 8-15,2 0 6 0,-5-3 4 0,1 0 3 0,-3 3 1 0,2-2-2 16,-5 2-4-16,1-3-5 0,-3 3-8 0,0 0-12 0,0 0-9 0,0-4-9 16,-3-1-12-16,1 1-15 0,-1-1-16 0</inkml:trace>
  <inkml:trace contextRef="#ctx0" brushRef="#br0" timeOffset="285730.3012">35848 2056 168 0,'0'-11'279'0,"-4"3"-37"0,1 1-21 0,3-1-14 0,-2 2-9 16,-1 0-14-16,3 1-14 0,-2 2-18 0,2 2-18 0,-3-3-22 0,-1 3-23 16,4 1-19-16,0 0-19 0,0 0-17 0,0 1-12 0,0 3-11 0,0 4-8 15,0-1-3-15,0 6-2 0,0 2 0 0,0 2 2 0,0 1 3 16,4 7 3-16,-1 4 4 0,-3 3 6 0,2-1 3 0,-2 4 3 0,3 2 3 16,-3 4 0-16,0-6-1 0,0 2-4 0,0 3-3 0,0-5-5 0,-3 0-1 15,3 2-2-15,-2-5-1 0,2-1 0 0,-3-2-1 0,-1 3-2 0,3-4 0 16,-3-4-2-16,3-2 1 0,-6 0-2 0,2 1 0 0,3-3 0 0,2-4 2 15,-3-1 0-15,-1 0 2 0,4-3 0 0,-2-2 0 0,2-1 3 16,-3-2 1-16,0 1 3 0,3 0 4 0,0-4 4 0,0 0 6 0,0-1 8 16,0-3 4-16,0 0 3 0,0 0 1 0,0 0-1 0,0 0 1 0,-2-7-1 15,-1 3-2-15,1 0-1 0,-2-4-2 0,1 0-4 0,-2-1-3 0,0-4-6 16,0 1-6-16,-2-1-7 0,0 1-7 0,0-1-3 0,0-2-3 16,-1 2-4-16,3-3-2 0,-4 0-1 0,2 5-1 0,1-2-2 0,-1 2-2 0,2-2 0 15,-1 3-1-15,1 0-1 0,-1 2 1 0,0 1-2 0,1-1 1 16,2 0 0-16,-2 3-1 0,3-2 1 0,-1 2 0 0,-1 1 0 0,3-1 0 15,-3 3 1-15,4-2-1 0,-2 3 1 0,2-4 1 0,-3 2-1 16,0 1 0-16,3-4 1 0,-2 6 0 0,2-1 1 0,0 1 0 0,0-3 2 16,0 3 0-16,0-2 0 0,0 2 0 0,0 0 1 0,0 0-1 0,0 0 0 15,0 0 1-15,0 0-2 0,0 0 1 0,0 0 0 0,0 0 0 16,0-3-2-16,0 3 1 0,0 0 1 0,0 0 1 0,0 0 1 0,0 0 0 0,0 0 0 16,0 0 1-16,0 0 2 0,0 0 0 0,0 0 1 0,0 0 0 15,0 0 1-15,0 0 0 0,0 0 2 0,0 0 0 0,0 0 0 0,0 0 1 16,0 0 2-16,0-2-1 0,0 2 1 0,2 0 1 0,-2-3 0 0,0 3 2 15,3-3 0-15,0 3 2 0,-3 0-1 0,0-2 2 0,2 2 0 0,-2 0 0 16,0 0 1-16,0 0-2 0,0 0 1 0,0 0-1 0,0 0-3 16,0 0-1-16,0 0-2 0,0 0-2 0,0 0-4 0,0 0-1 0,0 0-6 15,0 0-3-15,0 0-3 0,0 0-1 0,0 0 0 0,0 2 0 0,0 4-1 16,0-1 2-16,4 0 1 0,-3 2 1 0,6 3 3 0,-5-3 0 16,3 6 3-16,3-1 3 0,1 1 4 0,-4 2 2 0,4-1 6 0,3 1-1 0,-6-3 2 15,3 3-2-15,3 0 2 0,-2-2-2 0,2-1-1 0,-2 3-1 16,2-2-1-16,-2-4-1 0,1 0-2 0,4 2-3 0,-1-2-3 0,-4-1-2 15,0 0-4-15,5-2-2 0,-4-2-3 0,-1 3-7 0,4-6-9 0,1 3-8 16,-5-3-7-16,0-1-11 0,6 0-13 0,-3-1-15 0,3-3-18 0,1 0-22 16,0-1-26-16,-2 0-24 0,6-2-25 0,-3-1-40 0,1-2-49 15,0 1-42-15</inkml:trace>
  <inkml:trace contextRef="#ctx0" brushRef="#br0" timeOffset="305565.7148">5223 12884 189 0,'-1'-20'426'0,"-3"3"-37"0,3 1-52 0,-3-3-64 0,-1 1-39 16,-2 5-27-16,0-2-15 0,-1 0-7 0,-1 0-6 0,1 2-7 15,-1 0-10-15,-1 1-14 0,-2 4-16 0,-1-3-18 0,-1 3-17 0,0 2-12 16,1 0-14-16,-4 4-13 0,1-1-11 0,-1 3-9 0,-2 5-10 0,2-2-7 15,-5 6-9-15,3 2-9 0,1 3-7 0,-3 5-4 0,-3 2-2 0,6 9-2 16,-3-2 1-16,2 5 1 0,1 4 2 0,1 1 3 0,3 2 4 16,5 1 3-16,1 1 4 0,-1-1 3 0,4 0 3 0,5-1 5 0,0-4 1 15,4 3 1-15,1-6 0 0,3-3 1 0,1-1-2 0,1-1-2 16,2 0 1-16,2-6-1 0,4-2-2 0,1-3-4 0,2-2-5 16,-1-1-4-16,6 0-6 0,1-8-6 0,0 4-9 0,4-5-9 0,-4-3-11 15,6 1-14-15,-3-3-13 0,4-3-11 0,-5 1-17 0,2-3-16 0,0-2-19 16,-4 3-17-16,4-8-27 0,-4 4-31 0,-3 0-37 0,3-4-43 0,-5 0-59 15,1 0-71-15,2 0-35 0,-6-2-20 0,0-2-4 0</inkml:trace>
  <inkml:trace contextRef="#ctx0" brushRef="#br0" timeOffset="305770.1824">4957 13170 228 0,'-17'0'413'0,"2"0"-15"0,1 0-73 0,-1 0-101 0,5 0-61 0,1 0-39 16,4 0-22-16,0 0-9 0,2 0-14 0,3 0-11 0,0 0-13 16,3 0-11-16,2 0-10 0,0 0-8 0,4 0-6 0,4 0-2 15,1 0-2-15,3 0-3 0,5 0-5 0,2-1-9 0,3-3-8 0,4 3-10 16,5-1-16-16,0-3-19 0,5-3-28 0,0 3-33 0,3-2-40 16,0-3-44-16,1 2-47 0,1-1-44 0,-2 0-53 0,0-2-58 0,2 2-24 15</inkml:trace>
  <inkml:trace contextRef="#ctx0" brushRef="#br0" timeOffset="306235.6445">6395 12523 399 0,'0'-14'408'0,"-2"-2"-48"0,-1 6-54 0,3-6-58 0,-5 4-33 0,1-1-20 15,3-1-4-15,-3 2 0 0,-1 3-2 0,0-1-4 0,-2 1-8 0,2 1-12 16,0-2-14-16,2 5-15 0,-6-1-12 0,4-1-13 0,-4 3-12 16,4 1-12-16,-3 2-13 0,3 1-12 0,-4 0-11 0,-1 0-12 0,1 0-7 15,-3 4-10-15,2 0-7 0,-3 3-10 0,-1-1-7 0,-3 4-7 0,3 5-4 16,-5-3-4-16,2 5-3 0,-1 6-1 0,4-2 1 0,-3 4 0 16,3 0 1-16,1 5-2 0,-1-1 2 0,4 5-1 0,1-3 3 0,1 3 4 15,3 2 1-15,-2-2 3 0,5 3 3 0,2-3 0 0,0 0 2 16,2 0 0-16,1-5 3 0,2 0 3 0,4 3 3 0,-1-6 2 0,1-1 2 15,5 0 2-15,-1-5 0 0,4 0-2 0,-1-4 0 0,1-1 0 0,1 0-1 16,5-6 0-16,-5 2-1 0,8-6-2 0,-4 0-1 0,2-3-4 16,2-2-2-16,1-2 0 0,-3-3-1 0,5 0-1 0,-5-3 1 0,-2-1 0 15,5-4-2-15,-5 1 0 0,-3-4-1 0,3 3 0 0,-1-6 2 16,-6 3 2-16,2-5 5 0,-3 4 5 0,-1-3 5 0,-3 2 5 0,2-2 5 16,-3 0 4-16,-4 4-1 0,0 2 0 0,0 1-5 0,-1 1-4 0,-1 1-6 15,-1 7-5-15,-2-1-5 0,0 5-3 0,-2 5-2 0,-1-1-1 16,-2 7-3-16,1 3-2 0,-1 6-2 0,-3 1-1 0,2 11-2 0,-2 0-2 15,-1 4-3-15,-1 1-4 0,2 8-8 0,-4 0-12 0,5 3-15 16,-2 1-17-16,1-2-29 0,3 5-33 0,1-4-47 0,3 0-53 0,2 1-91 16,3-6-107-16,-3 4-55 0,6-6-24 0,-2-5-8 0,4-1 2 15</inkml:trace>
  <inkml:trace contextRef="#ctx0" brushRef="#br0" timeOffset="306883.9486">4195 13081 7 0,'-2'-14'350'0,"-1"-3"-65"16,-2 3-41-16,1-1-27 0,-1-3-18 0,-3 3-11 0,-1-2-8 0,-1 3-8 15,2-5-10-15,-3 4-12 0,-1 1-13 0,-1 2-11 0,-1-1-11 0,0-1-9 16,1 4-10-16,-4-3-7 0,3 4-8 0,-5 2-8 0,6 2-8 16,-4-3-8-16,3 2-8 0,-3 5-7 0,2-3-7 0,-2 4-7 0,3 5-7 15,-3-3-6-15,2 10-6 0,-3-3-4 0,5 7-4 0,-4 0-4 16,3 6 2-16,-5 3 0 0,6 3 1 0,1 5 1 0,-2 0 2 0,4 5 1 16,1 2 3-16,1 1 1 0,3 1 2 0,1 2 1 0,-1 1 0 15,5-2-1-15,0 4 1 0,4-6-1 0,-3 0 0 0,6 1-2 0,0-6 0 0,2 1-2 16,-1-5 2-16,1-1-1 0,1-3 0 0,-2-4 1 0,4 0-1 15,-2-4 1-15,4 0 0 0,0-7 1 0,-1 0-1 0,1-3 0 0,0-3 0 16,3-2 1-16,0-5 1 0,-2 0 1 0,2-2 3 0,5-5-1 16,-3-1 2-16,-2-4 1 0,2-3 2 0,3 0 1 0,-5-5 3 0,2 0 6 15,-2-4 3-15,-2 0 0 0,-1-4 3 0,-2-1 1 0,-2-4-1 16,-1 1-3-16,-1-6 1 0,-3 3-1 0,-1 1 1 0,-4-1 1 0,3-1 1 16,-3 0-1-16,0 2-4 0,0 5-4 0,-3 0-5 0,3 2-7 0,-4 6-6 15,4 4-6-15,-1 2-4 0,-3 5-3 0,4 9 0 0,0 1-3 16,-3 1 0-16,3 7-2 0,0 4 0 0,0 5 0 0,0 4 0 0,3 7-1 15,-3 4 6-15,4 1 3 0,-3 2 7 0,3 0 4 0,1 4 3 16,-2 1 2-16,2-2 1 0,0 2 1 0,1-5-5 0,2 2-7 0,-3-1-9 16,4-4-10-16,-1-3-15 0,4-3-14 0,-2-1-14 0,8-2-15 0,-5-1-19 15,3-5-21-15,4-4-28 0,2-1-34 0,2-4-56 0,3-4-69 16,4-4-76-16,0-3-79 0,6-3-35 0,-1-5-13 0,3-1-1 0,-1-2 6 16</inkml:trace>
  <inkml:trace contextRef="#ctx0" brushRef="#br0" timeOffset="310317.683">4594 14811 110 0,'0'-14'428'0,"-3"-1"-42"0,1-2-72 15,-1 2-49-15,-2 0-42 0,-1 2-25 0,3 0-20 0,-6-2-11 0,4 2-10 16,-3-1-9-16,-2 5-13 0,1-3-14 0,-1 2-15 0,-2 0-13 16,2 0-12-16,-2 2-10 0,-2 2-12 0,0-2-9 0,1 4-7 0,-1-1-7 15,1-1-6-15,-1 2-6 0,-3 0-7 0,0 3-6 0,1 1-5 0,3 1-6 16,-4 3-6-16,-2 0-4 0,2 3-7 0,-2 5-4 0,2-4-5 16,-2 7-1-16,2 5-1 0,-1 1 2 0,0 4 2 0,3 6 3 0,0 1 2 15,5 0 2-15,-4 3 2 0,5 4 3 0,4 1 2 0,0-2 1 16,2 5 3-16,3 0 2 0,0-5 0 0,5 2 2 0,-2-2 0 0,6-5-3 15,-1 3-2-15,3-7 0 0,-1 1-1 0,2-6 0 0,5 0 1 0,-4-3 0 16,3-4 2-16,-3 2-1 0,4-8 2 0,2 0 1 0,-2-6 4 16,2 3 3-16,-2-4 1 0,2-4 3 0,-2-4 0 0,0 3 1 0,-2-6 1 15,6-1 2-15,-6-2-2 0,2-2 1 0,2-4 2 0,-2 2 2 16,2-5 2-16,-6-1 1 0,1-4 1 0,-2 3 0 0,2-1 1 0,-4-6 2 16,-5 2 0-16,3-2 0 0,-4-2-1 0,-1 1 2 0,-1-3-1 15,-2 0 2-15,-2 2 2 0,-1 0-2 0,3-2 1 0,-4 4 0 0,-1 2 1 0,2 1-2 16,1 1-2-16,-1 4-3 0,-2-1-4 0,1 6-5 0,-1 3-6 15,3 0-5-15,-1 4-6 0,0 4-3 0,1 1-4 0,2 3-4 0,-3 5-3 16,3-1-1-16,-2 9-2 0,2-1 1 0,0 5 1 0,0 7 4 16,0-1 4-16,2 2 6 0,-2 5 7 0,3 3 5 0,-3 2 5 0,2-4 2 15,1 3 2-15,2 2-2 0,-1 0-2 0,1-3-3 0,0-2-5 16,3 1-8-16,-3 0-8 0,4-3-5 0,0-3-7 0,1-3-6 0,2-1-7 16,1 2-7-16,-2-6-7 0,1-3-6 0,1-1-6 0,1-2-9 0,3-1-7 15,-2-3-13-15,2-3-14 0,2-4-21 0,-2 2-21 0,5-3-27 16,-3-3-35-16,3-2-37 0,0-3-40 0,1 1-49 0,-1-2-52 0,2 0-23 15,-2-4-8-15</inkml:trace>
  <inkml:trace contextRef="#ctx0" brushRef="#br0" timeOffset="310566.1493">5285 14550 191 0,'-5'-16'477'0,"-7"-1"14"0,3 5 13 0,1-3-69 0,1 4-109 15,-2-2-64-15,1 1-43 0,-1 0-24 0,1 5-18 0,3-1-18 0,-4 3-15 16,4 1-22-16,0 1-26 0,2 2-23 0,-3 1-20 0,3 1-19 16,3 3-13-16,-2 4-15 0,2 4-12 0,0 3-9 0,2 1-6 0,-2 6-5 15,3 3-1-15,3 4 3 0,-3 4 6 0,2 4 7 0,4 1 9 0,-1 6 6 16,-3 0 4-16,4 0 1 0,-1 7 2 0,-1-3-3 0,2 1-4 16,-1 4-9-16,-3-2-10 0,4 4-13 0,-1-3-14 0,-3 0-20 0,4 3-22 15,-4-3-27-15,4 0-31 0,-4-4-41 0,-2 4-47 0,2-4-54 0,-1-4-60 16,1 1-60-16,-5-3-58 0,3-2-22 0,-3 1-7 0,-3-8 6 15</inkml:trace>
  <inkml:trace contextRef="#ctx0" brushRef="#br0" timeOffset="310901.227">3690 14621 85 0,'-6'-19'456'0,"0"2"15"0,-2-5-60 0,3 5-101 0,0 2-58 0,0 1-36 16,-2 2-23-16,5 2-20 0,-1 0-12 0,-3 4-9 0,3-3-17 0,1 5-22 15,-1 1-21-15,3 2-22 0,0 1-17 0,-3 4-17 0,3 0-12 16,0 6-13-16,0 2-8 0,3 5-6 0,-3 4-3 0,5 4 2 0,-2 5 2 16,3 6 4-16,-3 1 5 0,2 7 7 0,0 4 6 0,4-1 6 0,-4 2 2 15,0 3 1-15,2 3-4 0,-2-1-2 0,0 0-11 0,-2 6-13 16,6-5-16-16,-4 3-20 0,4 1-24 0,-4 1-26 0,3-4-36 16,1 3-40-16,-4-3-54 0,5 0-61 0,-1-1-79 0,-1-2-87 0,2-1-42 15,2-5-19-15,-1-2-4 0</inkml:trace>
  <inkml:trace contextRef="#ctx0" brushRef="#br0" timeOffset="311198.2119">6156 14769 23 0,'-3'-4'422'0,"-2"-4"0"0,3 3-60 0,-1 0-91 16,3 0-77-16,-4 3-72 0,4-3-43 0,0 2-27 0,4 1-15 0,-1 2-7 15,-1-3-7-15,6 2-7 0,1 1-6 0,1-4-6 0,2 4-3 0,2-1-3 16,4-2-6-16,5 3-6 0,-1-4-10 0,0 0-7 15,5 3-18-15,0-6-18 0,4 3-28 0,0 0-30 0,-4-3-38 0,0 6-42 0,1-3-62 16,-1 3-75-16,-1 1-37 0</inkml:trace>
  <inkml:trace contextRef="#ctx0" brushRef="#br0" timeOffset="311384.6704">6223 15044 229 0,'-9'5'444'0,"1"-2"-22"0,3 2-37 0,1-5-73 0,2 1-91 0,2-1-54 15,0 0-40-15,0 0-22 0,0 0-14 0,2 0-13 0,2-1-10 16,4 1-8-16,-3-5-10 0,9 2-7 0,-4-1-8 0,4 0-8 0,3 0-6 16,0-1-11-16,7-2-13 0,-4 2-14 0,1-3-13 0,4 0-22 15,1 1-22-15,-2 0-29 0,3-1-28 0,0 0-44 0,-1 3-51 0,1-3-75 16,0 0-89-16,1 1-43 0,2-5-22 0,1 6-8 0</inkml:trace>
  <inkml:trace contextRef="#ctx0" brushRef="#br0" timeOffset="311682.189">7139 14253 123 0,'-12'-21'493'0,"1"3"20"0,-1-4 19 0,-1 2-41 0,3 4-72 15,-2-3-67-15,-2 1-65 0,4 2-38 0,1-3-25 0,-1 3-16 16,1 4-10-16,1 3-14 0,3-2-14 0,-4 5-20 0,6-2-23 0,-2 6-22 15,1-3-23-15,-1 0-21 0,4 5-21 0,-3 0-15 0,4 0-15 0,0 0-10 16,0 5-9-16,0 0-3 0,0 2-4 0,0 6 0 0,5-2-1 16,0 6 1-16,-1 3 2 0,4 0 1 0,-3 3 2 0,4 5 4 0,1-1 5 15,-1 6 2-15,3 1 1 0,-2 0-1 0,-2 2-2 0,3 2-5 0,1 2-6 16,-4-1-10-16,-1 4-7 0,5-1-11 0,-4-1-10 0,1 4-16 16,-4-2-15-16,4 4-20 0,-4-4-24 0,0 2-26 0,0 0-29 15,2-3-39-15,-2 3-42 0,0-4-63 0,0 1-72 0,0-2-62 0,2-3-54 16,-2 0-22-16,0-2-7 0,0-6 8 0</inkml:trace>
  <inkml:trace contextRef="#ctx0" brushRef="#br0" timeOffset="312183.0924">7845 14237 221 0,'-4'-22'451'0,"2"-1"15"0,-3 3-43 16,-1 2-70-16,0-2-73 0,1 2-73 0,2-2-39 0,-2 3-22 15,0 1-7-15,0 0-1 0,-2 0-2 0,2 5-1 0,-1 1-7 0,1-2-7 16,2 2-12-16,-2 2-11 0,-4 3-9 0,4-2-9 0,2 3-7 16,-2 0-6-16,0-1-8 0,-1 5-10 0,0 0-6 0,0 0-8 0,-2 5-6 15,3 2-5-15,-4-2-5 0,1 3-7 0,-2 5-5 0,1 4-5 0,-1 0-4 16,-2 4-4-16,3 6-3 0,-1 1-1 0,-2 0 0 0,2 4 1 15,1 4-2-15,1 0-2 0,1 2-1 0,0-1-2 0,6 3-3 0,-3-1-2 16,4-2-5-16,4 3-2 0,-3-3-4 0,6-3-2 0,0 0-3 16,1 1-3-16,1-3-2 0,5-3-1 0,-1-2 2 0,1 0-2 0,3-6 2 15,-3-1 3-15,4-4 1 0,-1 3 1 0,2-6 3 0,-2-5 3 0,5 0 2 16,-3 0 2-16,0-5 4 0,-2-2 1 0,5-1 4 0,-3-1 3 16,-2-3 1-16,0-7 4 0,2 0 4 0,-6 2 1 0,4-4 6 0,-3-2 2 15,1 1 6-15,-3-4 5 0,-1-2 5 0,-3 0 6 0,1-1 5 0,1-2 7 16,-3 1 3-16,-2 0 6 0,0-1 5 0,3 2 3 0,-6-3 4 15,2 5 3-15,1 1 1 0,-5 1 1 0,3 0-3 0,-3 5-4 0,0-1-4 16,0 3-7-16,0 4-7 0,0-1-7 0,0 2-9 0,0 2-7 16,0 3-6-16,-3 0-6 0,3 3-7 0,-2 6-4 0,-1-1-6 0,3 3-4 15,-4 2-1-15,2 3-1 0,2 2 0 0,0 2 0 0,0 5 2 0,0-1 5 16,0 8 2-16,0-4 3 0,0 4-2 0,0-3-5 0,0 6-5 16,0 0-9-16,0-2-9 0,2 3-9 0,2 1-15 0,-4-2-17 0,5 0-19 15,-2 1-23-15,0-6-32 0,3 4-38 0,-1-2-59 0,0 0-70 16,-2-3-76-16,2-2-79 0,4-3-36 0,-4 1-12 0,4-5-2 0</inkml:trace>
  <inkml:trace contextRef="#ctx0" brushRef="#br0" timeOffset="312452.1245">8418 13852 160 0,'-7'-32'504'0,"-4"1"18"0,3 5 16 0,-1-4 12 0,1 2-94 16,3 3-151-16,-4 4-85 0,4 1-53 0,-3 3-32 0,3 3-23 0,-1 2-13 15,3 4-8-15,-2 1-12 0,5 7-12 0,0 7-18 0,0 6-19 16,0 3-15-16,0 6-14 0,5 8-6 0,0 5-4 0,-1 6-2 16,4 3 4-16,1 10 1 0,-3-1 4 0,3 3-3 0,-1 7-3 0,1-3-11 15,1 3-15-15,2 2-17 0,-2 2-22 0,2-2-24 0,-1-2-24 0,-3 5-33 16,4-3-36-16,-2 2-62 0,-1-4-72 0,4 2-76 0,-2-1-77 15,1 0-36-15,-2-4-14 0,3 0 2 0</inkml:trace>
  <inkml:trace contextRef="#ctx0" brushRef="#br0" timeOffset="313832.9316">3769 17543 33 0,'-10'-4'113'0,"1"0"2"0,1-1-1 0,-1-1-1 0,-1 5-5 16,1-3-6-16,1 3-3 0,-1 1 0 0,-1-3 0 0,1-1 0 0,-1 4 4 15,-3 0 2-15,1 0 4 0,-2 0 3 0,4 0-2 0,-2 0-1 0,-2 0 1 16,1 4 1-16,2-1 1 0,-1-3 2 0,-1 0-2 0,2 1-3 15,0-1-2-15,0 4-2 0,3-4-5 0,-1 1-5 0,1-1-7 0,3 0-7 16,-1 0-6-16,3 0-8 0,-2 0-6 0,5 0-8 0,0 0-7 16,0 0-7-16,0 0-5 0,0 0-6 0,0 0-3 0,0 0-4 0,3 0 1 15,2 0-2-15,1 3 4 0,2 0 4 0,1-3 3 0,1 1 4 16,7 3 3-16,-2-4 3 0,6 0 0 0,6-4 1 0,5 3 0 0,4-6-3 16,12-1 3-16,3-4 4 0,12-1 0 0,7-4 0 0,7-5-2 0,10-6-5 15,12-1-4-15,15-6-4 0,7-4-8 0,10-9-8 0,9 2-8 16,4-8-11-16,7 1 1 0,3-2 3 0,3-3-4 0,5 1-3 0,0-4-6 15,3 3-4-15,2 1-4 0,4 0-6 0,-6 2-3 0,1 4-2 16,-1-2 1-16,-6 7 0 0,-8 1 5 0,-6 4 4 0,-7 4-1 0,-6-1 0 16,-3 3-1-16,-2 1 2 0,-11 2 1 0,0 2 3 0,-12 2 4 0,-2 0 2 15,-12 5 5-15,-4 0 2 0,-6 1 4 0,-12 6 7 0,-5-1 7 16,-8 1 11-16,-11 4 6 0,-3 0 7 0,-10 4 1 0,-1 0 1 16,-8 0 0-16,-3 4 0 0,-2-1 1 0,-7 3-1 0,1-1 1 0,-3 0-2 15,1 3-2-15,-4-2-7 0,-2 2-12 0,-3 0-18 0,0 0-22 16,0 0-24-16,0 0-26 0,0 0-27 0,0 2-31 0,-3 1-31 0,3 0-45 15,-5 2-50-15,3-1-72 0,-5 1-80 0,2 5-62 0,-3-2-49 16,-3 0-22-16,-1 4-3 0</inkml:trace>
  <inkml:trace contextRef="#ctx0" brushRef="#br0" timeOffset="314267.1361">4424 17347 141 0,'-46'10'350'0,"1"-2"-58"0,1-2-43 0,3 2-30 0,2 0-18 16,3-1-8-16,4-6-4 0,4 4-3 0,6 2-5 0,3-7-6 0,2 1-16 15,4-1-18-15,4 0-20 0,1-1-19 0,2-3-18 0,6 1-18 0,6-2-14 16,2 1-15-16,6-3-11 0,5 0-10 0,6-3-7 0,11 0-2 16,3-3-3-16,7 0 1 0,12-6 0 0,5-1 2 0,9 0 1 0,10-1 1 15,3-4-1-15,5 0-3 0,8-3-2 0,2 2-6 0,6-4-3 16,1 1-7-16,3-2-4 0,2-2-5 0,-1 4-6 0,3 0-4 0,2-4 0 16,0 4-2-16,2 0 0 0,1-1-2 0,-1 1-1 0,3-2 0 0,-3 5 1 15,-2-4 0-15,-1 2 3 0,-2-1 3 0,-6-2 3 0,-2 7 3 16,-10-3 3-16,-3-1 2 0,-10 7 2 0,-2-3 1 0,-15 3 8 0,-4 4 11 15,-6-1 12-15,-11 2 16 0,-5 1 10 0,-6 2 12 0,-6 2 7 16,-5 3 5-16,-3 0 4 0,-5 3 2 0,-1 0 1 0,-4 2 2 0,-4-2-1 16,2 5-1-16,-6-3-6 0,3 3-9 0,-4 0-18 0,0 0-21 0,0 0-21 15,0 0-23-15,-4 3-25 0,4 2-24 0,-5 0-29 0,2 1-27 16,1-2-44-16,-3 2-50 0,-2 2-64 0,2 3-72 0,0-2-60 0,0 3-51 16,-4 3-22-16,1-3-6 0</inkml:trace>
  <inkml:trace contextRef="#ctx0" brushRef="#br0" timeOffset="314716.9187">6040 16872 237 0,'-1'-10'299'0,"-3"1"-49"0,-1-2-28 0,2 5-19 0,1-5-8 16,-1 2-2-16,-1-2-3 0,-1 3-2 0,3 0-10 0,-1 1-15 0,-2 2-17 15,1 1-17-15,1-1-18 0,1 1-16 0,2 3-18 0,-3-1-16 16,3 2-14-16,0 0-12 0,0 3-9 0,0 2-8 0,0 2-3 0,3-1-4 16,-3 8 0-16,2-1-1 0,1 7 1 0,6-2 2 0,-4 7 3 15,0 3 4-15,2 0 3 0,-2 5 4 0,4 1 3 0,-4 3 0 0,3 3-2 16,-3-1-3-16,4 2-8 0,-4 2-10 0,4-3-15 0,-1 1-16 0,-3 3-18 15,4-5-18-15,-4 2-25 0,3 1-27 0,1-3-36 0,-2-2-39 16,1-1-49-16,1-1-50 0,4 0-69 0,-4-5-75 0,5-2-33 0,-3-7-13 16</inkml:trace>
  <inkml:trace contextRef="#ctx0" brushRef="#br0" timeOffset="314952.1141">6571 16788 6 0,'-5'-15'457'0,"-4"1"13"0,4-2 14 0,-4 2-72 16,4-1-115-16,-3 2-72 0,3 5-49 0,0-5-29 0,-4 3-19 0,4 1-12 15,1 1-8-15,-1 7-11 0,2-5-15 0,1 1-17 16,-1 5-18-16,3 0-15 0,0 0-15 0,-2 5-12 0,-1 1-7 0,3 0-5 0,0 8-3 16,0 0-1-16,3 1 2 0,-1 5 2 0,-2 2 5 0,5 3 5 0,-2 3 5 15,1 5 3-15,-3-3 3 0,5 4-2 0,0 1-1 0,0 3-6 0,2 2-11 16,-3-3-12-16,4 4-14 0,-4-6-18 0,0 2-16 0,0 3-24 15,2-3-25-15,-2 1-36 0,0 2-40 0,0-4-49 0,-1 1-50 0,1-2-64 16,0 2-73-16,-2-5-29 0,1-1-12 0</inkml:trace>
  <inkml:trace contextRef="#ctx0" brushRef="#br0" timeOffset="315433.0846">5742 17687 5 0,'-7'-17'396'0,"2"6"-10"0,2-5-56 15,1 4-83-15,-2 0-47 0,-1 2-31 0,5 0-16 0,-3 3-10 16,1-1-10-16,-1 2-11 0,3 0-15 0,-2 1-20 0,2 4-20 0,0 1-18 15,0 0-15-15,2 1-13 0,1 3-10 0,2 0-6 0,0 0-6 16,1 6-2-16,2-2 1 0,4 4 1 0,2 1 3 0,-1 0 4 0,4 6 2 16,2-3 3-16,0 5 2 0,0-4 3 0,6 6 2 0,-3-4 1 0,2 1 2 15,4 1 0-15,1-2 3 0,-2 2-1 0,0-3 1 16,4-1-2-16,1-1 2 0,-1 0 1 0,1 0 1 0,1-4 2 0,-3 0 0 16,6 0 1-16,-3-2 0 0,2-4 1 0,1-1-2 0,0-4-1 0,-2 2-3 15,2-3 1-15,-4-3 0 0,4-1 0 0,0-4-2 0,0-2 1 0,-4-2-2 16,4-4-1-16,-2-4-2 0,-2 0 0 0,1-1 0 0,-2-4 2 15,1 2 3-15,-6-5 3 0,4-2 5 0,-6 3 2 0,2 1 6 0,-6-6 5 16,2 5 5-16,-5 3 6 0,-3 0 4 0,3 1 7 0,-7 3 4 16,2-1 3-16,-3 8 2 0,-2-2 3 0,-4 2-1 0,2 1-4 0,-1 5-3 15,-4 1-5-15,1 1-5 0,-1 0-7 0,0 1-6 0,0 1-7 0,0 3-7 16,0 0-6-16,0 0-8 0,0 0-5 0,0 0-12 0,0 0-13 0,0 0-14 16,0 0-12-16,-1 0-13 0,-3 0-14 0,2 3-15 0,-1 1-14 15,0 1-17-15,-2-2-16 0,3 5-21 0,-2-1-23 0,1 3-31 16,-2-3-37-16,0 5-47 0,1 0-54 0,-1 0-65 0,0 1-71 0,-3 1-31 15,4-1-11-15,-3-5 3 0</inkml:trace>
  <inkml:trace contextRef="#ctx0" brushRef="#br0" timeOffset="317752.9803">3620 19341 151 0,'14'-30'164'0,"-2"1"7"0,-2 2 1 0,2 4-1 16,-2 3-4-16,-1 0-4 0,-4 7-8 0,4-3-14 0,-4 5-7 16,-2 2-8-16,-1-2-9 0,1 6-11 0,-3 4-10 0,0 1-11 0,0 0-10 15,0 0-10-15,-5 0-7 0,2 5-5 0,-2 2-6 0,-1 2-4 0,-2 3-5 16,-4 4-4-16,2 4-5 0,-7 5-3 0,3 0-2 0,-5 5-1 16,1 6 0-16,-8-2-1 0,4 7-1 0,-5 0-2 0,-1 1-1 0,-2 3-4 15,1 3-1-15,-2-7-5 0,0 2-2 0,-1 4-1 0,1-8-2 16,0-1-1-16,4 1-3 0,3-8-3 0,-1-2-4 0,6 0-3 0,2-5-4 15,0-4-4-15,3 0-5 0,4-6-4 0,5-1-1 0,1-5-1 16,3 0-1-16,1 0 1 0,1-5 1 0,8-2-2 0,-1-1 2 0,3-1 2 16,6-5 3-16,1 1 5 0,5-3 5 0,2 3 1 0,-1-6 4 0,3 4 4 15,4-3 0-15,-4 0-1 0,4 1-1 0,0-2-5 0,-4 5-1 16,5-1-3-16,-4-1-2 0,-3 3-3 0,-1 2-2 0,-2 3-2 0,1 0 0 16,-5 0-2-16,-1 0 1 0,0 3-1 0,-3 2 3 0,-4-1 4 15,-1 1 2-15,-1 2 3 0,-3 1 4 0,-5 0 4 0,0 1 5 0,-3 1 4 16,-2 2 2-16,0 4 1 0,-9-4 2 0,0 5 3 0,1 0 0 0,-4 3 1 15,-5 0 0-15,3 0-2 0,-3 2-2 0,-2-1 1 0,-5 2-3 16,5 2-4-16,-3-3-2 0,1 1-3 0,-1-1 0 0,3 2-3 0,-2-4-1 16,4-2-1-16,3 2-1 0,-3-6-2 0,5 1-4 0,4-2-3 15,-1-1-7-15,4-4-8 0,1 0-5 0,4-7-4 0,2-1-3 0,3 0-3 16,0-5-2-16,5 1-2 0,3-8-1 0,1 0-3 0,4 0-1 0,1-2 0 16,0-1-1-16,3-2 0 0,5 4 4 0,-3 0 5 0,3 0 8 15,0-1 9-15,0 6 6 0,2 2 5 0,-2 6 7 0,0 0 3 0,1 5 8 16,-5 3 7-16,5 4 6 0,-5 0 7 0,3 8 8 0,-6 0 7 15,2 4 7-15,0 5 7 0,-3 5 4 0,-4-3 0 0,2 6 1 0,-2 4-1 16,2-1 1-16,-7 1-1 0,4 2 0 0,-4 2-3 0,-2 0-2 0,-1 3-3 16,1-5-1-16,-3 3-4 0,2 2-7 0,2-3-9 0,-4 2-13 15,3-2-14-15,-1-3-20 0,-2 2-21 0,3-4-30 0,2-1-33 16,-1 2-36-16,1-6-35 0,0-4-65 0,3 1-81 0,1-6-40 0</inkml:trace>
  <inkml:trace contextRef="#ctx0" brushRef="#br0" timeOffset="318350.3135">4419 19727 180 0,'0'-17'219'0,"-4"0"-20"16,-1 2-11-16,2-2-9 0,-3 1-8 0,1-3-6 0,-3 9-11 16,3-6-12-16,-4 2-15 0,1 2-12 0,-1 0-15 0,2-4-16 0,-5 7-12 15,4-5-10-15,-6 5-10 0,4-2-8 0,1 5-7 0,-2 1-5 16,0-3-7-16,3 4-2 0,-2 1-6 0,-2 0-4 0,1 1-5 0,-2 2-4 15,4 2-6-15,-4 1-2 0,1 1-4 0,1 1-4 0,-2 6-2 16,-1 1 0-16,2 2-2 0,2 5 0 0,-4 2-1 0,2 2 1 0,2 1 1 16,0 5-1-16,1 5 0 0,1-3 2 0,4 4 1 0,-1 3 2 15,2 2 1-15,1-4 1 0,2 0 1 0,2 4 0 0,1-5 0 0,2-2 1 16,-1 7 1-16,1-8-2 0,3-1 2 0,1-3 1 0,0 0 1 16,1-3 1-16,0-2 1 0,2-3 2 0,-2-4 1 0,2 0 2 0,2-1 2 15,-1-6 1-15,1-1 3 0,0 0 1 0,-1-4 3 0,1 0 3 0,3-4 3 16,-3 0 1-16,3-5 2 0,-2-2 3 0,-1-1 1 0,3-4 0 15,0 0 1-15,-4-3 1 0,3-2 0 0,1 0-2 0,-4-1 0 0,1-6 1 16,0 0-1-16,-6-5-1 0,1 5-2 0,-1-4 1 0,1-3-1 0,-4 2-1 16,0-4-1-16,-5 3 1 0,4-3-1 0,-4-1-1 0,0 5 3 15,-4 2 1-15,4-1 3 0,-2 3 2 0,-1 1-2 0,0 4-2 0,1 3-1 16,-2 0-4-16,1 4-3 0,1 5-3 0,2 0-4 0,-3 0-3 16,3 4-3-16,0 4-2 0,0 0-4 0,0 7-4 0,0-2-1 0,0 4-4 15,0 5 1-15,3-1-1 0,-3 5 1 0,5 2 2 0,-1 2 2 16,1 2 4-16,-2 3 2 0,-1-2 2 0,3 2 0 0,-1 5-1 0,-1 0-7 15,2-4-7-15,0 4-12 0,0 0-13 0,-1 0-18 0,1-2-14 16,3 0-25-16,-2 1-28 0,2 1-33 0,1-6-40 0,1 4-37 0,-2-3-35 0,4 2-63 16,-1-4-75-16,-1-2-32 0</inkml:trace>
  <inkml:trace contextRef="#ctx0" brushRef="#br0" timeOffset="318589.2001">5070 20085 10 0,'-5'-4'437'0,"0"-2"4"0,-2 1 4 0,2 4-85 16,3-4-126-16,-1 2-72 0,-1 0-45 0,3 3-25 0,1 0-16 15,0 0-9-15,-4 0-9 0,4 6-14 0,0-1-17 0,0 1-11 0,4 4-8 16,-3 0-6-16,3 5-3 0,-1 0-2 0,-1 1-2 0,6 7-1 0,-3 1-1 15,-1-3-8-15,1 4-9 0,-2 1-12 0,-1 6-15 0,1-4-24 16,3 2-26-16,-3 0-40 0,-1 1-48 0,1 2-74 0,1-1-90 0,-3-1-46 16,3 1-26-16,1-6-11 0</inkml:trace>
  <inkml:trace contextRef="#ctx0" brushRef="#br0" timeOffset="319817.5458">5837 19113 65 0,'-5'-15'160'0,"-3"-2"-4"0,3 3-1 0,-4-2 0 0,1 1-3 16,-3 1-5-16,-4-1-14 0,5 2-13 0,-4 1-15 0,0 0-13 0,1-1-13 15,-4 5-11-15,0-1-8 0,1 1-8 0,3 0-5 0,-4 8-8 16,0-4-5-16,3 4-5 0,-5 4-3 0,6-1-4 0,-4 2-1 0,1 7-3 16,-1-1-4-16,3 6-1 0,-3 1-6 0,4 4-2 0,-1 2-2 0,0 8-2 15,4 3 1-15,-2 5 1 0,4 3 0 0,-1 3 2 0,2 4 0 16,1 1 3-16,4 6 0 0,-1 0 1 0,3-1-1 0,3 3-1 0,-1-5-2 15,4-1 1-15,0-1-1 0,2-3-2 0,1-2-1 0,-3-7-1 16,6 3 2-16,-1-9 0 0,-3-4 0 0,6-2 0 0,-1-3-1 0,-1-2 0 16,-1 1 1-16,2-7 4 0,-1-6 3 0,-2 2 6 0,4-2 5 0,-2-2 6 15,-2-2 5-15,-1-6 3 0,1 2 2 0,2-3 1 0,-2-3 2 0,2-1 1 16,-2-4 3-16,-1 2 1 0,1-6-1 0,2-4 0 0,-2-1-3 16,-1-1-1-16,3-5-3 0,-5-2-3 0,1-3-5 0,1-2-5 0,-4 1-3 15,2-8-2-15,-2 2-1 0,-4-4-3 0,3-5-4 0,-4 3-1 16,0-2-2-16,0-2-4 0,0 0-1 0,-4 0-4 0,3 0-3 0,1 4-1 15,-4 2-1-15,4 0 0 0,-1 8 0 0,-3 2-3 0,4 1-4 16,0 4-3-16,0 6-2 0,-3 1-2 0,3 5-1 0,0 1 2 0,0 6 0 16,0 5 1-16,0 0 0 0,3 8 0 0,-3 2 1 0,4 2 1 15,-3 4 2-15,3 5 3 0,1 3 3 0,0 1 6 0,0 5 3 0,2-1 1 16,-2 5 2-16,0-3-2 0,0 5 1 0,4-6 3 0,-6 6 0 16,6-4-2-16,-4 0 1 0,3 0-3 0,-3-1-5 0,4-5-4 0,-4 2-7 15,4-5-7-15,-1 4-11 0,-3-6-10 0,4 2-13 0,-1-6-15 0,-1-2-17 16,2 0-17-16,-1-3-21 0,1 1-22 0,4-6-24 0,-4 1-25 15,4-3-27-15,-2-4-25 0,1 2-52 0,1-3-67 0,4-4-24 0</inkml:trace>
  <inkml:trace contextRef="#ctx0" brushRef="#br0" timeOffset="320146.7898">6040 18552 74 0,'4'-19'146'0,"-3"3"-28"0,6 0-15 0,-2-1-10 16,4 6-6-16,-1-4-6 0,3 2-11 0,1 1-8 0,-2 3-12 0,3 1-13 15,-2 2-10-15,4 1-10 0,0 4-7 0,-3 1-7 0,-1 1-2 0,2 4-2 16,-1 2-1-16,-2 6 0 0,-1 2 3 0,-1 0 6 0,-2 5 3 15,-3 1 1-15,-1 3 4 0,-4 3 3 0,-1 2 2 0,-6 4 2 0,0-3 2 16,-4 3-1-16,-1 3 0 0,1-2 1 0,-6 0 1 0,2 1-1 0,-2 0-2 16,0-3-4-16,-1 1-4 0,1-4 0 0,5-2-6 0,1-2-7 15,-1-3-6-15,6-1-5 0,-1-5-2 0,0-4-2 0,4 1 0 0,5-3-4 16,4-3-7-16,1 1-10 0,5-5-11 0,2-2-11 0,2 2-18 16,4-3-17-16,8-3-17 0,1 3-18 0,4-1-19 0,5-5-19 0,-2 4-50 15</inkml:trace>
  <inkml:trace contextRef="#ctx0" brushRef="#br0" timeOffset="320408.0257">6905 19583 64 0,'0'-8'434'0,"0"4"2"0,0-4-2 15,0 2-77-15,0-5-110 0,0 3-61 0,0 4-34 0,0-4-17 16,0 0-10-16,-3 4-11 0,3-1-11 0,-4 2-14 0,2 0-17 0,2 3-16 16,0 0-15-16,0 6-12 0,0-1-11 0,0 4-8 0,0 2-5 15,0 5-7-15,2 0-5 0,-2 4-4 0,4 4-4 0,-4 4-5 0,0 1-5 16,0 3-10-16,0 3-13 0,-4 1-18 0,2 4-18 0,2 1-31 0,-3-3-34 16,3 2-45-16,-5 0-47 0,5-4-74 0,-4 3-85 0,4-5-42 15,0-2-21-15,4-1-3 0</inkml:trace>
  <inkml:trace contextRef="#ctx0" brushRef="#br0" timeOffset="320983.4499">7531 18788 321 0,'0'-24'410'15,"-5"-1"-70"-15,1 1-112 0,3 0-56 0,-5-2-30 0,0 5-16 0,0-2-7 16,-2 3 0-16,3 0 3 0,-4 3-5 0,4 1-11 0,-3 1-13 0,-1 3-14 15,2 3-12-15,1 2-11 0,-5-1-9 0,3 3-13 0,-1 5-9 16,1 0-10-16,-3 3-7 0,0 2-6 0,0 2-4 0,-2 6-4 16,-1 0-2-16,0 6-1 0,-3 2 1 0,4 3 2 0,-1 0 0 0,0 6 3 15,2 3 1-15,2-2 5 0,2 2 2 0,-1 6 3 0,4-2 2 16,3 0 2-16,-1-2 0 0,3 1-2 0,3 2 0 0,-1-5-2 0,3 0-1 16,4 2-2-16,-1-3 0 0,2-3-1 0,2-2 0 0,-1 0-2 0,2-4-1 15,1 0 0-15,3-5 0 0,-3 0 1 0,3-3-1 0,-4 0 0 16,4 2 0-16,-1-12 2 0,1 3 2 0,-4 0 2 0,1-5-1 0,3-1 1 15,-3-4 0-15,-1-1-2 0,1-5 1 0,0 0 1 0,-1-2 0 0,4-5-1 16,-3-5 1-16,0-1 0 0,-4-1-2 0,2-3-1 0,-2-3-2 0,-1 0-3 16,-1-5-2-16,1 1-1 0,-4-6 1 0,-2-2-3 0,-1 4 1 15,1-5-1-15,-3-2 0 0,0 4 2 0,0-2 0 0,0 0 2 16,-3 1 3-16,3 5 3 0,-2 0 0 0,2 6 1 0,0 2-3 0,0 4-3 16,0 6-1-16,0 1-2 0,0 3 0 0,0 2-2 0,0 3-3 0,0 8-3 15,0 0-2-15,2 7 0 0,-2 2-1 0,3 3-1 0,-1 3 3 16,1 5 3-16,2 5 4 0,-1-2 7 0,1 9 6 0,0 0 6 0,-1 0 3 15,-1 3 2-15,2 2 2 0,-3 2 2 0,1-2-4 0,2 2-8 0,-1-1-11 16,-3 2-15-16,3-3-17 0,1 1-20 0,-2-5-28 0,1 1-34 16,1-2-44-16,0 0-48 0,0-3-45 0,4-4-45 0,-4-3-56 15,3 1-64-15,4-6-27 0</inkml:trace>
  <inkml:trace contextRef="#ctx0" brushRef="#br0" timeOffset="321400.8378">7679 17930 191 0,'0'-15'156'0,"4"1"-58"0,-1 2-46 0,2-3-25 0,4 5-13 0,-4 1-5 15,5 1-3-15,-2 3 0 0,4-3 3 0,-1 5 0 0,2-1-4 16,1 3-1-16,0 1-1 0,-1 1-2 0,4 3-2 0,-3-1-1 0,0 5-2 15,-1-1 4-15,1 0 4 0,-2 3 3 0,-2 1 2 0,-1 1 2 16,-1 0 2-16,-3 2 3 0,-1 5 1 0,-3-4 2 0,-1 2 2 0,-1 0 3 16,-3 2 3-16,1-3 5 0,-2 5 4 0,-4 2 2 0,4-6 0 0,-4 3 1 15,1 0 2-15,1-3-1 0,-1 4 3 0,-1-4-1 0,1-1-2 16,2-1-3-16,-2 0-3 0,3-3-5 0,1 1-4 0,-1-5-6 0,5 4-5 16,0-4-4-16,0-1-4 0,0-1-2 0,5-3 1 0,-1 2-2 0,4-5-2 15,3 0-1-15,-3 0 1 0,6 0 1 0,-1-5 2 0,1 2 0 16,5-2 2-16,1 1-2 0,-1 0-1 0,3-3-2 0,0 2-3 0,2 4-4 15,-3-2-5-15,-1-1-4 0,2 4-2 0,-5 0-1 16,2 0 1-16,-2 0 2 0,0 7-1 0,-3-6 2 0,-4 7 5 0,2 0 6 0,-7 0 7 16,5 1 7-16,-6 2 3 0,-4-2 6 0,0 3 9 0,0 1 3 15,-4 2 4-15,-6-1 2 0,2 2 3 0,-1 1-2 0,-5-1 1 0,1 3-8 16,-1-2-9-16,-3 0-20 0,2 0-23 0,-2 1-36 0,-2-2-41 0,-3 3-43 16,5-3-41-16,-2 2-65 0,2-3-77 0,-2-1-40 0</inkml:trace>
  <inkml:trace contextRef="#ctx0" brushRef="#br0" timeOffset="321716.7994">8423 18756 109 0,'0'-4'427'0,"0"-1"-44"0,0 0-73 15,0 2-67-15,0 2-66 0,0-2-40 0,0 3-23 0,0 0-15 16,0 0-10-16,0 0-14 0,0 0-13 0,1 3-10 0,3-2-9 0,-1 4-7 16,-1-1-7-16,1 4-6 0,2 3-4 0,1 2-3 0,-1-1-2 0,3 4 0 15,-1 0 3-15,-2 4 2 0,0-3 3 0,0 1-1 0,-1 7-1 16,1-2-6-16,0 5-10 0,-2-4-13 0,-3 0-12 0,4 8-19 0,-2-4-19 15,-2-3-30-15,0 2-36 0,0 2-44 0,0-1-50 0,0 0-72 16,0-3-85-16,0-1-42 0,0-2-20 0</inkml:trace>
  <inkml:trace contextRef="#ctx0" brushRef="#br0" timeOffset="321996.7871">8684 18484 340 0,'-4'-2'448'0,"4"0"-2"0,-2 2-63 16,2 0-90-16,0 0-93 0,0 0-91 0,2-2-49 0,-2 2-30 16,4-3-17-16,4 1-15 0,1-4-12 0,1 4-17 0,7-1-23 15,-2-1-27-15,7-1-40 0,6-3-48 0,2 3-73 0,1-2-87 0,5-2-49 16,0 1-30-16,5-3-15 0</inkml:trace>
  <inkml:trace contextRef="#ctx0" brushRef="#br0" timeOffset="322167.4059">9434 18243 343 0,'-9'2'438'0,"4"1"1"15,0-1 0-15,2-2-97 0,-2 0-145 0,5 0-86 0,0 0-55 0,0 0-30 16,0 0-18-16,5 0-13 0,-2 0-10 0,2-2-10 0,0-1-9 16,4 3-13-16,5-2-16 0,-2-1-21 0,1 0-26 0,2-2-28 15,3 3-28-15,0-2-28 0,3-2-25 0,-2 1-33 0,3 0-37 0,0-2-42 16,0 2-44-16</inkml:trace>
  <inkml:trace contextRef="#ctx0" brushRef="#br0" timeOffset="322333.1112">10050 17985 50 0,'0'0'457'0,"0"0"-31"0,0 0-52 16,0 0-54-16,0 0-52 0,0 0-39 0,0 0-33 0,3 0-26 15,-3 0-25-15,5-2-21 0,-5 2-20 0,3-3-19 0,3 1-18 0,-3 2-19 16,2-6-19-16,0 5-21 0,0-4-23 0,2-1-23 0,0 1-25 15,5 0-29-15,-2-2-31 0,2 2-40 0,2-4-44 0,-1 2-45 0,1-1-45 16,5 0-62-16,-6-3-72 0,5 5-31 0,-5-2-14 0</inkml:trace>
  <inkml:trace contextRef="#ctx0" brushRef="#br0" timeOffset="322883.9005">10125 16713 90 0,'-4'-20'415'0,"2"7"-7"0,-1-1-87 16,3 1-128-16,0 1-69 0,3 3-40 0,-1 0-21 0,5-2-11 15,0 4-9-15,1 0-7 0,6-1-10 0,0 0-12 0,3 3-10 16,1-3-11-16,3 1-9 0,-2 2-6 0,5 2-4 0,-2 3-3 0,0-4-4 16,0 4-1-16,0 4-3 0,-3-2-2 0,1 3-1 0,-1-1 2 0,-5 5 1 15,-1-2 1-15,1 2 2 0,0 6 2 0,-2-3 2 0,-5 6 6 16,1-1 3-16,-5 1 4 0,3 5 5 0,-1 0 5 0,-2 1 6 0,-3 4 6 16,4 0 3-16,-3 6 3 0,-1-5 1 0,4 5 3 0,-3 1 2 15,3 2 2-15,1-4 1 0,0 1 0 0,4 2 2 0,-1-4 0 16,4 0 1-16,-2-4-3 0,4 4 0 0,-1-8-2 0,6 1 0 0,-5-6 0 15,3 0 6-15,-3-1 5 0,-1-3 10 0,1-3 12 0,-2 0 12 16,-2-6 15-16,-1 1 12 0,-1-2 12 0,-3 0 9 0,4 1 8 0,-4-6 5 16,0 0 8-16,-2 0 3 0,3-3 3 0,-6 0 1 0,3-2-4 15,-3 0-7-15,0-2-11 0,0 2-13 0,0-1-16 0,0-5-12 16,0 3-12-16,0 0-10 0,-3 0-8 0,3 0-7 0,-2 3-6 0,2-3-7 16,-4 4-7-16,1-3-7 0,3 3-7 0,-2 2-7 0,-1-1-6 15,3 3-2-15,0 0-2 0,0 3 0 0,-2 2-1 0,-1 3-1 0,-1-3-1 16,3 7 2-16,-3 3-1 0,4 2 3 0,-1 5 2 0,-3 1 2 15,4 0 3-15,0 8 4 0,0 1 3 0,0 0 3 0,0 3 1 0,0-1 1 16,4 3-1-16,-3 0 1 0,4 0 0 0,-1 3 1 0,-1-3 0 16,-1 1 0-16,3-2-1 0,-2 5-3 0,3-6-5 0,-3 4-12 15,-3 0-11-15,0-1-22 0,0 2-26 0,-3 3-33 0,-6-3-37 0,4 1-68 16,-5 7-81-16,-2-5-88 0,-2 10-93 0,-5-3-48 0,-3-2-22 16,0 7-10-16</inkml:trace>
  <inkml:trace contextRef="#ctx0" brushRef="#br0" timeOffset="327886.7467">10345 18927 32 0,'0'0'81'0,"0"0"-17"0,0 0-22 0,0 0-29 0,0 0-33 0,3 4-36 0,-1-3-40 16</inkml:trace>
  <inkml:trace contextRef="#ctx0" brushRef="#br0" timeOffset="332739.8619">40558 21397 203 0,'-3'0'184'0,"3"0"-25"0,0 0-17 0,0 0-11 15,-2 0-12-15,-1 0-11 0,3 1-13 0,-2-1-12 0,2 0-15 0,0 0-10 16,0 0-9-16,0 0-5 0,0 0-2 0,0 0-1 0,0 0 1 16,0 0 2-16,0 0 2 0,0 0 1 0,2 4 3 0,-2-4 1 0,3 0 1 15,-1 0 3-15,1 0 3 0,-3 0-1 0,0 0 0 0,3 0 1 16,-1 0-1-16,3 0 0 0,2 0 1 0,-5 0-1 0,1 0-2 16,2 0 0-16,0 0 1 0,4 0-4 0,0 0-1 0,1 0-4 0,2 0-2 15,1-4-1-15,4 4-2 0,-1-1-2 0,4-3 0 0,-1 4-3 16,5-4-2-16,-2 1-5 0,5 2-4 0,2-6-6 0,0 2-5 15,2 1-4-15,-4-1-3 0,4-1-4 0,0 5-4 0,-2-4-6 0,0 0-9 16,-2 2-11-16,-3 0-13 0,1 2-15 0,-6 1-16 0,0-3-17 16,-2 3-16-16,0 0-21 0,-2 3-20 0,-1-3-28 0,-2 1-30 0,-2 5-34 15,2-1-30-15,-3 1-54 0,-3 0-64 0,3 0-28 0,3 2-9 16</inkml:trace>
  <inkml:trace contextRef="#ctx0" brushRef="#br0" timeOffset="333030.1371">41648 21022 349 0,'-4'-11'296'0,"1"-2"-40"15,3 2-29-15,-2 2-14 0,-1 1-9 0,-1 2-10 0,3-2-14 0,-3 3-20 16,4 0-23-16,-1 0-25 0,-3 5-23 0,1-2-18 0,3 2-14 15,-2 2-12-15,-1 1-10 0,3 1-9 0,-2 4-7 0,-5 2-5 16,5 2-5-16,-1 3-2 0,-2 3 0 0,1 2 2 0,3 3 4 0,-6-2 4 16,5 4 3-16,-1 1 2 0,1 2 0 0,-5 0-1 0,2-4 1 0,3 3-2 15,-1 1-1-15,0 0-2 0,1-5-3 0,-3 5-5 0,5-4-7 16,-4 1-16-16,4-2-15 0,0-4-22 0,4-2-25 0,-4 3-28 16,5-3-29-16,-3 0-42 0,4-2-49 0,1-3-75 0,2 0-92 0,3-4-44 15,1-3-23-15,-2 0-8 0</inkml:trace>
  <inkml:trace contextRef="#ctx0" brushRef="#br0" timeOffset="333297.6881">41810 20845 142 0,'5'-5'160'0,"3"0"-11"0,-6-2-15 16,7-4-15-16,-4 5-16 0,2-6-14 0,-2-1-9 0,0-1-6 15,0 1-3-15,-2 0-4 0,1-4-4 0,-3 1-6 0,-1 2-3 16,0-2-2-16,-1 0-5 0,1 0-3 0,-7 0-5 0,5 1-4 0,-5 2-8 16,1 1-10-16,-1 2-8 0,0 2-10 0,-2 4-9 0,-4 1-11 0,1 3-19 15,2 0-26-15,-2 5-31 0,-2 2-33 0,4 4-29 0,-2 1-28 16,2-1-41-16,1 9-49 0,1-1-43 0</inkml:trace>
  <inkml:trace contextRef="#ctx0" brushRef="#br0" timeOffset="333584.9212">42202 20859 52 0,'-2'-12'366'0,"2"5"-68"0,-3-4-56 16,-1 5-51-16,4 0-29 0,0 1-21 0,0 4-14 0,0-4-9 15,0 5-17-15,0 0-18 0,0 1-20 0,7 3-21 0,-5 0-12 0,5 4-10 16,0 1-6-16,1 4-1 0,1 1-1 0,1 2 3 0,2 4 4 16,2 3 5-16,-4-2 4 0,5 4 4 0,-8 2 3 0,5 1 2 15,-4 3 2-15,-1 2 0 0,2-2-1 0,-2 5-2 0,-7-3-5 0,0 2-8 16,-4 1-12-16,-1 3-14 0,-7-2-18 0,4-2-21 0,-6 5-30 15,-1-4-37-15,-6-1-42 0,-3 2-41 0,-1-1-42 0,1-6-40 16,-7 3-53-16,0-1-61 0,-1-4-28 0</inkml:trace>
  <inkml:trace contextRef="#ctx0" brushRef="#br0" timeOffset="333985.2942">40558 21002 191 0,'-5'-15'283'0,"0"1"-28"15,-4 0-21-15,2 1-12 0,1 2-6 0,-6-1-5 0,3 4-7 0,2-4-9 16,-1 5-16-16,-4 1-19 0,3-1-22 0,3 6-19 0,-3-3-17 16,-3 4-16-16,2 4-13 0,-2 1-9 0,-2 3-7 0,1 4-8 0,-1 3-6 15,4 2-6-15,-11 5-5 0,8 3-4 0,-3 7-4 0,-1 0 1 16,0 5 1-16,2 2 2 0,1 6 0 0,1 0 2 0,1 1-2 15,1 2-1-15,3-1-1 0,3 2-7 0,-2-1-7 0,7-5-11 0,3 5-11 16,2-4-16-16,4-1-18 0,1-2-23 0,6-2-25 0,-3-2-28 16,6-2-28-16,5-2-30 0,1-3-29 0,6-1-45 0,-2-5-53 15,7 1-62-15,3-2-65 0,5-5-28 0,-3-1-10 0</inkml:trace>
  <inkml:trace contextRef="#ctx0" brushRef="#br0" timeOffset="334585.8255">42552 20759 204 0,'3'-12'224'0,"-1"1"-10"16,1-2-3-16,1 1 0 0,-4 2-5 0,1 0-7 0,3 2-15 15,-4 0-17-15,1 3-19 0,-1-2-18 0,4 0-16 0,-1 2-13 0,-3 2-16 16,0 2-15-16,0 1-14 0,0 0-12 0,0 0-11 0,0 0-12 15,0 0-8-15,0 1-6 0,0 6-3 0,0-3-2 0,-3 4-1 16,-1 0 0-16,4 1 4 0,-1 0 1 0,-4 4 6 0,1 2 4 0,-1-2 5 16,-2 0 3-16,2 3 2 0,-3 0 1 0,2-1 0 0,-2-2-1 15,3 3-1-15,-4-4 0 0,4 3-4 0,-3-3-3 0,6 1-3 16,-5-1-4-16,2-3-1 0,5 2-2 0,-2-3-2 0,2-1-4 0,0-3-1 16,0 1-2-16,2 0 1 0,-2-2-1 0,5-1 1 0,-2-2 0 0,3 0-1 15,-1 0-2-15,3-2 1 0,1-1 0 0,3-2-2 0,-5 0-2 16,6 1 0-16,3-7 0 0,-3 2 2 0,1 2-1 0,-1-6 1 15,1 1-1-15,0-1-1 0,-4 1-2 0,2-4 0 0,-2 4 1 0,-1 1 2 16,-4-1 0-16,3-3 2 0,-3 2 0 0,4-1 2 0,-4 1 1 16,-2 5 1-16,1-2 1 0,-2 2 0 0,-2 1 0 0,3 0 1 15,-3 1 2-15,0 2-1 0,0-1 0 0,0 4-2 0,0-6-3 0,0 7-2 16,0 0-5-16,0 0-2 0,-3 0-1 0,3 3 0 0,-2 1 0 16,-5 1 0-16,5 0-1 0,-1 3 1 0,1 2 0 0,-5 0 2 15,6 3 1-15,-3 0 4 0,1 6 4 0,3-5 4 0,-5 5 4 0,5-3-1 16,-2 4-3-16,2-3-8 0,-3 6-14 0,-1-3-18 0,4 3-22 0,-1-5-29 15,-3 5-36-15,4-1-49 0,0-1-57 0,0 4-71 0,0-2-82 16,0 2-41-16,0-6-20 0,0 4-8 0</inkml:trace>
  <inkml:trace contextRef="#ctx0" brushRef="#br0" timeOffset="334849.055">43157 21378 110 0,'-3'-8'417'0,"1"2"4"0,2 0-67 16,0 0-102-16,0 1-66 0,2-1-49 0,6 2-27 0,1-1-18 15,1 0-18-15,4 0-16 0,3 0-23 0,0 0-27 0,5 3-29 0,-3-1-30 16,4 2-29-16,0 1-31 0,6 0-34 0,-2 0-35 0,0 0-34 16,-3 0-34-16,3 1-52 0,-5 4-64 0,4 0-30 0</inkml:trace>
  <inkml:trace contextRef="#ctx0" brushRef="#br0" timeOffset="335001.7872">43264 21632 42 0,'-5'5'432'0,"-2"-5"6"0,6 1-53 0,-3 2-80 16,4-3-64-16,0 0-53 0,0 0-36 0,5 0-27 0,2 0-28 16,0-3-29-16,7 2-29 0,-1 1-35 0,8-4-35 0,-2 3-38 15,6-2-51-15,3-1-58 0,0 0-79 0,8 1-90 0,0 2-51 0,7-4-29 16,-6 2-14-16</inkml:trace>
  <inkml:trace contextRef="#ctx0" brushRef="#br0" timeOffset="335268.0616">44608 21194 346 0,'-1'-17'492'0,"-3"-2"16"15,-1 4-41-15,2-2-70 0,1 1-57 0,-5 6-52 0,5-1-29 0,2-1-19 0,-3 5-13 16,1-3-13-16,2 5-20 0,-3 0-24 0,-1 1-26 0,4 0-25 15,-1 3-19-15,1 1-18 0,-4 1-15 0,1 4-16 0,-2 2-12 16,3 1-13-16,-1 5-10 0,-1 4-7 0,-1 0-4 0,0 5-1 0,0 4 1 16,1 0-1-16,3 4 4 0,-6 3 4 0,5-1-2 0,-5 2-2 15,2 1-11-15,4 3-11 0,-6-2-21 0,5 1-23 0,-3 2-33 16,-2-2-38-16,2 1-50 0,0-1-55 0,0-1-109 0,-2 2-137 0,0-3-66 16,-1 3-27-16,3-5-15 0,-2 3-8 0,2-5 3 0</inkml:trace>
  <inkml:trace contextRef="#ctx0" brushRef="#br0" timeOffset="339103.1027">35785 9228 127 0,'0'-24'166'0,"0"2"3"0,0 0 1 0,0-2-1 16,0 4-3-16,0 0-2 0,0 0-2 0,0 4-3 0,-4-1-6 0,1 4-5 15,3-1-6-15,0 5-10 0,0-2-14 0,-2 3-13 0,-1 0-13 16,3 8-15-16,0-7-14 0,0 7-14 0,0 0-13 0,0 0-11 16,0 7-13-16,0-3-8 0,0 5-6 0,0 5-2 0,3 0-2 0,-1 6 2 15,1 2 2-15,1 3 6 0,-2 4 6 0,3 1 5 0,-2 5 4 16,2-2 3-16,2 3 2 0,-5 3 3 0,6 1 2 0,-4 1 1 16,-3-3 1-16,4 0-2 0,-5 3-3 0,4-1-1 0,-1-2-3 0,-3 2-3 15,0-7-2-15,-3 5-3 0,-1-5-2 0,4 3-1 0,-5-4 2 16,4-2-3-16,-3 0-1 0,1-3-2 0,-2-1-2 0,3-1 0 0,-1-4-1 15,-1-1 1-15,4 1 0 0,-2-2 1 0,2-6 0 0,-3 2-1 16,0-3 3-16,3 0 1 0,-2-1 2 0,-1-5 3 0,3 1 3 0,0-3 4 16,0 0 5-16,-2 1 3 0,2-5 4 0,0 0 1 0,0 0-1 15,-4 0 1-15,1 0-2 0,-2-5-2 0,3 1-3 0,-5-1-2 0,-1-2-4 16,1-3-3-16,-2-2-2 0,-2-1-5 0,-3-2-6 0,4-2-4 16,-4 0-6-16,0-2 0 0,-3-1-3 0,0 2 0 0,4-2 0 15,-1-2 0-15,0 5 0 0,-3-3 0 0,4 1 0 0,2 3-1 16,1 1 0-16,-2 0 0 0,2 3 3 0,1-2 0 0,1 3 2 0,-1 2-1 15,4-2 2-15,0 3 0 0,-2 3 1 0,6-3 2 0,-3 5 1 16,3-2 2-16,1 1 1 0,-4 0 1 0,1 2 0 0,3-1 1 0,0 0-2 16,0 3-3-16,0 0-4 0,0 0-3 0,0 0-1 0,0 0-2 15,0 0 0-15,0 3-2 0,3 2 1 0,1 3-1 0,1 0 1 0,0 4 1 16,0 0 2-16,3 4 3 0,4-3 1 0,-1 4 5 0,-1 4 2 16,5 0 4-16,-1-1 2 0,-1 4 2 0,3-4 2 0,1 4 2 0,0-5-1 15,-3 1 2-15,1 0 0 0,5 0 0 0,-4-3 0 0,4-2 1 16,-4 2 0-16,6-4 1 0,-2 1 2 0,-4-5 1 0,4 2-1 0,0-2-2 15,1-1-5-15,-6-2-9 0,7 0-9 0,1 1-15 0,-1-6-16 16,0 3-21-16,2-4-23 0,5 0-28 0,-2-4-29 0,2 3-43 16,7-6-48-16,0 1-56 0,3 0-55 0,2-2-57 0,7-1-54 0,-6-3-23 15,6 2-8-15</inkml:trace>
  <inkml:trace contextRef="#ctx0" brushRef="#br0" timeOffset="339762.628">49731 10295 7 0,'-14'-17'14'0,"1"-3"-13"16,-1 3-12-16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19:03.5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18445 6062 157 0,'-19'-2'170'0,"0"-3"0"0,1 2 0 16,-3 1-2-16,2 0-2 0,2 2-9 0,2-3-10 0,-2 1-10 0,0 2-6 15,3 0-8-15,1 0-10 0,2 0-8 0,-2 0-5 0,1 0-6 16,3 0-8-16,4 0-8 0,-3 0-10 0,3 0-10 0,-1 0-7 0,3 0-7 15,3 0-7-15,0 0-6 0,0 0-7 0,0 0-7 0,0 0-5 16,0 0-5-16,3 0-4 0,3 0-2 0,2 2-2 0,2 1 0 16,4-1 0-16,6 0 1 0,-1 1 0 0,8 2-1 0,4-3-1 0,7 1 3 0,6-3 4 15,4 2 4-15,6-2 4 0,9-2 1 0,9 2 2 0,3-5 1 16,7 0 1-16,5 2 0 0,10-4 1 0,2 2 0 0,3-4 0 0,6 1 0 16,1 0 1-16,2 0-5 0,-2 0-5 0,3 0-5 0,-1 0-6 0,-2-3-3 15,-1 5 0-15,-1-1-1 0,-3-1 2 0,0 0 1 0,-1 1 0 16,1 3-1-16,-2-4 2 0,-3 3 1 0,5-2 1 0,-5 3 3 0,2-5 1 15,-6 5 3-15,1-3 2 0,-3 2 0 0,1-3-2 0,-5 1-3 16,-4 3-3-16,-7 0-4 0,1-1-5 0,-6-2-3 0,-5 6-4 0,-3-3-5 16,-8 1-5-16,-5-1-6 0,-2 0-5 0,-6 2-3 0,-6-1-3 0,-4 3-4 15,-5-2-3-15,-4-1-1 0,-2 3-3 0,-6-2-4 0,-2 2-5 16,-3 0-6-16,-4 0-8 0,-1 0-6 0,0 0-8 0,-5 2-13 0,1-2-16 16,-3 0-16-16,0 0-16 0,-3 5-16 0,-2-2-16 0,-4-1-13 15,1 2-10-15,-3 3-5 0,-1-3-5 0,-1 0-2 0</inkml:trace>
  <inkml:trace contextRef="#ctx0" brushRef="#br0" timeOffset="333.0287">19867 6330 186 0,'-41'4'196'0,"5"0"2"16,1 1 2-16,7-1-3 0,3-1-6 0,4 1-8 0,1-4-13 0,6 3-14 16,1-2-14-16,4-1-17 0,4 4-19 0,2-4-16 0,3 0-15 0,3 0-13 15,7 0-12-15,5 0-8 0,4 0-8 0,5 0-7 0,12 0-5 16,7-4-4-16,3 4-2 0,12-4-3 0,5 0-1 0,5-3-3 0,9 2-3 16,6-1 2-16,4 1 5 0,5-5 0 0,0 2 1 0,7 2-1 0,0-2-2 15,7 0 1-15,-2 1-1 0,0 1 0 0,3-1 0 0,-3 0 2 0,2 2-1 16,-5 1 3-16,1-1 2 0,-3 1-4 0,-5 1-6 0,1-1-4 15,-6 3-5-15,-4-2-4 0,-5 3-4 0,-3-4-3 0,-4 3-5 16,-3 1-5-16,-5 0-6 0,0 0-7 0,-9 0-9 0,-6 0-9 0,-1 0-10 16,-6 1-12-16,-6 3-11 0,-1-4-17 0,-5 3-16 0,-7-2-20 15,1-1-21-15,-6 3-24 0,-5-2-28 0,-1 2-25 0,1 1-24 0,0-3-39 16,-2 6-44-16</inkml:trace>
  <inkml:trace contextRef="#ctx0" brushRef="#br0" timeOffset="1083.062">29569 4970 151 0,'-14'0'201'0,"4"-1"-3"0,-2-2 0 0,-2 3 1 0,1-2-7 15,4 2-8-15,1 0-11 0,-3-3-8 0,6 3-11 0,0 0-10 0,-2 0-10 16,2 0-9-16,5-1-15 0,0 1-14 0,0 0-14 0,0 0-14 0,0 0-12 15,4-3-9-15,1 3-8 0,0 0-6 0,7-3-5 0,2 3-3 0,4-2-3 16,8 2-1-16,1 0-1 0,11-3 1 0,3 1 2 0,8 2 0 16,7-3 1-16,4 0 0 0,3 1-3 0,9-2-3 0,-1 1-6 0,4-2-7 15,-1 0-10-15,1 1-7 0,-2 0-9 0,-1 0-10 0,-4 0-8 16,2-1-9-16,-5-2-10 0,-4 3-7 0,-1 0-7 0,-4-3-6 16,-7 2-3-16,-2 1-3 0,0 0 1 0,-9-3 2 0,-2 2 4 0,-6 4 6 15,-2-2 6-15,-5-1 7 0,-6 1 5 0,1 1 5 0,-5-1 7 0,-3-2 4 16,-1 0 4-16,-6 0 7 0,-1 0 5 0,-4-2 3 0,-1 2 4 15,-6-3 3-15,1 5 4 0,-2-6 5 0,-4 0 4 0,-3 2 5 0,2-5 5 16,-6 5 8-16,2-2 7 0,-3-3 9 0,0 4 6 0,0-5 8 0,0 4 6 16,1-4 8-16,-4 6 8 0,6-2 6 0,-2-3 5 0,3 4 4 15,4-4 0-15,0 5 2 0,4-2-2 0,-2 0-6 0,4 2-6 0,3-1-6 16,5 2-7-16,0-1-8 0,3 2-9 0,6-3-9 0,-3 3-9 16,8 1-10-16,3-1-8 0,9 2-8 0,-4 3-8 0,5-3-5 0,2 3-5 15,5 3-2-15,2 2-2 0,-4 2 2 0,8 1 1 0,-5 2 1 0,1 2 2 16,-7 2 1-16,5 1 2 0,-6 4 1 0,-5 1 0 0,-2-2 4 15,-2 4 1-15,-9 1 1 0,-2 2 3 0,-8-1 2 0,0 1 2 0,-8 2 3 16,-6 2 1-16,-4-1 0 0,-5 3-3 0,-7-2-8 0,-3 2-7 0,-6 1-10 16,-2 1-11-16,-5 0-15 0,-2 0-18 0,-3 0-24 0,-2-1-43 15,4 1-51-15,-4-2-55 0,4 0-57 0,-1-2-57 0,7 1-59 0,-4-4-26 16,9 0-14-16</inkml:trace>
  <inkml:trace contextRef="#ctx0" brushRef="#br0" timeOffset="3566.5939">37134 2744 34 0,'8'-13'162'16,"4"3"5"-16,-2-3 4 0,-1 3-2 0,-1 0-6 0,1 2-6 0,-4-1-6 15,0 1-10-15,0 1-13 0,2 3-12 0,-5-1-13 0,-2 1-14 0,3 0-16 16,-1 1-12-16,-2 3-10 0,0 0-12 0,0 0-10 0,0 0-10 0,0 0-8 16,0 0-9-16,0 0-7 0,-5 0-1 0,3 3-2 0,-5-2-1 15,-1 6 0-15,1-2 1 0,-5-1 1 0,2 7 3 0,-4-2 2 0,-6 3 2 16,-2 1 0-16,1 1 3 0,-1 1 2 0,-9 3 3 0,4 1 0 0,-4-2 0 16,1 3-1-16,1-2-2 0,-6-1 0 0,5 3-3 0,1-4-3 0,1 0-2 15,3 1-3-15,1-3-1 0,2-3-2 0,1 1-3 0,3 1-3 16,1-3 1-16,6 0-1 0,1-2-1 0,3-3 0 0,2 3 2 0,2-1-1 15,1-3 3-15,4 0 1 0,1 1 0 0,2-1 1 0,7-1 2 0,-2-3 2 16,8 0 1-16,0 0 2 0,8 0 1 0,-2 0 2 0,3-3 0 0,4-1-3 16,1 4 1-16,-1-1-1 0,3-3-2 0,-5 4-2 0,5-3 0 0,-5 2-1 15,-2 1 0-15,-1 0-2 0,-1 0-2 0,-6 0 1 0,0 0-2 0,-2 1-3 16,-3 2-1-16,-4 1 0 0,-2-3 0 0,1 6-1 0,-4-6 3 16,-2 4 0-16,-1 2 3 0,-2 0-1 0,-2 2 2 0,-3-2 0 0,-1 0 2 15,-5 5 2-15,-1 1 1 0,-3-1 1 0,-5 4-1 0,1-3 2 16,-5 2-2-16,-3 5-1 0,-2-4-6 0,1 1-8 0,-4 0-4 0,0 1-6 0,-4-2-3 15,2 3-2-15,-2-2-2 0,0 0-3 0,4-2-3 0,-1 2-1 16,3-2-3-16,2-3-1 0,3 3 1 0,1-6 1 0,3 4 6 0,3-6 5 16,4 5 4-16,4-8 6 0,-2 0 2 0,10-1 0 0,-1-1 2 15,3-2 0-15,5-2 2 0,0-1 1 0,10-1 3 0,-1 0 5 0,-1-4 1 16,6 3 1-16,3-2 0 0,1 2 0 0,-1-3-1 0,2 1-3 0,1 6 2 16,-1-2 1-16,2 3 3 0,-4 3 4 0,-2 5 7 0,2 0 9 0,1 4 5 15,-1 1 5-15,-3 3 5 0,3 3 5 0,-2 5 4 0,-4 4 6 16,-3 4 5-16,4-2 6 0,-3 4 2 0,0 2 3 0,-3-2 2 0,-4 6-1 15,0-2-2-15,2 3-6 0,-8-1-5 0,4-2-3 0,-5 6-4 0,0-5-3 16,0-1-4-16,0 4-6 0,-1-3-10 0,-3-2-14 0,4-1-22 16,-1-1-27-16,1-2-34 0,0-1-39 0,1-3-31 0,4-1-26 0,4-6-60 15,3-1-74-15,2-1-47 0</inkml:trace>
  <inkml:trace contextRef="#ctx0" brushRef="#br0" timeOffset="4184.0303">38703 3115 4 0,'-7'-18'176'15,"5"-2"-1"-15,-5-1 1 0,2 4-5 0,0 1-8 0,-3-1-14 16,-1-3-14-16,0 7-14 0,-1 1-13 0,0-1-14 0,-2 4-13 0,2 1-14 16,-4 0-17-16,1 3-9 0,-4 3-11 0,-1 2-9 0,0 6-7 0,-4-1-7 15,-2 1-6-15,1 6-6 0,-6 5-4 0,2 4-3 0,0 2-3 16,-4 2-3-16,4 0-2 0,0 5 1 0,-1 3 2 0,6 3 4 0,0 0 1 16,3 1 2-16,2 1 3 0,4 0 2 0,2-1 3 0,-1 3 3 0,7-4 2 15,4-3 3-15,1 2 3 0,1-2 3 0,4-5 4 0,4 0 1 0,-1-3-2 16,4-2 1-16,2-1-1 0,0-2 1 0,-1-6 0 0,6 1 1 15,0-3-1-15,1-2 0 0,1-2 0 0,1-3-1 0,4-4 1 0,-3 2 0 16,3-3-2-16,-2-3 2 0,-2-1 1 0,5-4 2 0,-5 1 3 0,1-3-1 16,-1-3 1-16,-3 1 1 0,1 1-1 0,-5-8 0 0,-1 3-1 15,1-4-1-15,-1 0 0 0,-7-3 0 0,1 2 3 0,-3-4 2 0,2-1 1 16,-5 0 1-16,1 1 0 0,1 0 0 0,-2 1 0 0,-2-1 1 16,0 2 1-16,0 4-2 0,0-1-2 0,0 3-3 0,0 1-7 0,0 4-5 15,0 3-6-15,-2-2-6 0,2 7-5 0,0 0-4 0,0 4-5 0,0 4-3 16,0 3-3-16,0 2-1 0,0 3-2 0,0 1 0 0,0 6-1 15,0-1-2-15,0 5-2 0,-4 0-5 0,4 5-7 0,0 4-14 0,-3-4-19 16,3 2-30-16,0 3-32 0,0-1-32 0,0-1-29 0,0 2-38 0,3 2-42 16,3-4-51-16,-1 1-54 0</inkml:trace>
  <inkml:trace contextRef="#ctx0" brushRef="#br0" timeOffset="4382.723">39347 3658 325 0,'0'-13'396'0,"0"4"-93"0,0-2-64 0,0 3-52 0,0 1-33 15,0 2-23-15,0 4-17 0,0 1-15 0,0 0-21 0,0 1-24 0,-1 4-18 16,-3 2-15-16,4 5-7 0,-2 3-4 0,-1-2 0 0,0 3 2 16,-2 4-1-16,-1 2 1 0,1 3-4 0,0 3-7 0,-3-3-13 0,1 4-15 15,0 0-29-15,-2 0-36 0,1 3-40 0,3-2-40 0,-4 0-38 16,1 3-39-16,3-6-58 0,1 2-66 0,3-4-40 0</inkml:trace>
  <inkml:trace contextRef="#ctx0" brushRef="#br0" timeOffset="4833.4392">40159 3259 346 0,'-10'-21'339'0,"-4"1"-126"0,-6 0-61 0,6 2-31 0,-1 1-13 0,1 3-5 0,-6-5-2 16,6 4 1-16,-1 2-10 0,-1 0-13 0,1 3-14 0,-2 0-11 15,0 3-11-15,3 0-10 0,0 3-7 0,-1 0-7 0,-2 4-6 0,0 4-9 16,2 0-6-16,-2 3-6 0,-2 3-3 0,-2 4-4 0,6 2 0 0,-5 4-3 16,-1 1 0-16,4 3 0 0,0 0 2 0,0 3 5 0,3 1 2 15,1 0 3-15,2 2 3 0,3 0 3 0,-1 2 1 0,8-1 2 0,-6-5 3 0,7 1 2 16,0 0 1-16,0-3 1 0,7 1 1 0,-6-2 1 0,8-3 0 15,-1-2-1-15,3-1-1 0,1-4-1 0,3 0 0 0,0 1 1 0,-1-8 0 16,1 2-1-16,6-1 0 0,-2-3 0 0,-1-3 0 0,1-1-1 16,2-1 1-16,-3-3 0 0,1-3-1 0,1 2-1 0,-1-4-2 0,-2-2 1 15,-1-5-3-15,4 3 0 0,-5-4-3 0,-1-4-2 0,0 1 4 0,-1-5-1 16,1 1 2-16,-2-3 3 0,-2-3 0 0,-1 0 2 0,3 1 4 16,-6 0 2-16,1-1 5 0,2 1 7 0,-7-2 3 0,3 7 5 0,1-1 0 15,-4 3-1-15,2 5-6 0,-3-2-9 0,-1 7-6 0,7 3-3 0,-7 4-3 16,0-1-5-16,0 6-5 0,0 6-1 0,0 0-8 0,0 8-6 15,-7-1-4-15,7 5-4 0,-1 5 2 0,-3-1 6 0,4 6 5 0,-2 5 6 16,2-5 2-16,-3 4-3 0,0 3-5 0,3-2-5 0,0-1-10 0,0-1-13 16,0 1-16-16,6 0-19 0,-4-4-26 0,10-1-32 0,-5-2-35 15,1-1-40-15,6 0-46 0,0-6-51 0,6 2-37 0,-1-2-31 0</inkml:trace>
  <inkml:trace contextRef="#ctx0" brushRef="#br0" timeOffset="5116.6121">40676 2784 66 0,'0'-20'344'0,"-2"4"-45"0,2-2-58 0,2 3-66 0,-2 4-35 0,7-2-19 16,-6 2-15-16,8-1-8 0,-1 4-16 0,3 0-17 0,2 3-20 16,1-2-17-16,-1 6-11 0,5-2-8 0,0 3-6 0,3 3-5 0,-6 1-3 15,2 1 0-15,0 3-2 0,-1 3-1 0,-3 2 0 0,3-2 2 0,-10 2 1 16,3-2-1-16,-4 5 1 0,-5 4-1 0,0-4 1 0,-2 4 2 0,-3 0 0 15,-7-3-1-15,2 4 0 0,-7-4-2 0,-2 3 3 0,-1-3 2 0,1-1 3 16,-3 0 1-16,0-4 3 0,3 3 1 0,-3-3 2 0,3 1 1 16,2-5 0-16,3 4-2 0,4-5 1 0,-2 1 3 0,4 0 2 0,2-3 0 15,1-2 2-15,5 2 1 0,4 2-1 0,1-2 1 0,3-4-1 16,6 2 1-16,0-2-2 0,4 5-4 0,8-4-6 0,1 1-11 0,2-3-20 16,5 2-29-16,2-2-41 0,2 3-46 0,4-3-54 0,-1 0-54 0,4 0-54 15,-4 0-53-15,1 0-32 0</inkml:trace>
  <inkml:trace contextRef="#ctx0" brushRef="#br0" timeOffset="5385.8846">41568 3551 164 0,'-12'-10'450'0,"5"-2"9"0,0 3-61 0,-1-2-99 16,2 0-57-16,-2 3-37 0,3 3-21 0,3 0-11 0,-1 0-17 0,-1 3-15 15,3-3-23-15,1 5-27 0,-4-3-19 0,4 3-18 0,0 0-13 16,-3 3-8-16,3 2-12 0,0 2-10 0,-2 3-9 0,-1 1-8 0,3 6-3 16,-2-1-2-16,2 4-7 0,-4 5-8 0,1 0-11 0,-2 1-13 0,3 5-15 15,-5 1-18-15,6 0-34 0,-4 3-43 0,-2-1-50 0,2 0-57 0,-4 3-69 16,7 2-77-16,-1-5-38 0,0 0-23 0,3-1-4 0</inkml:trace>
  <inkml:trace contextRef="#ctx0" brushRef="#br0" timeOffset="105559.3006">25357 11757 50 0,'-4'-6'181'0,"-1"4"-51"0,5-1-29 0,-3-1-17 16,3 4-11-16,0 0-8 0,0 0-8 0,0 0-10 0,0 0-11 15,0-1-9-15,0-3-5 0,3 4-6 0,-3-3-1 0,4 3-3 16,-3-1-1-16,4 1-4 0,-1 0 1 0,1 0 0 0,0 0 1 0,4 0 1 16,-3 0 2-16,1 0 0 0,2 0 1 0,-1 0 1 0,1 0-1 0,-4 0 0 15,3 0 0-15,-2 0 1 0,2 0-1 0,-3 0 1 0,0 0-4 16,2 0-1-16,-5 1-3 0,5-1-4 0,-6 0-6 0,3 0-5 15,-3 0-6-15,3 0-9 0,-1 0-7 0,-1 3-8 0,-2-3-7 0,3 0-8 16,-1 0-9-16,-2 0-10 0,0 0-9 0,0 0-10 0,0 0-13 16,0 0-7-16,0 0-8 0,0 0-5 0,0 0-4 0</inkml:trace>
  <inkml:trace contextRef="#ctx0" brushRef="#br0" timeOffset="106260.8916">25241 11473 2 0,'-5'-3'144'0,"-1"3"1"0,0-4-1 0,4 4-1 0,-1 0-5 15,1 0-7-15,2 0-8 0,0 0-7 0,0 0-7 0,0 0-8 0,0 0-9 16,0 0-8-16,0 0-5 0,0 0-6 0,0 0-5 0,0 0-4 16,0 0-5-16,0 0-5 0,0 0-3 0,0 0-5 0,0 0-5 15,0 0-7-15,0 0-4 0,0 0-7 0,0 0-5 0,0-4-4 0,2 1-4 16,-2 3-4-16,5 0-3 0,-2 0 0 0,2 0 2 0,0 0 0 16,4 0 4-16,4 0 4 0,5 0 1 0,0 0 4 0,4 0 4 15,6-1 3-15,2-3 0 0,3 4 4 0,9-1 1 0,1-6 1 0,5 3 2 16,3 0-1-16,2-4-4 0,1 0-2 0,4 2-5 0,4-2-3 15,-2-2-3-15,-3 0-5 0,1 0-2 0,0 2-4 0,-3-4-3 0,0 4-3 16,-3 0-1-16,1-4-3 0,-7 4-1 0,0 0-3 0,2 0-1 16,-4 1-2-16,-6-3-1 0,3 2-2 0,-5 1 0 0,0 0-1 15,-6 2 1-15,1-2-1 0,-4-1 0 0,-3 3 0 0,5-3 0 0,-8 5 0 16,-1-2 1-16,-1 1 2 0,0 0-1 0,-6-3 2 0,1 3-1 16,-1 3 2-16,3-2-2 0,-6-1 1 0,0-1 0 0,-1 2 3 0,-2 2 0 15,-1 1 1-15,1-3 1 0,-5 3 2 0,1-1-1 0,-1-2-1 16,-2 3 0-16,0 0-1 0,0 0 0 0,-2 0-1 0,-1-4-1 15,-2 3-3-15,0 1 0 0,0-3-2 0,-7 3-2 0,3-5-2 0,-4 3-3 16,-1-1 1-16,-3 1 0 0,3 0 2 0,-5 2 1 0,1-3 2 16,-1 1 1-16,-3 2 3 0,0-3 3 0,-4 3 2 0,4-3 3 15,0 1 3-15,-1 2 4 0,3-3 5 0,0 1 3 0,-3-2 5 0,5 1 2 16,1 0 2-16,-2 1 3 0,2-1 2 0,3-2 3 0,4 5 3 0,0-5 2 16,-2 3 1-16,3 1 2 0,4-3 1 0,0 4-2 0,2-4-2 15,-3 4-4-15,3-4-4 0,3 3-2 0,0 1-4 0,0-4-5 16,3 1-3-16,3 2-4 0,-1-5-5 0,1 5-4 0,1-3-4 0,9 3-3 15,-3-6-2-15,3 6-2 0,4-2-2 0,1-1 1 0,1 4-1 16,5-4 1-16,2 4 1 0,0 0-1 0,2 4 1 0,-4-3 3 16,7 5 1-16,-7-1 1 0,1-1 1 0,2 7 1 0,-6-3 2 0,2 5 1 15,-6-5 1-15,2 8 3 0,-4-5 2 0,-1 4 4 0,-4-2 2 16,-3 3 3-16,-1 1 5 0,-4 3 2 0,-5 1 2 0,0 1-2 0,-5 3-4 16,-4-1-7-16,-1 3-7 0,-7 1-13 0,-2 2-15 0,-3 1-25 15,-3 3-27-15,-8 3-39 0,3-1-44 0,-3 0-48 0,-3 5-49 0,1-1-61 16,-1-2-69-16,-4 2-31 0</inkml:trace>
  <inkml:trace contextRef="#ctx0" brushRef="#br0" timeOffset="107712.8735">15014 15415 118 0,'-27'-2'122'0,"4"-2"3"16,1-1 1-16,0 5 1 0,3-1-2 0,0-2-2 0,-1-1-6 16,1 4-7-16,6-1-5 0,-4-2-6 0,3 3-6 0,0-1-6 15,4-2-4-15,-2 3-2 0,4-2-3 0,2-1-4 0,-2 3-4 0,3-3-6 16,0 3-5-16,1-2-5 0,3-1-5 0,-3 3-5 0,4 0-5 16,0 0-3-16,0 0-6 0,0 0-4 0,0 0-6 0,0 0-5 0,0 0-5 15,0 0-4-15,0 0-5 0,0 0-6 0,4-2-2 0,-3-1-6 16,3 3-1-16,-1-1-3 0,2 1 0 0,0-3 0 0,6 3 1 15,-3 0 2-15,6 0 1 0,3 0 2 0,5 0 2 0,2 0 3 0,5 0 4 16,3 0 4-16,9 0 5 0,4 0 4 0,4 0 2 0,11-3 1 0,1 3 0 16,7-2-1-16,4-1-1 0,5-2-2 0,8 0-4 0,0 3-2 15,4-4-6-15,1-2-7 0,6 1-3 0,1 2 0 0,2-3-3 16,5 0-3-16,3 1 0 0,4-2 1 0,-2 1 1 0,9 1-1 0,3-2 0 16,0 1 1-16,7 2 0 0,-2-2 1 0,4 0-2 0,1-1-2 15,0 1-5-15,4 0-6 0,0 1-1 0,0-2 2 0,-1 0 0 0,4 2-3 16,2-1-3-16,4 3-3 0,-1-2-2 0,5 3-5 0,1-4 0 15,-1 3-2-15,0 1 1 0,4 1-1 0,-4-2 0 0,-1 0-3 16,-2 0-1-16,-5 0-5 0,0 3-2 0,-6-3-5 0,-6 2-5 0,-2 1-5 16,-3-2-2-16,-7 0-3 0,2 3-2 0,-7-2-1 0,-2-1 0 15,-7 0 3-15,1 3 0 0,-8-6 2 0,-5 6-5 0,-4-2-7 0,-6-1-10 16,-5 0-11-16</inkml:trace>
  <inkml:trace contextRef="#ctx0" brushRef="#br0" timeOffset="108244.9457">17950 15559 96 0,'-18'-4'85'0,"1"4"-14"0,3 0-7 0,4 0-4 15,1 0-1-15,1-2-5 0,-1 2-7 0,4 0-6 0,2 0-9 0,3 0-6 16,0 0-7-16,0 0-5 0,0 0-4 0,3 0-1 0,7 0-1 16,-1 0 2-16,-1 0 3 0,6 0 3 0,5 0 0 0,3-1 1 0,3 1 3 15,8-4 1-15,3 3 2 0,5-6-2 0,8 3-2 0,9-4 2 16,3 0 1-16,8 2-3 0,6-4-4 0,3 0-3 0,11-2-3 0,5-1-1 16,6 1 1-16,8-2 1 0,4-1 0 0,4 2 1 0,5-6-1 15,0 6 0-15,5-4-1 0,1-1-6 0,-3 2-7 0,2-4-3 16,-1 0 0-16,-2 1-1 0,-4 2-3 0,-1 0-2 0,-6-1-2 0,-1-1-2 15,-3 1-1-15,-8 3-1 0,-6-1-1 0,-4 3 2 0,-1 1 2 0,-12-1 4 16,-2-1 3-16,-10 5 2 0,-7-2 2 0,-4 3 6 16,-10 0 10-16,-4 1 7 0,-8 1 7 0,-5-1 8 0,-4 6 6 0,-1-5 6 15,-9 6 4-15,-2-1 3 0,-3-3 0 0,1 4 1 0,-4 0 1 0,-2 0-3 16,-3 0-6-16,0 0-11 0,-3 0-14 0,1 5-16 0,-3-2-17 16,-2 0-20-16,-1 2-20 0,1-1-22 0,-5 1-26 0,2 3-24 0,-4-1-25 15,0 0-22-15,1-1-20 0,-1 1-42 0</inkml:trace>
  <inkml:trace contextRef="#ctx0" brushRef="#br0" timeOffset="109095.623">16373 13596 34 0,'-3'-7'152'16,"-1"-1"0"-16,-1 4-4 0,3 0-10 0,-1 0-12 0,3 3-16 0,-4-2-16 16,4 3-18-16,0 3-12 0,-1-2-12 0,-3 6-10 0,4 1-10 15,-3 9-8-15,1 1-11 0,2 7-5 0,0 4-3 0,0 6-1 16,0 7 2-16,0 3 3 0,0 8 7 0,0 1 3 0,0 4 2 0,0 2-1 15,0 4-2-15,0 1-3 0,0 0-5 0,0 0-1 0,-3 3-1 0,3-1 0 16,-2-2-1-16,-1-1-3 0,3-1-3 0,-4-2-2 0,3-1-2 16,-3-5-3-16,4 0-2 0,0-4-6 0,0-5-10 0,0-1-6 15,0-3-9-15,4-5-15 0,-3-2-20 0,3-2-17 0,-1-6-18 0,-1 1-16 16,1-7-15-16,-1 2-8 0,1-3-6 0,-3-6-5 0,4-1-5 16</inkml:trace>
  <inkml:trace contextRef="#ctx0" brushRef="#br0" timeOffset="109711.9607">17558 13404 20 0,'79'-12'25'0,"6"-1"-6"0,4 1-7 16,1-2-5-16,4-2-2 0,5 0 1 0,0-4-1 0,5 2-1 16,3-2-2-16,4 3-5 0,1-3-3 0,4 0-3 0,2-1-2 15,0 5-4-15,-2-4 0 0,1 3-3 0,-1-3-3 0</inkml:trace>
  <inkml:trace contextRef="#ctx0" brushRef="#br0" timeOffset="110128.0682">20899 12783 15 0,'5'-2'90'0,"0"-1"0"0,-1 3 0 16,-4 0-3-16,0 0-6 0,0 0-9 0,0 0-9 0,-4 0-14 0,-1 0-13 16,2 0-11-16,-2 0-11 0,-4 0-8 0,4 3-3 0,-4-1-6 15,3-2-3-15,-1 3-4 0,-2-3-4 0,4 3 1 0,-3-2 0 0,2 2 0 16,-2-2 0-16,3 4-1 0,1-1-2 0,-1-1 0 0,0-2-1 16,0 4-1-16,-4 1-2 0,6 2 0 0,-2-3 2 0,0 2 1 0,1 2 1 15,3 4 3-15,-3-1 3 0,1 3 2 0,3 3 1 0,0 0 5 16,0 2 4-16,0 3 5 0,3 5 6 0,1 1 5 0,1 2 5 0,0 5 4 15,7 1 2-15,2 1 2 0,-1 6 2 0,1 2 2 0,1 0 1 16,2 1 0-16,5 1 1 0,-3 5 0 0,3-4 0 0,4 2-3 16,-2 2-4-16,-2-1-3 0,5-2-2 0,1 1-3 0,-3-5-3 0,-1 1-2 15,2-1-2-15,-3-4-1 0,3 1-4 0,-4-4-1 0,-3-2-2 16,3-1-2-16,-3-1 0 0,-2-1-1 0,2-3 0 0,-2 1-1 0,-4-5 2 16,-2 0-2-16,-3-1 0 0,1 1 0 0,-4-2-1 0,-2-2 1 15,1 0 3-15,-4-2-1 0,-4 3 2 0,1-3 0 0,-4-1 1 0,-5 2 0 16,2 0 0-16,-7-2-1 0,0 4-1 0,-5 0 1 0,1-2 0 0,-8-2-1 15,2 0 2-15,-2 0 0 0,-5 1-2 0,-2-1 0 16,-5 0 1-16,2 0 1 0,-2-4 1 0,-4 3 2 0,-1-5 2 0,-3 1 0 16,-1 0 0-16,-2 0-1 0,-3-3-2 0,0 1-2 0,-3-1-2 0,-1 0-4 15,-6-3-1-15,0 5-4 0,-5-5-4 0,-1 4-6 0,-3-1-3 16,-1 0-9-16,-1 1-7 0,-1-1-5 0,-3 1-7 0,3 0-6 16,-3 0-9-16,1 1-8 0,1-1-9 0,5 2-10 0,-2-2-11 0,3 0-10 15,4 2-10-15,5-3-9 0,-1 0-8 0,1 0-4 0</inkml:trace>
  <inkml:trace contextRef="#ctx0" brushRef="#br0" timeOffset="112795.4102">13443 15724 14 0,'27'30'46'0,"4"3"0"0,-4-5 2 0,8 2-2 0,-6 0-3 16,6-2-4-16,-1-1-3 0,2 1-3 0,0-5-2 0,2 2-2 0,1 0-4 16,2-2-2-16,0-2-3 0,3-1-3 0,2 0-4 0,4 0-2 15,2-4 0-15,3-1-1 0,3 1 1 0,5 0 2 0,4-3 4 16,4 0 2-16,2-3 1 0,8 2 1 0,1-5 3 0,6 4 0 0,6-6 1 16,0 0 2-16,1-1 1 0,8-1-1 0,-1-2-2 0,2-1-4 15,0 0-4-15,0-1-4 0,2-2-7 0,-2 0-1 0,0-2-2 0,0 1 1 16,-2-4 0-16,2 3 3 0,-2-2 1 0,2 2 1 0,-1-2 1 15,-1-3 2-15,-1 2 3 0,-2-2 2 0,3 2 2 0,-3-5 2 0,0-1 3 16,0 2 1-16,-6-1-2 0,1 0-3 0,-3-3-2 0,-1-1-2 16,-5 0-3-16,-5-3-2 0,2-3-2 0,-7 2-4 0,2-2-1 15,-5-1-5-15,-4-1-3 0,2-3-2 0,-5 2-3 0,1-4 1 0,-3-1 2 16,0-2 3-16,-5 3 2 0,4-5-1 0,-3 4 2 0,-1-4 2 16,-3 2 0-16,0-1 2 0,1 1 2 0,-5-3 2 0,2 6 2 15,-7-3 1-15,2 1 3 0,-7 3-2 0,3-1-3 0,-3 0-2 0,-5 3-2 16,1-1 0-16,-6 4-3 0,0 2-1 0,-4 0 0 0,0-1 1 15,-5 3 0-15,0 6 1 0,-3-5 2 0,-2 6-1 0,0-2 2 0,-1 3-1 16,-8 0 1-16,4 1 2 0,-5 2 1 0,1-2 0 0,-1 3 0 16,-2 2 1-16,1-2-1 0,-3 1-1 0,-1-1-1 0,3 3-1 0,-5-2 0 15,3 2-1-15,-3-3-2 0,4 3-1 0,-3-2 0 0,-1 2 0 16,4-3-5-16,-3 3 1 0,-1 0 2 0,0-2 1 0,0 2 0 16,0 1 2-16,0 0-2 0,0 1 0 0,0-2 0 0,0 1 0 0,0 1 0 15,0 3 0-15,0 0-1 0,0 0 0 0,0 0 1 0,0 0-1 16,0 0 0-16,0 0-1 0,0 0-2 0,0 0-2 0,0 0 2 0,0 0 1 15,0 0 0-15,0 0-1 0,0 0 1 0,0 0 2 0,0 0 2 16,0 0 3-16,0 0 2 0,0 0 2 0,0 0 2 0,0 0 2 16,0 0 4-16,0 0 1 0,0 0 1 0,0 0 3 0,-5 0 1 0,5 0 1 15,-1 0 1-15,1 0-2 0,0 0 1 0,-4 0-2 0,4 0 1 16,-3 0-3-16,-2 0-2 0,0 0-2 0,5 0-1 0,-4 0-3 0,2 0-2 16,-1 3-2-16,1 1-1 0,-5-4-3 0,6 1-2 0,-3 3 0 15,-1-1-1-15,0-2-2 0,-2 5-2 0,1-1 0 0,-1-1 0 0,-2 1-1 16,-1-1 1-16,0 4 1 0,-2 0 0 0,-2-1 4 0,0 3-1 15,1 0 1-15,-4-2 1 0,3 5 1 0,-5 1-1 0,2-1-1 16,-5 2 2-16,3-2 0 0,-3 0 2 0,0 4-1 0,0-2 0 16,-2 0-2-16,-2 1 0 0,-1 3-1 0,3-2 0 0,-3 0 0 0,-2 0-1 15,2 0 1-15,-1 0-1 0,1 2-1 0,0-3 0 0,-4 1-1 16,7 3 1-16,-3-7 1 0,1-1 2 0,4 1 0 0,3-1 1 0,1-3 0 16,4 2 3-16,-1-3 1 0,5-2 0 0,1 1 2 0,0-6 1 0,4 2 2 15,2 0 0-15,-2-3-2 0,5 0-3 0,0-3-3 0,0 0-4 16,3-2-3-16,-1 1-3 0,1-8-2 0,2 5-4 0,4-6-2 15,0 3-3-15,1-6-2 0,2 2-2 0,1-2-1 0,1-4 0 0,3-1 1 16,-2-2 1-16,6 3 2 0,-2-2 2 0,4 0 2 0,-2-2 0 16,1 4 2-16,2-3 1 0,-2 1 1 0,0 0 0 0,6 1 0 15,-6-1 0-15,3 2 1 0,-1 3 0 0,2-2 0 0,-2 2 0 16,1 1 0-16,-1-3 1 0,-2 3-1 0,6 3-1 0,-6 0 0 0,0 1-3 16,2 1 1-16,-2 0-1 0,-2 0-1 0,1 4 0 0,1 1-2 0,-1-3-2 15,-3 5 2-15,6 1 0 0,-3 2 2 0,-3-2-1 0,5 3 2 16,0 3 3-16,3-2 2 0,-2 6 4 0,1-2 1 0,3 3 4 0,-3 1 2 15,3 4 3-15,-1-1 3 0,0 5 2 0,-1 0 3 0,-2 2 2 16,3 1 1-16,-1 1 2 0,-4 1 1 0,2-1 1 0,-6 6-1 16,3 1 1-16,-2-2-1 0,-1 1 0 0,-4-3 0 0,3 7-2 15,-3-3 0-15,-1 1-1 0,1-5 0 0,-2 4-2 0,-2-1-2 0,-1-1 2 16,-1 2-1-16,1-3-3 0,-3 0-1 0,1 3-1 0,0-7-1 16,-3 4-2-16,1-3-2 0,-2-2-3 0,0 0-4 0,-1-1-5 0,2-1-6 15,-3-1-7-15,-1 0-8 0,4-4-9 0,-4 2-9 0,0-3-10 16,0-3-10-16,0 2-6 0,0-3-4 0,0 1-4 0,0-4-4 0,0-1-6 15,0-4-11-15,0 0-10 0,0 0-10 0,0 0-12 0,-4 3-7 16,-1 0-6-16,3-1-5 0,-4-2-4 0</inkml:trace>
  <inkml:trace contextRef="#ctx0" brushRef="#br0" timeOffset="114678.6655">19666 15181 15 0,'0'0'48'0,"0"0"-6"16,0 0-2-16,0 0-1 0,0 0 3 0,0 0 3 0,0 0 3 0,-2 0 6 16,-1 0 3-16,-2 0 5 0,1 0 5 0,3 0 2 0,-3 0 6 15,2 0 3-15,-1 0 5 0,3 0 1 0,-3 0 1 0,3 0 0 0,-2 1-3 16,2-1-3-16,0 0-6 0,0 0-6 0,-3 0-5 0,3 0-4 15,0 0-6-15,0 0-1 0,-4 0-3 0,4 0 0 0,0 0-1 16,0 0 0-16,-2 2 0 0,2-2 1 0,-3 4-1 0,3-4-1 0,0 0 0 16,0 0-1-16,0 0 1 0,0 0 0 0,0 0-1 0,0 0-2 15,0 0-3-15,0 0-2 0,0 0-2 0,0 0-2 0,0 0-1 0,0 0 1 16,0 0 0-16,0 0 0 0,0 0 0 0,0 0 1 0,0 0-2 16,3-4-2-16,-1 2 0 0,-2 2-1 0,0 0-1 0,4 0-2 0,-4 0-1 15,3-1-1-15,-1 1-2 0,-2 0-3 0,0 0-2 0,3 0-2 16,-3 0-3-16,0 0-2 0,0 0-2 0,0 0 0 0,0 0-1 0,0 0-1 15,0 0-1-15,0 0-1 0,0 0 0 0,0 0-2 0,0 0 0 16,0 0 0-16,0 0-2 0,0 0-2 0,0 0-2 0,0 0 0 16,0 0-1-16,0 0-1 0,0 0 1 0,0 0-1 0,0 0 1 0,0 0-1 15,0 0 1-15,0 0-2 0,0 0 1 0,0 0 0 0,0 0 0 16,0 0 1-16,0 0 0 0,0 0 1 0,0 0 1 0,0 0-2 16,0 0 1-16,0 0 0 0,0 0-1 0,0 0 1 0,0 0 1 0,0 0-1 15,0 0 1-15,0 0 0 0,0 0 1 0,0 0-1 0,0 0-1 16,0 0 1-16,0 0 1 0,0 0 0 0,0 0 1 0,0 0 1 15,0 0 0-15,0 0-1 0,0 0-1 0,0 0 0 0,0 0 0 0,0 0 0 16,0 0 1-16,0 0 0 0,0 0 1 0,0 0-1 0,0 0 0 0,0 0 1 16,0 0-1-16,0 0 1 0,0 0 0 0,0 0 1 0,0 0 3 15,0 0 0-15,0 0 2 0,0 0 0 0,0 0 1 0,0 0 1 0,0 0 0 16,0 0 1-16,0 0 1 0,0 0 2 0,0 0-1 0,0 0 0 16,0 0 0-16,0 0-1 0,0 0 0 0,0 0 0 0,0 0-1 15,0 0-1-15,0 0 0 0,0 0 0 0,0 0 0 0,0 0 0 16,0 0-1-16,0 0 0 0,0 0-1 0,0 0 0 0,0 0-1 0,0 0 1 15,0 0-1-15,0 0-1 0,0 0 0 0,0 0-1 0,3 1-1 0,-1-1 0 16,-2 2 0-16,4 2 2 0,-3-3-1 0,-1 3 1 16,4 0-2-16,-4 1 1 0,3 1 0 0,-1-2 1 0,-2 1-1 0,3 0 1 15,-1 3 0-15,1-4 2 0,2 4 1 0,-1 0 0 0,-1-2-1 0,-1 5-2 16,3-2 1-16,2 0-1 0,0 3 1 0,-4-4 0 0,6 8 0 16,-4-4 0-16,3 3 0 0,-3 0-1 0,4 0 2 0,0-1 0 15,-1 3-2-15,1 2 1 0,1-3 1 0,0 4-2 0,-1 1 1 0,3-2 1 16,-2-3 0-16,-2 4-1 0,2-1 1 0,4 1-1 0,-5-1-1 15,3 1 1-15,-2-3-2 0,-2 3 1 0,4 0-1 0,-1-3 1 0,2 3-1 16,1 0 0-16,-2-1-1 0,-2-1-1 0,4 0 0 0,-2 2-1 16,1 0 1-16,-3-2 0 0,4 2-1 0,-2-3 0 0,-2 4 1 15,4-1-1-15,0-4-2 0,-3 4-1 0,0-3 1 0,2 1 0 0,1-1 0 16,3-1 0-16,-3 3 0 0,-1-2 0 0,1 2-2 0,0-3 1 16,-1 1 0-16,6-2-1 0,-5 1-1 0,3 0 0 0,-4 0 0 15,8-3 0-15,-8 2 0 0,3 1 0 0,-3-4-2 0,5 0 1 0,-1 0-1 16,-2 0-1-16,-1 0 1 0,3 1-1 0,-4-2 2 0,6 1 0 15,-5 0-1-15,3 0 0 0,0-2 1 0,2 1-2 0,-2-2 0 0,-2 4-1 16,5-5 1-16,-1 5-2 0,0-2 0 0,1-3 1 0,3 1 1 0,-3 2 0 16,0-2-1-16,3 2 3 0,0-5-1 0,5 5 3 0,-1-5 0 15,4 2 2-15,-1-3 2 0,6 2 3 0,0-2 0 0,5 3 3 16,0-3 1-16,3-1 0 0,6 0 1 0,-1-1 0 0,6 1 1 0,3 1-1 16,5-2-1-16,0-3 0 0,0 1-2 0,4 3 1 0,4-4-2 15,1 2-2-15,-1-2-1 0,3 0-1 0,-3 0-2 0,4 0-2 16,-1 0-2-16,-3 0-1 0,4 0-4 0,-1 0-1 0,1 0 1 15,1 0 2-15,1 0 3 0,0-2 0 0,3 2 3 0,4-4 3 0,-6 3 1 16,7 1 3-16,1-3 1 0,-1-2 1 0,4 1 2 0,1 0 3 16,0 0 1-16,2-3 2 0,-5 2-2 0,7 1 0 0,-3-1-3 0,-1-2-3 15,-1 2-3-15,1-3-2 0,-5 2-1 0,1-2-3 0,-1 0-2 16,-2 1-2-16,-4-2-1 0,1-3 2 0,0 4-1 0,-3-4 2 0,3 4 0 16,-3-4 2-16,-4 2 1 0,2-1 2 0,0-1 1 0,-1-1 2 15,-3 3 1-15,1-3 2 0,-4-1 2 0,4 0 1 0,-4-1 0 0,2-1 0 16,-2 4-2-16,0-5-1 0,-1 3-1 0,1-2-2 0,-2-1-1 15,-2 1-1-15,2-3-4 0,-3 2 0 0,-3 0-2 0,1 3-2 16,-1-5 0-16,-2 1-1 0,0-1-1 0,-4 4-1 0,-1-3 0 0,2 5-1 16,-2-2-3-16,-4-3 0 0,4 5-3 0,-4-6 1 0,-2 5 2 15,2-5 0-15,0 3 2 0,-3-1 1 0,2-1 0 0,-2 1 2 16,-1 1 0-16,2-4 1 0,-4 0 2 0,5 2 0 0,-2 0 2 0,2-1 1 16,1-1 1-16,-3 0-1 0,3 3 1 0,1-3-1 0,-1 0 0 0,1 3-2 15,4-3-1-15,-1 1-1 0,2-1-2 0,1 1-1 0,-5 3-1 16,4-1-1-16,1 2-1 0,-5-5-2 0,2 4-3 0,0-3-1 15,-10 5-1-15,4-5-1 0,-2 3 0 0,-8-2-1 0,4 4 1 0,-5-2 0 16,-2-3 1-16,-5 3 1 0,2-1 1 0,-4 2 0 0,0-2 1 16,-4 0 2-16,4 3 0 0,-5-3 2 0,-2 2 0 0,1-2 0 0,-1 1 1 15,-1 1 0-15,0 3 0 0,-2-3 1 0,2 0 0 0,-6 4 0 16,4-1 0-16,-3-3 1 0,0 3 2 0,-1 3 0 0,1-3 1 16,-2 1 0-16,-2 2 3 0,2-1-1 0,-3 0 1 0,-3 0 0 0,3 2-1 15,-4-1 1-15,4 0-1 0,-4-1 2 0,2-2-1 0,-2 4-1 16,0-4 1-16,0 3 0 0,2-3-2 0,-2 2 0 0,-3 1-2 0,1-4-1 15,2 2-1-15,-2-1-1 0,-1 0 0 0,2 3 0 0,1-3-2 16,-2 0 1-16,1 1 0 0,-3 1 0 0,4 0-2 0,-1-2 2 0,-1 2 1 16,-1 0 0-16,3 1 1 0,-2-2 1 0,1 3 0 0,-2 0 1 15,4 0 2-15,-4 3 0 0,3-3 1 0,-5 2-1 0,4 0 1 16,-1-1-1-16,-3 3 2 0,2 0 0 0,-2-1 1 0,3 2 0 0,-1-2 1 16,-2 3 1-16,0-1 0 0,0 1 1 0,0 0 1 0,0-1 2 15,0 3-1-15,0 0-1 0,0 0-1 0,0 0 0 0,0 0 1 0,0 0-1 16,0 0 0-16,0 0 0 0,0 0-1 0,0 0-1 0,0 0-1 15,0 0-2-15,0 0 1 0,0 0-2 0,0 0 0 0,-2 0-1 16,2 0 0-16,-3 0 0 0,1 0-2 0,-5 0-1 0,5 3-2 16,-3-1-1-16,-1-2 0 0,-3 2 0 0,4 3-1 0,-4-2 1 0,3 2-2 15,-6 0 2-15,-2-1 0 0,4 4-1 0,-7 0 1 0,0-1-1 0,3 2 2 16,-1 3 0-16,-6-4 2 0,6 4 0 0,-6-4 2 0,6 5 0 16,-7-4 1-16,1 4 0 0,3-3 0 0,1 0 1 0,-2-1-1 0,2 2 1 15,1-3-2-15,-1 0 0 0,4 1 0 0,-4 2-2 0,3-6-2 16,4 3-1-16,-2-3-2 0,5 0 1 0,0 0-2 0,0-3-1 15,1 3-1-15,0-2 1 0,3 0-1 0,3-3-2 0,0 0-3 0,0 0-3 16,3-3-2-16,1 0-2 0,1-2-1 0,0-2-2 0,4 1 0 0,-1-3-1 16,2 1 2-16,2-3-2 0,-1-1 1 0,2-5 1 0,6 2 1 15,-2 2 1-15,0-2 5 0,0-3 3 0,2 4 6 0,-4-2 1 16,2 1 3-16,2 1 0 0,-2 2-1 0,2 1 0 0,-6-1-4 0,5 2 1 16,-5 3-2-16,1 2 0 0,-1 0-1 0,1 5-2 15,0 0-2-15,-2 0 0 0,-2 5 1 0,4 3 1 0,-1-1 1 0,-1 3 2 0,-2 3 4 16,4 6 3-16,-2-2 6 0,2 7 5 0,-4-3 4 0,3 1-2 15,-4 3-2-15,3 3-9 0,-2 0-8 0,-1 2-17 0,3 0-20 16,-7 0-27-16,3-1-29 0,-3 1-33 0,0 0-33 0,4-2-61 16,-4 0-75-16</inkml:trace>
  <inkml:trace contextRef="#ctx0" brushRef="#br0" timeOffset="117611.764">30031 14154 106 0,'5'-17'156'0,"4"-4"-22"0,-4 4-12 0,-2-3-5 16,-3 1-1-16,4-1 0 0,-4 2 0 0,-4-2-4 0,1 2-5 15,1 1-7-15,-3-3-9 0,-2 1-7 0,0 3-9 0,-5 3-6 16,4-3-6-16,-1 5-8 0,-1-1-7 0,0 4-6 0,-6-1-8 0,6 2-9 0,-7 7-5 16,4 0-7-16,-1 0-6 0,-1 7-7 0,-6 2-5 0,2 3-4 15,-3 3-2-15,3 5-4 0,-3 1-1 0,3 6-2 0,-3 1 0 16,2 4 1-16,1 1 1 0,5 2 2 0,1 2 0 0,-1-3-1 0,2 6 1 15,5-3-1-15,-1-3 1 0,4 0 1 0,3 1-1 16,1-2 3-16,1-3 0 0,3-4 0 0,1 1 1 0,0 1 1 0,4-6 2 0,3 0 1 16,-6-5 3-16,3 2 2 0,3-6 3 0,-2 3 4 0,2-5 1 15,2-2 5-15,-4-2 3 0,2 1 3 0,1-3 3 0,-2-3 1 16,2-2 3-16,4-2 2 0,-3-1 1 0,1-5 2 0,1 2 2 0,-1-5 1 16,-1-1 0-16,-1-4 0 0,1 3-3 0,0-6-2 0,1 0-2 15,-1-3-2-15,-4-2-2 0,2-3 1 0,-5-1-3 0,1-2-1 0,1-1-1 16,-4-3-2-16,3 5-1 0,-3-4-3 0,4 6-2 0,-4-5-2 15,2 4-5-15,-5 7-5 0,1-1-6 0,-1 2-5 0,-2 7-3 16,3 1-1-16,-3 1-1 0,0 11-2 0,0 0 0 0,-3 3-1 0,3 5 1 16,-2 8-1-16,-1 1-1 0,1 2 2 0,-5 6 3 0,2-1 4 15,-4 10 3-15,4-3 3 0,2 1 1 0,-2 1 1 0,0 1-2 16,1 0 1-16,-1-1 0 0,5 2-2 0,0-2-1 0,0-3 0 0,0-1 0 16,5-1-1-16,-1 0 1 0,1-1 3 0,0-2 0 0,3-4 2 15,6-1-2-15,-2 2-1 0,-2-5-2 0,4-1-2 0,0-3-3 0,3-3-3 16,1-1-6-16,-1-1-6 0,2-4-5 0,3-4-5 0,1 0-5 15,-1-1-6-15,5-6-2 0,-5 1-4 0,4-4 0 0,-2-2-2 16,1-6 0-16,-1 0 2 0,2-6 3 0,-4 0 5 0,-2-4 4 0,2-2 7 16,1-3 5-16,-3-4 5 0,-5 2 5 0,2-5 3 0,1-4 2 15,-5 1 2-15,1-3 4 0,-1-2 5 0,-2 1 3 0,2-2 1 0,-1 0 3 16,-1 0 1-16,0-3 4 0,-4 6 5 0,2 0 6 0,-1-2 4 16,1 8 6-16,-4-4 8 0,3 7 7 0,-2 3 6 0,-1 1 5 15,-2 2 3-15,1 8 2 0,-3 0-1 0,3 4-2 0,-1 3-4 0,-3 0-6 16,0 5-9-16,0 3-7 0,0 1-5 0,-3 6-5 0,3 1-6 15,-4 1-4-15,-1 6-3 0,2 5-4 0,-2-1-3 0,3 7-1 0,-5 5 1 16,2 1 4-16,0 4 4 0,-4 8 3 0,6 1 4 0,-2 2 3 16,0 1 1-16,0 5 0 0,-1 0-1 0,0 3-2 0,4-5-2 15,-1 3-1-15,1 1-2 0,-5-7-2 0,5 3-2 0,-1-1-2 0,3-3-3 16,-4-3 0-16,4 0-2 0,0-2 0 0,0-4 0 0,0-2-2 16,0-4 1-16,0 1 0 0,0-2 1 0,0-4 1 0,4-3 1 0,-4-3 3 15,0-1 4-15,0 3 5 0,3-7 2 0,-3 0 4 16,2 0 5-16,-2-4 3 0,3-2 2 0,-3-2 3 0,0 0 0 0,4-2 1 0,-2-2 0 15,3-4-2-15,1-1 0 0,-4-5-3 0,7 0-4 0,-4-1-1 16,3-5-4-16,4 1-5 0,-2-4-8 0,1 2-5 0,4-3-5 16,-1 3-4-16,1-2-5 0,6 3-7 0,-6 0-3 0,5 7-3 0,-4-2-3 15,6 2-3-15,-3 5-2 0,-2 2-2 0,5 1-2 0,-3 5 0 16,1 4 0-16,-5 0 1 0,-1 0 2 0,7 8 3 0,-8-1 4 0,-3 2 4 16,2-1 4-16,-5 4 3 0,0-2 4 0,-2 3 3 0,0-1 2 15,-1-3 3-15,-4 6 4 0,0-3 3 0,-7 1 4 0,2-4 2 0,-4 4 3 16,2-4 4-16,-5 2 2 0,2-1 1 0,-3-2 2 0,-3 4 0 15,1-4-1-15,-2-1 2 0,-2 1 0 0,0-2 0 0,-3-1 0 16,2-1-1-16,-3-3 0 0,0-1-1 0,0 0-1 0,1-4-1 0,-2 0 0 16,2 0-1-16,2-4-1 0,-1 0 1 0,1-1 1 0,4-3-1 15,-4-1-2-15,6-1 0 0,-1-2-1 0,3 1-1 0,2-1-3 0,1 3-5 16,4-4-7-16,-2 2-5 0,2 3-6 0,4 1-4 0,-3 3-2 16,4-1-2-16,0 0-4 0,4 5-2 0,-3 0-4 0,4 0 0 15,2 5-1-15,0 0 1 0,2-1 2 0,-1 3 3 0,6 5 5 16,-1 0 5-16,1-3 3 0,0 5 3 0,-1 0 1 0,1-2 2 0,1 1 2 15,-1-1 3-15,0 1 4 0,-1-4 1 0,1 3 3 0,1-1 0 16,1-5 3-16,-3 5 1 0,-3-7 1 0,7 4-1 0,-1-3-1 0,1-2-4 16,2-3-5-16,3 0-6 0,0-4-7 0,0-1-5 0,4-2-7 15,1-1-5-15,-3-4-5 0,3 0-1 0,4-4-2 0,-6 3 1 0,-1-4 1 16,4-5 3-16,-3-1 3 0,-3 1 4 0,1-4 5 0,-3 0 8 16,-3-4 6-16,2 1 9 0,-2-2 9 0,-4 0 6 0,1-2 6 0,0 1 4 15,-1 3 4-15,-1 1-1 0,-1 1 1 0,-3-1-3 0,1 7-2 16,-4 1-6-16,0 3-4 0,2 2-5 0,-6 5-2 0,-1 2-4 15,4 1-2-15,-4 6 0 0,0 1-4 0,-4 1 0 0,3 4-3 0,-3 2-1 16,-1 3 0-16,0 2 2 0,-2 4 0 0,2-3 6 0,2 2 2 16,-2 5 3-16,3-4 1 0,-5 1 0 0,5 0-1 0,-1-1 0 0,3-2-2 15,0 1-3-15,0-2-1 0,0-2-2 0,0 2-1 0,3-2 2 16,-1-2 2-16,-2-1 2 0,7-2 4 0,-5-1 4 0,1-2 3 0,-1 2 6 16,1-2 2-16,2-1 4 0,2-2 1 0,-5 0 3 0,3-2 2 15,3-1 2-15,-2-2 2 0,2 0 1 0,1-2-2 0,-4-1 0 16,3-2-2-16,-3 2 0 0,2-5-3 0,-5-1-4 0,3 0-4 15,-5-1-3-15,3 1 0 0,-3-5-4 0,0 2-2 0,0 0-3 0,-3-3-1 16,3 4-1-16,-2-2-1 0,-1 3-1 0,1-2-4 0,-5 4-5 16,6 0-6-16,-5 1-3 0,0 7-3 0,1-3-1 0,-4 4-2 0,4 4 0 15,-4 0-1-15,1 9-1 0,-2-2-3 0,-2 6 0 0,-2 0-2 0,4 4 1 16,-7 4-1-16,3 0 4 0,0 6 4 0,4 1 3 0,-2-1 2 16,-1 2 2-16,4 3 0 0,2-5 2 0,-1 1-1 0,1 1 0 15,2-1 1-15,3 0 1 0,-1-4 1 0,3 3 0 0,3-4 2 0,-1-2 2 16,6 3 1-16,1-4 1 0,1-1 1 0,2-2 3 0,3-1 0 15,1-3 4-15,-1 1 1 0,4-1 3 0,3-5 3 0,0-1 3 16,0-2 3-16,1-1 4 0,2-4 1 0,-3-3 3 0,2 2 3 0,2-7 2 16,-6 0 3-16,6-3 3 0,-4-2 1 0,0 0 3 0,0-4 4 15,2-1 1-15,-2-5 1 0,-3-1 0 0,3 0-1 0,-1-4 1 16,-6-2 1-16,6-1-3 0,-6-1 0 0,-1-4-3 0,-1 2-2 0,1-4-4 16,-1 2-3-16,-4-1-2 0,5-2-3 0,-6-3-4 0,1 1-4 0,-1 1-2 15,-3-3-3-15,4 2-3 0,-4-2-4 0,0-1-1 0,2 6-2 16,0-4-1-16,-4 2-1 0,1 0-1 0,-3 4 0 0,-1-3 1 15,4 5 0-15,-3 0 1 0,-1 5 1 0,0-2 2 0,0 7 4 0,0-1 0 16,0 3 2-16,0 1 0 0,0 5-1 0,-1 0-3 0,-3 4-4 16,4 4-4-16,-1-1-4 0,1 6-3 0,-4-2-4 0,1 5-1 15,-2 5-2-15,3 1 0 0,-5 4-1 0,2 6 0 0,-4 3-1 0,4 6 1 16,-3 4 1-16,3 1 3 0,-4 10 5 0,4-2 4 0,-3 4 3 16,-1 6 1-16,0-2 1 0,4 4-1 0,0-1 1 0,0 1 0 0,2-2-2 15,1 1-3-15,2-2 1 0,0 1-2 0,0-5-2 0,2-2-1 16,3 3 0-16,2-6-1 0,-2-4 1 0,0 1 0 0,5 0 1 0,2-5-1 15,-2-2 0-15,4-1 1 0,1 1 1 0,1-5 0 0,2-3 0 16,-1 1 0-16,2-2 1 0,2-1-4 0,1-2-1 0,0-4-3 0,2 1-1 16,1-3-2-16,-1-3-3 0,4-2 0 0,-1-2 0 0,-2-3 0 15,3 0 1-15,-4-5 1 0,5-3 1 0,-5-4 1 0,1-1 1 16,-3 0 3-16,-1-7 3 0,1-4 3 0,-2 0 2 0,-4-3 4 16,1-2 1-16,0-3 1 0,-7-4 1 0,4 5-2 0,-2-5-2 0,-6 4 1 15,1 0 0-15,2-3 0 0,-4 3 0 0,0 4-1 0,-2 2-2 16,-1 1-2-16,2 7-5 0,-3-1-2 0,-1 3-4 0,0 3-2 0,0 5 0 15,-1 1-1-15,-3 7-1 0,2 0 1 0,-1 4 0 0,-2 3-2 16,0 5-1-16,-4 1 0 0,2 6 2 0,1 2 2 0,-6 1 3 0,3 3 4 16,1 3 3-16,1 0 1 0,0 1-1 0,0-2 1 0,-1 1 0 15,3 0-2-15,-2 2 0 0,5-2-1 0,-1-2-1 0,3-1 0 0,0 1 0 16,3-5-1-16,-1 1 0 0,5 0 0 0,-6-3 0 0,11-3 0 16,-7 3 1-16,4-5 0 0,1-2-1 0,2 3 0 0,2-5-2 15,-4 0 1-15,7-6-1 0,-2 4-1 0,2-5 0 0,0-2 2 16,6-1-1-16,-8-4 1 0,5 0-1 0,3-1 1 0,-3-6 1 0,0 1 2 15,3-4 1-15,-1-1 2 0,-3-5 0 0,-1-2 1 0,4-1 1 0,1 1 1 16,-5-3-1-16,1 1 1 0,2 0-3 0,1-4-1 0,-7 6-1 16,2-3-2-16,-3 4-1 0,3 1-4 0,-3-1-3 0,-4 2-3 15,3 6-3-15,-4 0-2 0,3 4-1 0,-5-2 0 0,1 5-2 0,-1 2 1 16,0 0-2-16,0 4 1 0,-1 0 1 0,1 0 0 0,0 4 2 16,2 0 2-16,-1 2 3 0,4 2 2 0,-5 1 3 0,1-1 3 0,1 3-1 15,0-1 0-15,-1 2 2 0,1-4-1 0,-4 4 3 0,0-4 0 16,7 4 1-16,-7-4 0 0,0-1 1 0,0-1 0 0,0 2 2 15,-1-3 2-15,-1-1 4 0,-1 1 4 0,3-2 7 0,-2 0 6 16,1-1 7-16,-3-2 9 0,-1 0 5 0,0 0 4 0,0 0 4 0,0 0 2 16,4-2 0-16,-1-1 1 0,-3-2 1 0,0-2-3 0,0-1-3 0,0-2-3 15,0 2-7-15,0-9-5 0,0 6-5 0,-3-8-7 0,-1 5-4 16,3-3-6-16,-3 0-3 0,1-3 0 0,-2 3-4 0,0-2 1 16,0 2-1-16,-1 2-1 0,0 1-1 0,-1 2-1 0,-2-1-2 0,2 1-3 15,1 6-4-15,-1-2 0 0,0 4-4 0,-5 4 0 0,2 0 0 16,-4 0 0-16,0 8-1 0,-3 1-2 0,0 4 0 0,2 0-2 0,-7 4-1 15,1 3-1-15,6 1 1 0,-5 6 1 0,-3-3 1 0,8 0 2 16,-2 4 0-16,7 0-2 0,-4-1 0 0,1-1-1 0,1 1 1 16,3-3 1-16,1 3-2 0,2-2 1 0,5-4 0 0,1 1 2 0,0-2 1 15,0 0 0-15,1-3 0 0,3-2 1 0,1-1 0 0,0-1 1 16,0-1 2-16,4-4 3 0,-1 1 2 0,4-5 2 0,-2 3 1 0,1-6 0 16,4 3 2-16,-1-4 1 0,-4-4 2 0,9 3 2 0,-6-6 1 15,4 2 1-15,-3-6 2 0,5 1 0 0,-4-2 0 0,0-5-1 16,-1 0-1-16,0-3 0 0,-1 0 1 0,1-2-1 0,-2-1 0 0,-2-4-1 15,2 3 0-15,-2-3-1 0,-1 1 0 0,3 2-1 0,-7 2 1 16,3-2-1-16,-6 3-1 0,3 2-4 0,2 6-4 0,-5-3-4 0,1 7-4 16,-1-1-3-16,-2 3 0 0,0 2-3 0,0 5 1 0,0 0-1 15,0 4-2-15,-2 1 0 0,-1 3-2 0,3 5 0 0,-2-1 0 0,2 2 2 16,-3 2 4-16,-1 0 4 0,4 4 2 0,-1-1 1 0,1 0 2 16,0 1 0-16,0-2 1 0,1-3-2 0,-1 3 2 0,4 1-1 15,-1-4-1-15,-1-4 2 0,3 1-1 0,2 0 2 0,-2-1 0 0,0-1 1 16,0-3 3-16,4-1 1 0,-1 1 2 0,1-2 2 0,-1-3 3 15,2-1 2-15,2-1 3 0,-1 0 2 0,0-1 2 0,5-1 1 16,-3-3 1-16,1-2 2 0,0-2-1 0,3 2 1 0,0-6-1 0,-2 2 1 16,-1-2-2-16,3 2-2 0,0-2-3 0,-3-3-2 0,-1 5-3 15,-3-2-3-15,4 2-4 0,-5 2-5 0,-1-1-6 0,4 3-3 0,-5-1-3 16,0 5-3-16,-2 1-2 0,0 2 0 0,-2 2 0 0,-1 1-1 16,5 2 1-16,-2 0 0 0,0 2 0 0,0 6 1 0,0-5 2 0,-1 7 4 15,4-2 4-15,-3 3 4 0,1 0 1 0,2-3 1 0,-3 0 1 16,4 2 0-16,-4-4 1 0,3 1 0 0,-1 2 1 0,0-1 3 15,0-4 0-15,0 2 2 0,1-3 2 0,-1-4 3 0,0 2 5 0,1 0 3 16,1-4 4-16,-1 1 3 0,3-1 2 0,2-2 3 0,-1-2 2 16,2-1 0-16,3-2 2 0,-2-3 0 0,6 3 0 0,-3-3 0 0,1-3 0 15,3-2-1-15,1 4-3 0,-5-5-3 0,5 2-2 0,-5-2-2 16,3 2-3-16,-6 2-1 0,6-2-3 0,-8 3-3 0,3 1-1 16,-3-3-3-16,-1 6-3 0,-2-3-2 0,2 5-5 0,-1-1-2 0,-3 3-2 15,4-2-1-15,-5-1-2 0,0 4 1 0,-1 0-1 0,1 0 1 16,0 0 1-16,0 0 1 0,1 0 1 0,-1 0 4 0,2 0 2 0,-1 0 4 15,1 0 3-15,1 0 4 0,-1 0 2 0,4 0 1 0,-1-1 2 16,4-3 0-16,-3 1 0 0,4-1 1 0,0-4-2 0,2 4 0 0,0-6 0 16,3 3-2-16,-2-1-2 0,1-1-4 0,1-1-6 0,-1 1-8 15,1-2-9-15,-7 2-11 0,6-2-13 0,-8 2-16 0,2-2-17 0,-1 3-22 16,0-1-23-16,-1 0-24 0,-4-2-27 0,3 3-27 0,-4-1-30 16,3-1-36-16,-6 2-41 0,3 0-43 0,-3-4-46 0,-1 4-48 15,-1-4-51-15,-3 4-15 0</inkml:trace>
  <inkml:trace contextRef="#ctx0" brushRef="#br0" timeOffset="117768.7465">33636 13298 52 0,'-19'-13'409'0,"1"6"-75"16,-3-3-114-16,7 2-63 0,4 2-42 0,-2 0-23 0,5 1-13 0,-1 3-12 15,1-1-8-15,2 2-18 0,3 1-21 0,-1 1-24 0,-1 2-25 0,4 2-30 16,0 3-30-16,4 1-40 0,-1 4-44 0,2 0-74 0,1 3-85 15,2 4-42-15</inkml:trace>
  <inkml:trace contextRef="#ctx0" brushRef="#br0" timeOffset="118329.6715">30624 16112 31 0,'-69'28'525'0,"-3"-6"0"0,5 1 1 0,4-2 4 0,5-3-107 0,5-1-164 16,7-5-88-16,5 4-53 0,7-4-26 0,5 1-13 0,4-6-6 15,6 2-3-15,5-1-4 0,2 0-4 0,11-4-5 0,2 1-4 16,8-2-5-16,8 1-6 0,7-4-5 0,10 0-5 0,9-4-4 0,10 0-2 15,10-4-1-15,13-3-3 0,8-2 0 0,10-2 0 0,10 2-2 16,5-8-3-16,7 4-6 0,8-3-5 0,3-5-5 0,2 4-5 0,2 1-2 16,-4 0-2-16,2 1-1 0,-4-4-1 0,-6 2 2 0,-5 1 1 0,-10 4 1 15,-8-1-2-15,-4-1 0 0,-14 3 1 0,-3-2 3 0,-8 3 5 16,-7-5 3-16,-7 6 6 0,-7-2 6 0,-5 5 7 0,-6-5 5 0,-1 2 6 16,-6 4 7-16,-4-4 9 0,-2 5 6 0,-3 0 7 0,-6-4 6 15,3 5 6-15,-3-1 3 0,-3 3 0 0,-1 1 1 0,-4 0-2 16,0 1-4-16,2-1-4 0,-5 3-3 0,-2-3-7 0,3 4-5 15,-3 0-5-15,0 0-9 0,0 0-5 0,0 0-8 0,0 0-6 0,0 0-5 16,0 0-5-16,0 0-2 0,0 0-2 0,0 0-2 0,0 0-3 16,0 0-3-16,0 0-4 0,0 0-5 0,0 0-7 0,0 0-7 0,0 0-8 15,0 0-7-15,0 0-9 0,0 0-6 0,0 0-7 0,0 0-9 16,0 0-6-16,0 0-6 0,0 0-4 0,0 0-5 0,2-1-4 0,-2 1-1 16,0 0 2-16,3-3-1 0,-3 3 2 0,4 0 3 0,-4 0 2 15,0 0 3-15,0 0 3 0,0 0 2 0,0 0 0 0,0 0 0 0,0 0-1 16,0 0-2-16,0 0-3 0,0 0-1 0,0 0-3 0,0 0-3 15,0 0 0-15,0 0-3 0,0 0-2 0,0 0-3 0,0 0-5 16,0 0-4-16,-4 0-7 0,1-2-4 0,-2 2-8 0,3-3-7 0,-5 1-10 16,2-3-8-16,2 3-7 0,-4-4-8 0,0 1-6 0,0 0-7 15,-5-2-10-15,2 2-2 0,-2-3-2 0,4 4 0 0</inkml:trace>
  <inkml:trace contextRef="#ctx0" brushRef="#br0" timeOffset="119738.2893">17456 14850 122 0,'-4'0'158'0,"4"0"-18"0,0 0-8 0,0 0-6 0,0 0-2 16,0 0 1-16,0 0-5 0,0 0-5 0,0 0-6 0,0 0-5 0,0 0-5 15,0 0-5-15,0 0-8 0,0 0-6 0,0 0-7 0,0 0-6 0,0 0-5 16,0 0-5-16,0 0-3 0,0 0-2 0,0 0-2 0,0 0 0 16,0 0-1-16,0 0 2 0,0 0 1 0,0 0 1 0,0 0 1 15,0 0 2-15,0 0 1 0,0 0 3 0,0 0 1 0,0 0 1 16,0 0-2-16,0 0-1 0,0 0-2 0,0 0-3 0,0 0-3 0,0 0-3 15,0 0-3-15,0 0-3 0,0 0-4 0,0 0-4 0,0 0-4 16,0 0-2-16,0 0-3 0,0 0-4 0,0 0 0 0,0 0-3 0,0 0-1 16,0 0-3-16,0 0 0 0,0 0-1 0,0 0-2 0,0 0 0 15,0 0-2-15,0 0 0 0,0 0-2 0,0 0 1 0,0 0-1 0,0 0-1 16,0 0-2-16,0 0 0 0,0 0-1 0,0 0 1 0,0 0 0 16,0 0-1-16,0 0 1 0,0 0 0 0,0 0-1 0,0 0 0 0,0 0-1 15,0 0 0-15,0 0 0 0,0 0 1 0,0 0 0 0,0 0-1 16,0 0 1-16,0 0-2 0,0 0-1 0,0 0 1 0,0 0-1 15,0 0 0-15,0 0 1 0,0 0 0 0,0 0 0 0,0 0 0 0,0 0 2 16,0 0-2-16,0 0 0 0,0 0-1 0,0 0-2 0,0 0-4 16,0 0-5-16,0 0-6 0,0 0-8 0,0 0-10 0,0 0-10 15,0 0-12-15,0 0-14 0,0 0-13 0,0 0-15 0,0 0-15 0,0 0-12 16,0 0-14-16,0 0-9 0,0 0-12 0,4 0-11 0,-1 0-13 0,2 0-10 16,0 0-14-16,6 0-11 0,-3 0-14 0,6 1-15 15,3 2-13-15,0-3-44 0,2 2-58 0</inkml:trace>
  <inkml:trace contextRef="#ctx0" brushRef="#br0" timeOffset="120518.9358">25321 14826 299 0,'0'0'237'0,"0"0"-61"0,0 0-53 0,0 0-25 15,0 0-16-15,0 0-5 0,0 0 1 0,0 0-2 0,0 0-2 0,0 4 1 16,0-1-2-16,-4-3 0 0,4 0-1 0,0 0-2 0,0 1-3 16,0-1-5-16,0 0-5 0,0 0-7 0,0 0-7 0,0 0-7 0,0 0-7 15,0 0-6-15,0 0-5 0,0 0-4 0,0 0-4 0,0 0-3 16,0 0-2-16,0 0 0 0,0 0-3 0,0 0 2 0,0 0 0 0,0 0 2 15,0 0-2-15,0 0 0 0,0 0-1 0,4 0-1 0,-4 0 2 16,0 0-2-16,0 0 1 0,0 0-1 0,0 0 1 0,0 0-2 16,0 0 1-16,0 0-1 0,0 0 0 0,0 0 0 0,0 0 2 0,0 0-1 15,0 0 0-15,0 0 0 0,0 0 1 0,0 0-1 0,2 3-1 16,-2-3 0-16,0 0 1 0,0 0 0 0,0 0 0 0,0 0 0 16,0 0-1-16,0 0 1 0,0 0 1 0,0 0-1 0,0 0 1 0,0 0 1 15,0 0-1-15,0 0 0 0,0 0 1 0,0 0 0 0,0 0 2 16,0 0 0-16,0 0-2 0,0 0 1 0,0 0-1 0,0 0-1 0,0 0 2 15,0 0-2-15,3 0 0 0,-3 0-1 0,0 0 0 0,5 0-1 16,-5 0 0-16,0 0 0 0,0 0-1 0,0 0 2 0,0 0-4 16,0 0 1-16,0 0-1 0,0 0 0 0,0 0 1 0,0 0 0 0,3 0 1 15,-3 0 0-15,4 0 0 0,-4 0 1 0,0 0 0 0,0 0 0 16,0 0 0-16,0 0 0 0,0 0 1 0,0 0 2 0,0 0 0 16,0 0 1-16,0 0-1 0,0 0-1 0,0 0-2 0,0 0-6 0,0 0-6 15,0 0-9-15,0 0-11 0,0 0-15 0,0 0-17 0,0 0-26 16,0 0-28-16,0 0-29 0,0 0-32 0,0 0-31 0,0 0-32 0,0 0-64 15,-7 1-77-15,5 2-35 0</inkml:trace>
  <inkml:trace contextRef="#ctx0" brushRef="#br0" timeOffset="121712.7542">25128 12443 3 0,'0'0'19'0,"0"0"-2"15,0 0-1-15,4 0-3 0,-4 0 0 0,1 4-7 0,-1-3-6 0,0-1-10 16,0 0-12-16,0 0-18 0</inkml:trace>
  <inkml:trace contextRef="#ctx0" brushRef="#br0" timeOffset="123687.9342">35374 16004 280 0,'-5'-6'602'0,"1"0"-22"0,4-5-32 0,-1 2-107 16,-3-4-141-16,4-2-102 0,0 2-80 0,0 1-48 0,4 0-34 15,-3 0-20-15,3 2-12 0,1 0-10 0,3 3-11 0,4-1-8 0,2 1-8 16,1-3-9-16,7 2-12 0,4 5-18 0,5-6-23 0,3 1-31 0,5 4-37 16,7 0-52-16,4 0-62 0,8 1-69 0,5 3-77 0,8 0-35 15,8 3-16-15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21:18.5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37558 11068 95 0,'-6'-5'475'0,"0"-3"0"0,5 4 2 0,-6 0-87 0,5 2-130 0,-1-1-81 16,1 3-60-16,2 0-31 0,0 0-22 0,0 0-11 0,0 0-6 16,2 0-10-16,3 0-10 0,2 0-7 0,0 3-7 0,8-1-7 0,0-2-8 15,4 2-13-15,1 0-16 0,8 1-19 0,-1-3-18 0,4 1-27 16,1 3-30-16,4-4-47 0,0 4-55 0,-4 0-78 0,4-3-87 0,-2 2-45 16,-2 1-23-16,-4 3-9 0</inkml:trace>
  <inkml:trace contextRef="#ctx0" brushRef="#br0" timeOffset="160.8368">37488 11554 400 0,'0'0'425'0,"9"-5"1"0,-4 2-73 0,7-2-107 0,2-2-88 16,3 2-82-16,5-2-59 0,2-1-48 0,3 4-56 0,7-7-56 15,-1 6-84-15,4-2-98 0,-1 2-44 0,7-3-17 0,-6 4-15 16</inkml:trace>
  <inkml:trace contextRef="#ctx0" brushRef="#br0" timeOffset="7643.4392">44666 5843 29 0,'-10'-21'432'0,"-4"-1"10"0,1 2 8 0,-3 0-78 0,3 4-122 15,-1-3-69-15,0 5-40 0,1 2-26 0,-1-1-18 0,-1 6-10 16,-2 2-7-16,0 5-11 0,-2 5-13 0,0 2-15 0,-6 9-15 0,1 2-10 15,-7 7-10-15,4 9-6 0,-1 0-6 0,-6 8-1 0,4 6 2 0,-3 0 0 16,3 5 2-16,2-2 2 0,4 1 0 0,-1 0 1 0,6 0 1 16,0-3-2-16,6-4 1 0,4 0 0 0,1-5 1 0,4-4 0 0,4-1 2 15,7-6 2-15,-2-1 1 0,5-4 3 0,4-2 3 0,6-1 2 16,-4-4 2-16,6-2 2 0,4-2 2 0,1-6 2 0,-3 1 0 0,10-3 2 16,-7-5 1-16,4 0-1 0,-2-4 0 0,5 0-2 0,-5-1 1 0,-2-2-1 15,4-5 1-15,-4 0 2 0,0 0 2 0,-1-2 1 0,-2-2 2 16,-2-1 3-16,0-3-1 0,-1 0 4 0,-6 0 4 0,-1-1 3 15,3-1 2-15,-7-1 2 0,2 1 2 0,-2 1 1 0,-1 1-4 0,-4 4-7 16,2-1-9-16,-2 1-9 0,-4 7-8 0,3-1-4 0,-4 7-4 0,0 3-5 16,-4 5-6-16,3 3-3 0,-3 4-3 0,-1 8-4 0,0 2-3 0,-3 6-2 15,-1 1-3-15,-1 6-2 0,-2 5-4 0,2 0-10 0,-4 3-12 16,0 1-20-16,1 4-22 0,-3-1-30 0,3-1-33 0,-1 2-41 0,7-1-46 16,-5 1-75-16,4-5-88 0,-1-1-60 0,4 1-43 0,3-4-18 15</inkml:trace>
  <inkml:trace contextRef="#ctx0" brushRef="#br0" timeOffset="7816.2886">45439 6466 65 0,'12'-5'192'0,"-2"2"-128"16,4 1-93-16,3-1-74 0,1 0-74 0</inkml:trace>
  <inkml:trace contextRef="#ctx0" brushRef="#br0" timeOffset="7993.5644">45524 6734 388 0,'-5'8'418'0,"0"-1"-14"0,1-7-77 0,3 4-107 0,1-3-68 16,5 2-48-16,-4 1-27 0,8-4-19 0,3 0-21 0,2 0-23 15,1 0-39-15,7 0-45 0,5 0-53 0,4-4-61 0,3 1-79 0,4 2-90 16,1-3-48-16,5-4-26 0</inkml:trace>
  <inkml:trace contextRef="#ctx0" brushRef="#br0" timeOffset="8576.5708">47347 5800 220 0,'0'-16'459'0,"0"-3"8"0,0 2-76 0,0 5-114 0,0 0-65 0,0-4-41 16,0 7-22-16,-2-1-10 0,2 2-13 0,-3 1-10 0,1 2-17 16,-5 2-20-16,2 1-16 0,-3 2-15 0,-1 0-13 0,-4 5-11 0,-1-2-8 15,-1 4-8-15,-8 0-6 0,-2 3-4 0,-2 2-1 0,-6-1-2 0,-1 1 3 16,-2 2 1-16,-1 1 3 0,-3 4 1 0,3-5 2 0,-2 1-2 16,3 2 1-16,4-2-3 0,-3 0-2 0,8-3-2 0,3 1-1 15,2-4-4-15,5 1 0 0,3 0-1 0,1-3-1 0,4 1 0 0,8-3 1 16,1 0 0-16,1-1 1 0,8 1 1 0,4-2 0 0,1 2 1 0,8-2 0 15,4-1 0-15,1 1 2 0,4-3 1 0,1 7-1 0,4-6 0 16,0 3-3-16,-4-3-2 0,1 6-3 0,-3-3-3 0,1 0-2 16,0 1-2-16,-7 3-1 0,-2-1-2 0,0 1 0 0,-3 4-1 0,-6-4 0 0,1 0-1 15,0 4 2-15,-2-2-1 0,-4 2 3 0,-6 1 3 0,5-1 2 16,-7 1 4-16,-4-1 2 0,-1 0 2 0,0 4 2 0,-7-4 1 0,-5 2 3 16,3 1 2-16,-1 0 2 0,-7 0 0 0,-4-2 3 0,2 3-1 15,-3-1 2-15,-4 0 0 0,1 0-1 0,-3-3 0 0,-1 3 0 0,2 0-1 16,-1-3 2-16,3 0-1 0,-1 0 2 0,7 0 1 0,-3-3 1 15,6-2 2-15,6 1-1 0,-2-3-3 0,7-3-4 0,-2 1-7 0,7-3-3 16,1-5-6-16,8 0-1 0,1-1-4 0,7 0-2 0,-6-1-4 0,8-5-3 16,3 7-2-16,0-10-4 0,5 6-5 0,-3-2-2 0,0 5 1 15,3-1 0-15,0-1 2 0,-3 6 1 0,-2-1 2 0,0 3 1 0,-2 5 1 16,-1 0 2-16,1 2 1 0,-8 2 3 0,5 5 5 0,-3 0 3 0,-2 5 6 16,1-3 6-16,-1 4 9 0,-2 4 5 0,-3 4 5 0,1 0 5 15,1-2 4-15,-4 4 3 0,0 2 1 0,0 0 0 0,0 0 0 0,0 3-1 16,0-2-2-16,0 3-2 0,-4-1-5 0,1 0-5 0,3-2-6 15,0 3-12-15,0-2-14 0,0-1-24 0,0 1-29 0,0-4-32 16,0 2-32-16,7 1-39 0,-6-6-40 0,4 1-67 0,2-5-82 0,3 0-41 16,2-1-21-16</inkml:trace>
  <inkml:trace contextRef="#ctx0" brushRef="#br0" timeOffset="8827.7112">47845 6270 144 0,'3'-28'504'0,"-1"4"16"0,1-1-22 0,-3 0-48 0,0 3-71 0,0-1-87 15,-3 2-48-15,3 2-31 0,-2 1-21 0,-1 3-13 0,3 2-17 16,-2 3-20-16,-1 2-23 0,-1 0-21 0,3 3-20 0,-4 5-20 0,1 0-15 16,1 5-14-16,-2 3-11 0,0 4-12 0,-1 2-9 0,0 6-6 0,1 2-3 15,3 2 2-15,-5 8 2 0,5-4 6 0,-3 4 4 0,2 4 4 16,-1-1 2-16,3 0-1 0,-6 6-6 0,5-5-10 0,-1 2-18 0,1 0-23 15,2 1-30-15,-3-2-33 0,-1 2-50 0,4-3-56 0,0 1-78 0,0-4-90 16,4 2-75-16,-1 0-69 0,-1-6-34 0,3-2-16 16,2 1-4-16</inkml:trace>
  <inkml:trace contextRef="#ctx0" brushRef="#br0" timeOffset="9246.2687">48195 6799 364 0,'0'0'470'0,"0"0"2"0,0 0 0 0,0 0-93 0,0 0-139 16,0 0-78-16,0 3-48 0,0 2-24 0,0-3-12 0,0 1-5 15,0 2-4-15,0-3-4 0,-4 0-2 0,4 4-2 0,0-4 0 0,0 1-3 16,0 2-3-16,-2-4-2 0,2 3-3 0,-3-2-2 0,3 3-1 0,0-4 1 16,0 2-2-16,0-3 1 0,0 0 1 0,-2 4 1 0,2-4 0 0,0 0 1 15,0 0-1-15,0 0 1 0,0 0 2 0,0 0 0 0,0 0 5 16,0 0 1-16,0 0 3 0,0 0 0 0,0-4 1 0,-3 4-2 0,0-3 0 15,3 2-3-15,0-3-2 0,0 3-3 0,-2-1-3 0,2-3-6 0,0 1-4 16,0 3-6-16,0-4-3 0,0 2-6 0,0 0-2 0,0-1-4 0,0 2-2 16,0-1-2-16,0-2 0 0,0 2-2 0,0 1 0 0,2-1 0 0,-2 3-1 15,3-4-1-15,0 1 0 0,-3 1-2 0,5-3 0 0,-3 2-1 16,5 0-2-16,-5 1 0 0,1-2-2 0,-1 1-1 0,5 2 1 0,-6-6-1 16,6 2-1-16,-2 1 0 0,0 0-1 0,0-3 0 0,1 2 1 0,0 2-1 15,-4-2-1-15,5 2 0 0,0 3-1 0,-4-5-3 0,1 2 0 0,1 3-3 16,-4-4-2-16,3 3-4 0,-1 1-2 0,-1 0 0 0,3 1-2 0,-2 3-2 15,1-1 1-15,-2 2 0 0,4 2 1 0,-4 1 0 0,3 0 2 16,2 4 2-16,-5 0 0 0,1 0 3 0,-1 2 2 0,1 4 1 0,-3-2 3 16,0 4-2-16,-3 0-4 0,-2 4-11 0,-4 2-13 0,2-1-19 15,-5 4-21-15,-5 2-30 0,2-2-35 0,-5 3-45 0,-1 3-47 0,-1 1-99 0,0-3-128 16,-4 2-72-16,2 0-44 0,2-2-20 0,-3-2-8 0,9-2 3 16</inkml:trace>
  <inkml:trace contextRef="#ctx0" brushRef="#br0" timeOffset="9509.1549">48912 6630 77 0,'-5'-8'506'0,"-1"-1"13"0,0 6 9 0,5-1-48 16,-6 0-75-16,7 0-85 0,0 3-91 0,0 1-52 0,0-3-32 16,3 3-17-16,1-4-10 0,3 3-15 0,1 1-21 0,4 0-18 0,2 0-18 0,1 0-15 15,7 0-10-15,7 0-12 0,-2 0-10 0,6 0-15 0,3 1-19 0,3 3-24 16,2-4-25-16,-4 0-39 0,4 0-43 0,2 3-60 0,-6-3-67 16,4 1-81-16,2-1-90 0,-5 0-47 0,-3 0-25 0,5 0-11 0,-5-1-3 15</inkml:trace>
  <inkml:trace contextRef="#ctx0" brushRef="#br0" timeOffset="9743.4375">49936 6159 344 0,'-4'-16'534'0,"3"0"16"16,1 0 14-16,-4 1-71 0,1 2-114 0,3 3-75 0,-2-3-56 0,2 5-32 15,-3-1-19-15,-1 1-14 0,4 4-10 0,-1 0-22 0,-3 0-23 0,4 1-26 16,0 3-22-16,0 0-18 0,-2 3-16 0,2 2-14 0,-3 2-12 15,0 3-13-15,3 2-9 0,-2 6-3 0,2 2-2 0,-4 1 1 0,3 6 4 16,1-2 5-16,-7 8 5 0,5 1 2 0,-1 1 3 0,1 3-10 0,-5 4-14 16,2-2-21-16,0-2-24 0,0 7-33 0,-2-3-37 0,0 0-47 0,0 3-53 15,1-2-85-15,-1-3-99 0,-2 1-90 0,8 2-81 0,-4-8-43 16,-2 3-23-16,2-3-3 0</inkml:trace>
  <inkml:trace contextRef="#ctx0" brushRef="#br0" timeOffset="10043.3993">50350 6960 261 0,'-2'8'498'0,"-1"-3"9"0,0 3-87 0,1-5-137 0,-3 9-68 0,1-7-36 16,1 2-15-16,1-2-4 0,-3 3-1 0,5-4 1 0,-3 0-6 0,-1-1-10 15,4-1-7-15,-1 1-4 0,1-3-3 0,0 0 2 0,0 0 2 0,0 0 3 16,0 0 7-16,0 0 7 0,0 0 8 0,1-3 9 0,-1 1 2 0,4-1 0 15,-1-1-6-15,2 0-6 0,-3-1-11 0,5-2-12 0,-2 0-12 0,-3-2-12 16,6-2-13-16,-1-2-13 0,0 1-15 0,5 0-16 0,-4-2-16 16,2-2-14-16,2 2-13 0,-5 2-10 0,5 1-10 0,-3-2-9 0,-3 6-5 15,1 2-5-15,2 1-5 0,-2 0-4 0,-1 4-6 0,0 4-6 0,-1 0-7 16,0 4-4-16,-2 4-9 0,1 4-9 0,-3 1-8 0,-1 0-10 0,-1 5-10 16,-3 2-11-16,-1 4-16 0,-2 0-22 0,-3 1-22 0,0 6-26 15,-6-3-31-15,3 0-35 0,-1 3-59 0,-1-3-73 0,-2 4-79 0,0-6-81 16,3 3-36-16,4-4-9 0,-4-4 2 0,2 2 9 0</inkml:trace>
  <inkml:trace contextRef="#ctx0" brushRef="#br0" timeOffset="10326.8811">51208 6332 491 0,'0'-15'512'16,"3"3"11"-16,1 2 10 0,-4 0-93 0,0 4-143 0,0-3-81 0,0 5-51 16,0-2-29-16,0 5-18 0,0 1-12 0,0 0-9 0,-4 0-12 15,1 3-18-15,1 5-14 0,-3 1-13 0,2 2-11 0,-2 2-7 0,-2 6-1 16,0 1 0-16,0 1 1 0,0 6 4 0,0-1 4 0,1 4 4 0,-3-2 4 16,1 4 1-16,-4-3 0 0,5 0 1 0,-2 4-3 0,4-5-3 0,-3 1-4 15,1-4-3-15,5 1-2 0,-3-2-3 0,5 0 0 0,-3-4-3 0,3-3-2 16,3 0-5-16,-1 0-8 0,1-3-10 0,6-2-17 0,-1-1-17 15,-1 0-27-15,7-5-31 0,3 2-43 0,1-5-52 0,3 0-81 0,3-3-99 16,1-3-79-16,3-1-69 0,2-3-33 0,-2-2-16 0,1-3-1 0,0-3 4 16</inkml:trace>
  <inkml:trace contextRef="#ctx0" brushRef="#br0" timeOffset="10556.283">51629 5570 265 0,'0'0'441'0,"0"0"12"0,0 0-68 0,4 0-109 0,-4 0-57 0,0 0-29 15,1 0-15-15,6-3-9 0,-5 1-7 0,1 2-6 0,-1-4-11 0,5 1-16 16,-6-2-14-16,3 0-13 0,1-1-15 0,0 1-13 0,-2-4-13 0,3 0-14 16,-3 2-13-16,-1-8-10 0,4 7-6 0,-4-9-6 0,2 6-4 0,-3-2-7 15,-1-1-3-15,0 2-8 0,0-1-11 0,0 1-16 0,-1 3-20 16,-3-2-27-16,-1 3-26 0,0 4-25 0,0 4-31 0,-4 0-32 0,-3 8-44 15,2 0-49-15,-7 8-74 0,3 1-87 0,1 6-40 0,-4 1-16 0</inkml:trace>
  <inkml:trace contextRef="#ctx0" brushRef="#br0" timeOffset="10893.5322">51890 6968 381 0,'0'5'463'15,"-2"-1"-15"-15,2 0-65 0,-3-3-90 0,-1 1-42 0,4 3-22 0,0-1-6 0,0-1 5 16,0-3 1-16,0 0 3 0,0 0-4 0,0 0-5 0,0 0-6 16,0 0-5-16,0 0-10 0,0-7-11 0,0 6-12 0,4-3-13 0,-1 1-14 15,-3-5-13-15,2 3-11 0,1-3-12 0,1-1-11 0,1-4-13 0,0 1-13 16,4-1-16-16,-1-2-14 0,-1 2-13 0,5-7-11 0,-2 5-9 0,2 2-8 15,-3-3-7-15,1 2-10 0,2 2-8 0,-5-1-6 0,5 5-4 16,-4 3-4-16,-3 2-3 0,4-1-2 0,-4 4-1 0,3 4-2 0,-6 3-2 16,5 2-2-16,-2 4 0 0,-2 1-1 0,2 6 0 0,-3 1-2 0,-2 6-3 15,-2 2-6-15,-3 0-8 0,-1 4-12 0,0 0-14 0,-2 0-19 0,-2 5-21 16,-2-1-28-16,-2 2-31 0,0-1-46 0,-1-3-53 0,0 4-98 16,-1-5-125-16,3-1-57 0,-4-1-26 0,3-3-5 0,4-1 0 0,1-4 11 15</inkml:trace>
  <inkml:trace contextRef="#ctx0" brushRef="#br0" timeOffset="11118.9949">52391 6602 34 0,'-8'-8'520'0,"3"3"15"0,-2 1 10 16,5-1 10-16,-1-1-78 0,3 1-121 0,-2 0-84 0,2 3-69 0,0 0-37 15,2-3-25-15,-2 5-15 0,5-3-11 0,-2 3-17 0,2-2-22 0,2-1-17 16,0 3-19-16,5 0-11 0,-2 0-11 0,4 0-9 0,6 0-11 0,3 0-9 16,-3 0-10-16,9 3-14 0,-2-1-16 0,2-2-14 0,5 3-17 0,-3-3-20 15,3 0-21-15,0 0-29 0,-1 0-34 0,1 0-42 0,-2 0-49 0,-1 0-48 16,-2 0-51-16,5 0-47 0,-5 0-46 0,2-3-21 0,-4 3-7 0</inkml:trace>
  <inkml:trace contextRef="#ctx0" brushRef="#br0" timeOffset="11360.0902">53266 6226 23 0,'0'-15'526'15,"0"0"18"-15,0 0 20 0,0 1-5 0,0 2-16 0,0 0-83 16,0 0-118-16,0 0-65 0,0 4-38 0,0-1-22 0,0 3-13 0,0 1-16 16,0 1-20-16,0 0-25 0,0 3-27 0,0 1-26 0,0 0-23 0,0 0-20 15,0 1-16-15,-3 3-14 0,-1 0-14 0,4 4-7 0,-1 3-8 0,1 1-1 16,-4 2-1-16,3 5 2 0,-3 2 2 0,1 1 2 0,1 6 2 0,-5 0 5 15,6-2 6-15,-3 3 0 0,2 4 3 0,2 3 0 0,-3-6 1 0,0 3 1 16,3 0-1-16,-2 0-1 0,2 0-3 0,-4-1-9 0,3-1-10 0,1-1-16 16,0-2-15-16,0-1-21 0,0 3-22 0,0-6-29 0,0 0-31 0,0-3-38 15,1-1-40-15,3 0-56 0,1-3-64 0,4 0-87 0,-1-1-100 0,1-4-51 16,-3-3-26-16,6-1-4 0,-3-1 5 0</inkml:trace>
  <inkml:trace contextRef="#ctx0" brushRef="#br0" timeOffset="11619.0856">53464 5871 48 0,'0'0'272'0,"0"0"-48"0,2 0-48 16,1 0-23-16,1 4-11 0,1-3 0 0,-4-1 3 0,6 4 2 0,-2-1-1 15,-3-3-3-15,1 1-7 0,1-1-6 0,1 4-6 0,-3-3-8 0,1-1-9 16,1 0-10-16,1-1-10 0,0-3-8 0,0 3-9 0,2-2-7 0,-2-2-6 15,0-2-1-15,0 3 0 0,2-5-2 0,-2 1-2 0,0-3-2 0,0 2-4 16,0-5-3-16,-1 1-3 0,-1 1-3 0,-1-1-2 0,1-2-3 0,-3 0-3 16,0 1-3-16,-3 2-4 0,1-3-9 0,2 0-14 0,-7 5-16 0,6 0-20 15,-3 2-18-15,-1 4-21 0,0 3-22 0,0 1-24 0,-4 0-37 0,1 4-39 16,-6 0-46-16,2 6-51 0,4 0-66 0,-3 5-72 0,1 2-34 0,2-1-12 16</inkml:trace>
  <inkml:trace contextRef="#ctx0" brushRef="#br0" timeOffset="12343.407">54139 5585 58 0,'-1'-15'488'0,"-4"3"13"0,-2-1-44 0,-2 0-75 15,4 1-76-15,-3 4-80 0,6-4-46 0,-3 5-28 0,-2-1-16 0,2 0-10 0,3 3-13 16,-1 4-16-16,-2-1-19 0,5-2-20 0,-4 3-17 0,1-2-15 0,3 3-12 16,0 0-10-16,0 0-6 0,0 0-6 0,0 0-2 0,0 0-1 0,0 0 1 15,0 0-1-15,0 0 1 0,0 0 1 0,0 0 1 0,0 0 2 16,0 0 1-16,0 0 3 0,0 0 1 0,0 0 3 0,0 0 3 0,0 0 1 16,0 0 3-16,0 0 1 0,0 0 4 0,0 0 2 0,0 0 2 0,0 0 1 15,0 0 2-15,0 0 2 0,0 0 1 0,0 0 2 0,0 0 0 0,0 0 1 16,0 0 0-16,0 0 1 0,0 0 0 0,0 0-1 0,0 0-1 0,0 0-1 0,0 0-1 15,0 0-2-15,0 0 0 0,0 0-2 0,0 0-1 0,0 0 0 16,0-5 1-16,0 5 1 0,0 0 0 0,0-2 3 0,0-1-1 0,3 3 0 16,-3-4 0-16,0 1 1 0,4 1 1 0,-4-3 1 0,0 2 1 0,0 0 2 0,0 1 1 15,0-2 2-15,0-2-1 0,0 1 0 0,1 0-2 0,3 0-1 16,-4-2-1-16,3-1 0 0,-3 4 0 0,2-4-2 0,1 0-2 0,-3 0-1 16,2 1-3-16,-2 1-3 0,7-2-4 0,-6 0-4 0,3 4-4 0,-2-4-4 15,4 3-3-15,-4 0-3 0,1 3-4 0,-1 0-2 0,5-1-3 0,-2 1-1 16,0 2-2-16,0 2-1 0,2 1-1 0,0 1 0 0,2 1 0 0,-1 3-1 15,1 0 2-15,-1 1 0 0,2 0 2 0,-1 7 3 0,-1-4 0 0,1 4 3 16,-1-1 2-16,-2 3 2 0,2 3 3 0,-3 3 1 0,-3 1 2 0,5 3 0 16,-6 1 2-16,-1 3 3 0,4-1 0 0,-4 5 2 0,0-2 0 15,-4 4 2-15,4-3 1 0,-1-1 1 0,-6-2 1 0,5 3-1 0,-1-4 0 0,1 2 0 16,-5-1 0-16,6-2 1 0,-3-1-1 0,2-1 1 0,2-1-1 16,-3-1 0-16,3 1-1 0,0-4 0 0,3-2 0 0,-1 1 0 0,2-5 1 15,-3-4 0-15,6 6 0 0,-2-3 0 0,4-4 3 0,-4 1 0 16,5-5 3-16,-1 2 0 0,3 1 1 0,-4-5 1 0,6 2 1 0,-4-3 0 15,7-2 1-15,-3-1 1 0,-1-4 1 0,3-1 0 0,-1-2 1 16,4-3-2-16,-6 2 1 0,4-5-3 0,-3 1-1 0,1-3-1 0,-1-1-2 16,0 0 0-16,1-1-3 0,-8-1 0 0,5 2-3 0,-4-1-3 15,-1 0-5-15,0 3-7 0,-5 3-6 0,1-2-3 0,-3 3-3 0,-3 4-4 16,1 0-1-16,-5 3-3 0,0 2-1 0,-1 3-2 0,-6 4-1 16,-3 1-1-16,0 6 2 0,-5 2 0 0,1 5 5 0,-4 6 5 0,1 0 4 15,-2 3 4-15,3 4 3 0,-3 2 2 0,2 1 3 0,2 0 1 0,-4 7-2 16,4-2-1-16,0 0-7 0,0 3-5 0,6-2-8 0,-4 0-11 0,5 4-12 15,-6-4-12-15,6 3-15 0,1 1-15 0,1-7-11 0,-1 6-10 0,-3-4-16 16,5 0-16-16,-2-2-17 0,7 0-18 0,-4-2-20 0,0 1-20 16,3 0-42-16,-6-3-52 0,2-2-62 0,4 1-69 0,-3-4-28 0,1 1-6 15,-3-3 1-15</inkml:trace>
  <inkml:trace contextRef="#ctx0" brushRef="#br0" timeOffset="14143.7696">44323 4420 6 0,'0'-5'165'0,"-3"-3"-7"0,0 4-4 16,3 1-12-16,-2 2-16 0,2 1-20 0,0 0-23 0,0 0-19 16,0 0-17-16,-3 1-12 0,1 5-10 0,-5 0-7 0,5 2-4 0,-5 4-2 15,6 1 4-15,-3-1 6 0,3 5 9 0,-6 0 8 0,5 3 12 0,-1 0 8 16,1 2 10-16,2 1 3 0,-3 0 1 0,-1 5-3 0,4-1-6 16,-2-1-5-16,2-1-3 0,0 0-7 0,0 3-5 0,0 0-6 0,0-1-3 15,0-2-5-15,0 3-6 0,0-4-5 0,0 0-6 0,0-1-6 16,-3 0-1-16,0-1-1 0,3-1 0 0,-2-2 1 0,-1-3 1 0,3 1-1 15,-2-1 1-15,2-2 1 0,-4 1 0 0,1-6 1 0,3 3 0 0,-2-4 2 16,-1 1 1-16,3-5 2 0,0 3 1 0,0-2 0 16,0-2 2-16,0 1 0 0,0-3 0 0,0-1 1 0,0 0 1 0,0 0 2 0,0 0 3 15,0 0 3-15,0 0 3 0,0 0 4 0,0 0 4 0,0 0 4 16,0 0 3-16,0 0 1 0,0-1-1 0,0-3-1 0,-2 1-3 0,2 2-2 16,-3-4-2-16,-2-1-3 0,1-2-3 0,3 3-3 0,-6-2-3 15,2-2-5-15,-1-3-5 0,1 4-5 0,-1-5-4 0,-1 4-3 0,0-4-1 16,-2 1 1-16,4-1 0 0,-3 2-1 0,1-2 1 0,0 1-1 15,0-2 0-15,-1 1-1 0,-1 0 0 0,4 0 0 0,-3 1 1 0,2-1-1 16,-2 4 1-16,3-3-1 0,-4 1 0 0,2 2-1 0,2 1 0 0,4-3-1 16,-6 6 1-16,5-3-1 0,-1 5-1 0,1-2-2 0,2 3-2 0,-3-1-3 15,-1-2-3-15,4 5-5 0,-2-3-5 0,2 3-4 0,0 0-4 16,0 3-2-16,-3-3-2 0,0 5 1 0,3 0-2 0,-2 0 0 0,-1 5 0 16,3-4 1-16,-2 8 3 0,2-1 2 0,-4-1 3 0,1 4 2 15,3-3 6-15,0 1 3 0,0 6 5 0,0-3 1 0,0 2 3 0,0-6-1 16,3 7 1-16,1-7 2 0,-2 2 0 0,3-2 2 0,1 1 1 15,-4 1 2-15,7-6 2 0,-4 4 3 0,3-6 3 0,1 5 3 0,3-5 4 16,-5-1 3-16,5 1 4 0,-4-2 2 0,6-2 3 0,-4-3 2 16,4 2 3-16,-1-2 0 0,1 0 2 0,3-2 1 0,0 0 1 0,-3 1-2 15,1-4-1-15,2-3-5 0,0 3-6 0,-3-2-10 0,3-1-10 0,-4 0-16 16,1 1-15-16,0-5-20 0,-1 6-23 0,-4-1-33 0,5-1-39 16,-8-1-44-16,3 4-49 0,3-3-40 0,-4 3-40 0,-3 2-48 15,4 1-50-15,0 2-25 0</inkml:trace>
  <inkml:trace contextRef="#ctx0" brushRef="#br0" timeOffset="15553.3252">48519 8864 61 0,'3'-12'363'0,"0"3"-47"0,-3-2-51 0,2 3-52 15,2 0-32-15,-4-2-19 0,1-1-8 0,-1 5-1 0,4-5 2 0,-1 4 3 16,-3 1-6-16,0-3-9 0,0 1-12 0,0 5-13 0,0-5-10 15,0 3-9-15,0-2-9 0,0 3-7 0,0 0-10 0,0 0-7 0,0 4-7 16,0 0-9-16,0 0-7 0,0 0-9 0,0 0-8 0,0 0-8 16,-7 4-7-16,6-1-8 0,-3 1-4 0,2 4-3 0,-4 0-3 15,0 0-1-15,-2 5-1 0,3 2 1 0,0 0 0 0,-4 5 0 0,1 1 2 0,-1 3 1 16,1-3 2-16,1 4 3 0,-2 0 2 0,4 0 1 0,-3 3 1 16,1-7 0-16,0 4 1 0,0-3-2 0,0 1 2 0,0-3-1 0,6 0 2 15,-4-4 0-15,1-1 2 0,1 0 0 0,3-3 0 0,-2 1-1 16,2-4 0-16,0-1 0 0,0-3 1 0,0 3 1 0,0-5 1 0,0 1 3 15,0-3-1-15,2 2 1 0,-2 1 0 0,0-4 1 0,0 0-1 0,0 0 2 16,0 0-1-16,0 0 1 0,0 0-2 0,0 0 1 0,0 0-2 16,0 0 0-16,3 0-3 0,1-4-2 0,-4 4 0 0,0-3-1 0,0 3-2 15,1 0 0-15,-1 0-3 0,0 0-2 0,0 0-5 0,0 0-3 16,0 0-4-16,0 0-5 0,0 0-6 0,0 0-4 0,0 0-5 0,0 0-5 16,0 0-6-16,0 0-7 0,0 0-5 0,0 0-7 0,0 0-7 15,0 0-4-15,-1 0-7 0,1 0-4 0,-7 0-9 0,7 0-9 0,-2 0-12 16,-1 0-14-16,-1 3-19 0,4-3-19 0,0 0-31 0,0 0-37 15,0 0-33-15,0 0-29 0,0 0-42 0,0 0-48 0,0 0-22 0</inkml:trace>
  <inkml:trace contextRef="#ctx0" brushRef="#br0" timeOffset="15860.9667">48508 8783 79 0,'-3'-7'389'0,"3"0"-38"16,-2 3-51-16,2-5-58 0,0 5-43 0,0-1-35 0,0 3-20 0,-3-2-16 16,3 3-15-16,0 1-16 0,0 0-15 0,0 0-17 0,0 0-14 15,-4 0-15-15,4 5-9 0,-1-3-8 0,-4 4-5 0,1 2-2 0,1 4-2 16,-2 1 1-16,3 1 3 0,-5 2 4 0,5 4 3 0,-1 0 6 16,-2 1 3-16,0 4 5 0,-2 0 2 0,5 0 4 0,-3 3-1 0,-2 0 0 15,-1 0-3-15,3 0 0 0,0 4-1 0,-4-4 0 0,4 2-2 0,0-2-2 16,0 2-1-16,-2-3-3 0,5-1-2 0,-1-1-3 0,-1 3-2 15,3-7-5-15,-3 3 0 0,4-8 0 0,0 2-1 0,0-1-2 16,4-5-2-16,-3 1-2 0,3-6-4 0,-1 2-4 0,2-2-8 0,4-2-10 16,-1-4-12-16,3 1-14 0,-1-2-17 0,5-2-20 0,0 1-31 15,6-4-34-15,-1-2-48 0,3-2-56 0,2 2-60 0,6-6-64 0,-4 1-43 16,6-3-35-16,-3 0-16 0</inkml:trace>
  <inkml:trace contextRef="#ctx0" brushRef="#br0" timeOffset="16168.0969">48604 8246 11 0,'0'7'145'0,"0"-1"-45"0,0 1-26 15,0 1-2-15,0 1 10 0,3-1 12 0,1 0 10 0,-3-1 8 16,3-2 3-16,-3 2 0 0,6-3 0 0,0 0-3 0,0-1-4 0,-5-3-4 16,3 0-4-16,3 0-6 0,-1 0-9 0,0-3-6 0,0-1-5 15,0 0-3-15,-1-3-3 0,0 2-4 0,-1-5-4 0,0 2-4 0,2-1-8 16,-7 0-4-16,0-2-5 0,0 2-3 0,0-4-4 0,-7 2-6 16,5-2-7-16,-3 5-9 0,-4-3-12 0,3 2-16 0,-1 1-20 0,-5 1-20 15,2 2-26-15,-2 5-30 0,1 0-33 0,-2 2-35 0,1 3-34 16,-2 3-46-16,6 4-54 0,1 1-43 0,-2 0-37 0</inkml:trace>
  <inkml:trace contextRef="#ctx0" brushRef="#br0" timeOffset="16444.1277">49262 8687 360 0,'-7'-10'446'0,"6"3"2"0,-3-1-75 0,2 0-114 0,-4 4-77 0,4-1-57 15,2 1-31-15,-3 0-20 0,1 4-12 0,2 0-7 0,0 0-12 0,0 5-14 16,0 3-12-16,0 1-12 0,0 2-6 0,5 3-4 0,-3 3-2 16,1 3-1-16,2 6 1 0,0 0 2 0,2 7 4 0,-5 1 5 0,5 3 4 15,-2 3 2-15,-4 2 4 0,6 2 0 0,-7 1 0 0,0 3-5 0,0 0-8 16,-7 2-10-16,1-1-16 0,-3 1-17 0,-3 1-21 0,2 0-22 15,-4-3-41-15,1 3-50 0,-4-5-53 0,0 0-57 0,1-2-65 0,-4-2-68 16,-2-4-33-16</inkml:trace>
  <inkml:trace contextRef="#ctx0" brushRef="#br0" timeOffset="16757.216">47845 8697 24 0,'0'-18'459'0,"0"4"-49"0,0-4-81 0,0 3-73 16,0 4-69-16,0-1-45 0,0 5-28 0,0 1-15 0,0-1-9 15,0 6-10-15,0 1-10 0,0 1-14 0,0 3-14 0,0 5-12 0,0 5-11 16,0 2-8-16,0 5-6 0,0 3-4 0,0 4-2 0,0 7 3 16,-2 1 6-16,2 4 4 0,-3 5 4 0,-1 1 3 0,3 0 1 0,-3 4-2 15,3 2-6-15,-6 1-9 0,0-1-11 0,0-4-14 0,2 3-18 16,-3 0-24-16,2-2-29 0,1-1-42 0,0-1-47 0,-2-6-45 16,6 1-43-16,1-4-63 0,0-2-72 0,0-3-34 0</inkml:trace>
  <inkml:trace contextRef="#ctx0" brushRef="#br0" timeOffset="17148.3921">49968 9072 171 0,'0'0'432'0,"4"0"-6"0,-4-1-92 0,1-2-135 0,6 3-83 0,-2 0-59 16,4-4-33-16,-2 3-24 0,8 1-25 0,0-3-25 0,6 1-36 0,-3-1-41 15,6 1-37-15,4-3-36 0,6 3-41 0,-2-1-44 0,0-2-33 0</inkml:trace>
  <inkml:trace contextRef="#ctx0" brushRef="#br0" timeOffset="17327.0652">50036 9331 207 0,'-1'7'426'0,"-5"-6"-2"0,6 4-1 16,2-5-90-16,2 3-135 0,1 1-85 0,3-4-64 0,2 0-42 15,4 0-33-15,3 0-42 0,5 0-43 0,1 0-57 0,4-4-60 0,4 1-60 16,1-2-57-16,7 4-34 0,-3-6-21 0</inkml:trace>
  <inkml:trace contextRef="#ctx0" brushRef="#br0" timeOffset="17694.4116">51315 8725 192 0,'-1'-13'467'0,"-3"1"11"0,1-1-9 0,1 1-19 0,-3 2-93 0,2-1-132 0,-1 7-73 16,2-1-46-16,-3 1-21 0,-1 4-11 0,4 0-5 0,-5 4-3 0,2 1-10 16,-4 4-12-16,3 4-12 0,-1 2-13 0,0 2-7 0,-2 4-4 15,1 2-1-15,-1 2 1 0,4 2 2 0,0 2 1 0,-2-1 1 0,2 3 2 16,2-2 1-16,3-2-1 0,3 1 1 0,2-4 1 0,2 1 0 15,0 0 4-15,5-3-1 0,-2-2 2 0,4-4 2 0,-1 3 0 0,8-6 2 16,-2-2 1-16,-1-1-1 0,8-2-3 0,-2-7-2 0,1 2-2 0,3-3-1 16,-1-3-2-16,0-1-2 0,1-4 0 0,-1-2-1 15,2-2 2-15,-2-3-1 0,-5 1 3 0,-1-5 1 0,4 3 2 0,-6-6 4 0,1 0 7 0,-1-2 3 16,-2-3 7-16,-3 2 6 0,0 1 8 0,-4-3 6 0,2 2 4 16,-5 2 1-16,1 2-2 0,-3 4-6 0,-1 0-7 0,-1 1-7 15,-3 7-5-15,0 5-6 0,-3 0-5 0,-2 4-6 0,-1 8-7 0,-2 1-13 16,-6 8-14-16,1 4-19 0,-8 3-17 0,6 5-21 0,-7 4-22 0,-4 5-21 15,4 6-19-15,-5 2-35 0,3 7-42 0,2 0-99 0,-4 2-129 0,7 1-74 16,2 2-48-16,2 1-20 0,3 1-6 0,2-2 1 0</inkml:trace>
  <inkml:trace contextRef="#ctx0" brushRef="#br0" timeOffset="21491.0712">44791 7268 32 0,'-7'0'389'0,"2"0"-38"0,3 0-72 16,-5 0-86-16,2 0-50 0,3 0-29 0,-1 0-12 0,3 0-7 15,0 0-1-15,0 0-1 0,0 0-4 0,0 0-8 0,0 0-8 0,0 0-9 16,0 0-6-16,0 0-8 0,0 0-4 0,0 0-4 0,0 0-6 15,0 0-5-15,0 0-4 0,0 0-2 0,-3 0-3 0,3 0-4 0,0 1-4 16,0-1-1-16,-2 3-2 0,2-3-1 0,-4 4 0 0,3-3 0 16,1-1-1-16,-7 3-1 0,5-3-6 0,-1 4-7 0,-1-2-17 0,-1 1-18 15,4 2-34-15,-3 0-43 0,1 0-56 0,1 2-59 0,-3-2-74 16,2 3-80-16,-1-4-43 0,2 0-23 0</inkml:trace>
  <inkml:trace contextRef="#ctx0" brushRef="#br0" timeOffset="23301.0558">48319 10508 131 0,'-3'-3'443'0,"-1"-2"9"0,3 1 8 0,-5 0-86 0,3 3-131 15,0-1-74-15,1-2-43 0,-2 3-28 0,1 1-22 0,3 0-9 16,0 0-8-16,0 0-2 0,0 0-2 0,-2 0-6 0,-1 5-7 0,3-2-8 16,0 2-8-16,0 3-6 0,0 1-7 0,0 4-1 0,0 2-3 0,0 3 1 15,0-2 1-15,0 8 1 0,0 0 2 0,0 1-1 0,0 2 3 16,0 1 0-16,0 4 0 0,0-3-2 0,0 3 1 0,-2-1-3 0,2 1 1 16,-3-1-3-16,-1 1-1 0,3 0-6 0,-3 0-5 0,-1 1-7 0,0-2-6 15,0 0-11-15,-4-2-13 0,3-1-15 0,-1 1-17 16,-2-3-21-16,-3-1-23 0,4 2-28 0,3-6-28 0,-4 1-43 0,2-5-48 0,1 0-40 15,0 2-39-15,5-7-47 0,-3 0-51 0,4-3-22 0</inkml:trace>
  <inkml:trace contextRef="#ctx0" brushRef="#br0" timeOffset="23594.6693">48730 10628 166 0,'-5'-16'465'0,"3"4"8"0,-1-1-56 0,-1-2-92 0,3 3-77 0,-4 4-68 16,1-2-42-16,1 3-28 0,3 2-16 0,-2 0-8 0,-1 0-5 15,1 5-4-15,2 0-5 0,0 0-4 0,0 0-10 0,-3 5-10 0,-1 2-11 16,4 0-10-16,-2 6-8 0,-1-1-6 0,0 5-2 0,-3 3-1 16,5 3 0-16,-3 2 1 0,1 2 1 0,3 0 1 0,-2 6 0 0,2-1 3 15,-3 3 0-15,1-2 1 0,-1 6 0 0,-1-4-1 0,3 2 1 0,-3 3 0 16,1-3-1-16,1 1-3 0,-1-2-2 0,1-1-7 0,-5 2-8 0,5-1-10 15,-3-3-13-15,2 2-16 0,-1-3-19 0,3-3-20 0,-4 2-23 16,1-1-26-16,1-4-30 0,1-2-32 0,-5 0-46 0,6-1-49 0,-3-2-49 16,2-3-48-16,2-1-30 0,-3-4-22 0,0 2-6 0</inkml:trace>
  <inkml:trace contextRef="#ctx0" brushRef="#br0" timeOffset="24144.5413">47709 11549 21 0,'0'-8'375'0,"0"3"-51"0,0-2-80 0,0 2-51 15,0-3-36-15,1 2-18 0,-1 0-7 0,4 0-3 0,-3-3 2 16,-1 7-2-16,4-3-2 0,-1 1-8 0,-3-1-11 0,2-2-8 16,-2 7-7-16,0-7-8 0,3 6-4 0,-3-3-5 0,0 4-7 0,4 0-6 15,-4 0-6-15,0 0-6 0,0 0-5 0,0 0-5 0,0 0-5 0,0 0-6 16,5 4-3-16,-3-3-3 0,1 6-5 0,2-3-2 0,0 4-2 16,4 0-2-16,-4 0-1 0,3 5 1 0,4-1-1 0,-1 5 2 15,2 1 0-15,1-2 2 0,3 8 0 0,0-5 0 0,-2 6-2 0,6-3 0 16,1 4 0-16,-2 1 1 0,3-3 0 0,-1 1-2 0,3 2-1 0,-1-3 2 15,3 0-1-15,-1 3 1 0,-2-4-2 0,5 2 2 0,-2-4-1 0,2 0 2 16,0 1 0-16,-2-4 0 0,1-1 0 0,-1-2 0 0,0 0-1 16,4-4 2-16,-7 1 2 0,7-5-1 0,-4-1 0 0,0 1 0 0,0-6-2 15,2 3 1-15,-1-4 0 0,1-5-2 0,0-2 1 0,-2 2 0 16,0-2-2-16,1-1 0 0,2-1-3 0,-3-3-1 0,4-1-1 0,-4 1-1 16,1 0-1-16,-1-3 0 0,0 0-2 0,-1 0 0 0,1 2-1 15,-3 1-1-15,-2 0 0 0,0-2 0 0,-3 1-1 0,2 1 0 0,-3-1 0 16,-1 5 0-16,-1-4 0 0,-3 4 1 0,-1 0 1 0,-1 0-1 15,1 0 1-15,-6 4 1 0,1-4-1 0,0 3-1 0,0 2 2 0,-5-1-1 16,4-1 0-16,-4 2 0 0,1 1 0 0,-1-1-1 0,-2 1-1 16,4-1 1-16,-1 3-2 0,-3 0-2 0,0 0 1 0,0 0-2 0,0 0-2 15,0 0-5-15,0 0-5 0,0 0-9 0,0 0-10 0,0 0-11 0,0 0-12 16,0 0-13-16,0 0-13 0,0 0-15 0,0 0-17 0,0 0-18 16,0 0-20-16,0 3-24 0,0-1-28 0,0-2-31 0,0 5-33 0,0 3-29 15,0-4-26-15,0 4-45 0,0 1-55 0,0-2-26 0</inkml:trace>
  <inkml:trace contextRef="#ctx0" brushRef="#br0" timeOffset="40614.0156">34098 5472 240 0,'0'-16'233'0,"0"2"-46"15,-3 1-26-15,1-2-13 0,-3 2-5 0,-2 0 1 0,2-1 5 0,-3 1-1 16,-3 1-2-16,-2 0-8 0,-1-2-15 0,-3 1-11 0,0 1-14 16,-4-1-11-16,-1 0-10 0,-3-1-10 0,-3 1-9 0,-2 5-8 0,1-5-7 15,-7 3-7-15,-3 0-8 0,-2 0-3 0,-4 3-2 0,1-3-2 0,-5 2 0 16,-1 5 1-16,-1-6-1 0,-5 5 0 0,1-1 1 0,-3 3-1 15,0-2 1-15,-1 3-1 0,-3 1 0 0,-1 0 1 0,-2 0 1 0,-1 1 0 16,-2 5-3-16,-2 0-2 0,-2 6-1 0,0-4 0 0,1 8 1 16,1-2 0-16,-2 6 1 0,1 1 1 0,-1 6 3 0,2-1 1 0,2 4 3 15,5 2 3-15,0 1 0 0,1 3 2 0,8 0 1 0,2 4 4 16,3 3 3-16,1 4 0 0,11-2 1 0,-6 1-2 0,11 4-1 0,-1 2 1 16,6 0-3-16,1-1-1 0,3 4-3 0,2-1-1 0,6-2-2 15,-1 3-2-15,10-1-1 0,-6-1-3 0,3-1-2 0,7-1-3 0,-1-2-3 0,6-1 0 16,-1-1-4-16,5-2-1 0,3-4-1 0,0 1-1 0,6-1-1 15,-3-5-1-15,3 3-1 0,6-2 0 0,0-2-1 0,5-3 2 0,1 1-1 16,2-2 1-16,10-1-1 0,-5-2 0 0,3 1 2 0,6-1 0 16,2-3 1-16,4-1 1 0,-1 1 1 0,4-3 0 0,2-1 1 0,3-1 0 15,0 0 2-15,5-2-1 0,0-3-2 0,0-1-1 0,7 2-1 16,-5-4-1-16,5 1-2 0,-2-3-2 0,3-4-4 0,-2 1-2 16,6 0 2-16,1-2 2 0,-2-4 2 0,4 2-1 0,1-3 0 0,1-3 0 15,0 2 1-15,2-4 0 0,1 2 1 0,3-5 2 0,-5 0 1 16,5 0 3-16,-4-4 3 0,3 1 0 0,-5-2-3 0,2-1-1 0,-4-2-2 15,-4-1-2-15,-3 1 1 0,-3-1-2 0,-3-3 2 0,-2 0 0 0,-6 2-1 16,-5-2 1-16,-2 3 0 0,-1-6-1 0,-4 3 0 0,-4-1-1 16,-2 0 2-16,-2 2-1 0,-3-4 1 0,-1 2 1 0,-2-3 1 0,-2 3 1 15,0-4 1-15,-6 0 1 0,5-3 3 0,-3 3 1 0,-1-1 4 0,2-3 2 16,-4 0 2-16,0-3 2 0,2 4 2 0,-5-7 2 0,1 0 2 16,-1 1 1-16,0-3 1 0,-6-1 0 0,1-2-1 0,0 1 1 15,-6-3-1-15,1-1 0 0,3 2-2 0,-11-1-2 0,-1-1-1 0,0 0-2 16,-5 1-2-16,-3 2-3 0,-3-2-3 0,-2 2-3 0,-4-1 0 0,-2 5-4 15,-8 0-3-15,-2 0-6 0,-7 1-8 0,0 4-10 0,-5 1-10 16,-5 2-13-16,-7 1-14 0,-5 3-14 0,-5 2-14 0,-5 4-17 0,-4 1-19 16,-4 6-20-16,-5-1-24 0,-4 7-25 0,0 2-25 0,0 3-34 15,-1 0-37-15,1 7-44 0,0 1-45 0,5 4-69 0,3 1-80 0,5-2-34 16,1 6-9-16</inkml:trace>
  <inkml:trace contextRef="#ctx0" brushRef="#br0" timeOffset="42579.9755">48065 13013 60 0,'0'-13'296'0,"0"1"-48"0,-2 2-33 0,2-2-19 0,-3 3-10 0,-1-5-5 15,3 6-1-15,-4 0-4 0,1-2-9 0,1-1-13 0,-4 2-14 16,0 1-16-16,5-1-16 0,-6-1-10 0,3 0-10 0,-4 4-4 0,-3-2-8 15,4 0-5-15,-6 4-7 0,1-4-6 0,-3 1-8 0,-1 6-6 16,-2-3-6-16,-3 4-7 0,0 4-7 0,-4 0-4 0,-3 5-5 0,2-2-1 16,-4 2-3-16,-3 6-1 0,5 3-1 0,-6 4 0 0,-1-1-1 15,0 7 1-15,2 3 1 0,0 0 1 0,3 2 2 0,-3 2-1 16,5 1 1-16,3 1-1 0,2-1-1 0,2 5-2 0,5 1-2 0,4-6-1 16,2 3-2-16,5 0-1 0,6-5 1 0,0 2-2 0,8 0-1 15,6-4-2-15,-1 0-2 0,10-5-2 0,2 1 1 0,4-1-1 0,5-6 1 16,2-1-1-16,2-1 0 0,9-1-2 0,-2-7-1 0,1-1 0 15,3-3 1-15,1-2 3 0,-1-2 0 0,4-3 3 0,-4-3 2 0,1-2 3 16,-1-2-1-16,-3-3 3 0,2 1 1 0,-5-6 2 0,1 0 1 0,0-2 2 16,1-4 3-16,-9 1-1 0,1 1 1 0,-3-4-3 0,2-1 1 15,-9-1-2-15,1-3-1 0,-5 2 0 0,0-3-2 0,-3 1-1 0,-6-2-3 16,-1 1 0-16,-4-4-2 0,-4 2-3 0,-3 1-1 0,-2-3-3 16,-2 3-1-16,-7 0 0 0,-1 1-3 0,-5-1-4 0,0 0-4 0,-6 3-4 15,2 2-5-15,-5 4-5 0,-3-1-6 0,-2 0-10 0,0 2-7 0,-5 5-11 16,2 0-11-16,-1 5-12 0,-6 2-11 0,3 4-14 0,-1 1-15 0,1 3-20 15,0 4-22-15,0 2-27 0,2 0-30 0,5 6-28 0,-2 1-26 16,4 2-60-16,0 4-75 0,5-2-32 0</inkml:trace>
  <inkml:trace contextRef="#ctx0" brushRef="#br0" timeOffset="42929.9106">48154 12535 186 0,'-4'-12'199'0,"3"2"6"0,-3 1 9 0,1-2 0 0,1 2-5 0,2 1-11 16,-3 3-14-16,1 1-20 0,-2 0-25 0,1 1-22 0,1-1-20 0,-4 4-17 15,4 4-15-15,-3-1-9 0,-2 1-6 0,5 5-9 0,-3 3-5 16,-3 4-4-16,2 3-4 0,-2 5 0 0,-4 4 1 0,3 4 7 0,3 6 8 16,-8 0 8-16,5 9 9 0,-3 1 5 0,2 5 6 0,-2 3 2 15,4 0-2-15,-2 9-1 0,-1 0-4 0,3 1-4 0,-1 4-6 0,4 1-3 16,-3 2-5-16,3-1-4 0,-2 1-6 0,2 2-8 0,3-4-5 16,-5 2-7-16,5-6-6 0,2 1-12 0,-3-4-14 0,3-1-13 0,0-6-14 15,0 2-17-15,3-5-19 0,-3-4-23 0,2-1-27 0,1-6-31 16,1 1-36-16,1-6-40 0,-3 0-42 0,6-7-45 0,-3 2-43 0,4-3-57 15,-1-5-62-15,1-5-23 0</inkml:trace>
  <inkml:trace contextRef="#ctx0" brushRef="#br0" timeOffset="43415.6333">49448 12766 190 0,'3'-15'222'0,"1"3"-19"0,-4 0-12 0,2 0-3 0,-2-1 1 16,0 2 1-16,0-1 1 0,0 3-4 0,0-2-7 0,-2-1-9 0,2 2-10 16,-4 0-9-16,1 3-9 0,3-1-8 0,-2 2-9 0,2 0-9 15,-3 1-10-15,1 1-9 0,-5-1-10 0,6 2-8 0,-6 3-9 0,5 0-8 16,-3 3-9-16,-4 2-9 0,1-1-10 0,-4 7-8 0,-2 0-7 15,1 7-6-15,-3 1-5 0,-4 6 0 0,-1 3 2 0,-1 1 4 0,0 8 2 16,0 1 3-16,-4 2 2 0,2 1 2 0,-1 2 1 0,3 5 1 0,-2-1-1 16,5 4 1-16,-3 0 0 0,1-1 1 0,8-1 1 0,-1 5-2 15,4-2-2-15,-2-2-5 0,5 1-6 0,4-1-7 0,-1-2-12 0,8 0-12 16,-1-1-13-16,4-1-15 0,2 1-16 0,2-8-17 0,3-1-19 0,1 4-20 16,8-6-20-16,-1-3-32 0,3-1-34 0,3-1-34 0,-4-4-33 15,3-2-33-15,7-4-34 0,-7-1-56 0,4-4-70 0,-2-1-29 0,0-5-6 16</inkml:trace>
  <inkml:trace contextRef="#ctx0" brushRef="#br0" timeOffset="47515.9781">50227 12909 147 0,'9'-20'161'16,"-2"3"2"-16,-1 0 2 0,0 4-2 0,-5 2-3 0,3-2-8 15,-1 2-9-15,-3 3-14 0,0 3-17 0,0 1-18 0,0 0-17 16,0 4-14-16,0 0-14 0,0 0-13 0,-3 0-13 0,-1 4-13 0,-1 0-11 16,-3 5-8-16,1 0-4 0,-5 5 1 0,2-1 2 0,-2 8 3 0,-2 2 6 15,-3 0 5-15,2 1 7 0,-6 8 4 0,1-3 6 0,-1 3 2 0,-1-1 4 16,2 5 2-16,-1-4 3 0,-1 3-1 0,0-3 0 0,3 1-3 15,0-4-2-15,1 0-1 0,-3 0-3 0,6-4-2 0,1 2-3 0,-3-4-2 16,3-3-2-16,2-3-1 0,2 0-3 0,2 2-2 0,3-7 0 16,-4 0-2-16,4-3-1 0,0-1 0 0,1 0-1 0,1-4 1 15,3 1 1-15,0 0-1 0,0-2 2 0,0-3-1 0,0 2 0 0,7-2 1 16,-5 0-1-16,3 0 0 0,2-2-3 0,-1-1-1 0,3 1 0 0,3-1-2 16,-2-2-2-16,4 3-2 0,6-3-1 0,-1 0-1 0,0 0 0 0,3 0 2 15,5 2-1-15,0-4-1 0,1 1 0 0,2-1 1 0,1 3 0 16,1-4 2-16,3 4 0 0,-3-1 0 0,0-2-1 0,8 0 1 0,-8 1 0 15,2-1 0-15,-1 2-1 0,2-3 0 0,-4 3-2 0,-4-2 1 16,2-1 3-16,-3 1 0 0,-2 0-1 0,-2-2 2 0,0 1 0 0,-1 1 2 16,-3-2 2-16,-4 0 1 0,0 2 2 0,-4-1-1 0,2 0 3 15,-4 1 1-15,1-2 0 0,-2 0 0 0,-1 2 0 0,-4-1-2 0,2 1 2 16,-3 0-1-16,-1-3 1 0,0 2 0 0,0 1-2 0,0-1 1 16,0-1-1-16,0 2-1 0,-1-2 2 0,1 1 1 0,-4 1 0 0,2 3 1 15,2-5 2-15,-3 6 3 0,0-5 3 0,1 3-1 0,2 0 1 0,-5 2-1 16,1 1-2-16,1 0-4 0,1 0-4 0,2-1-3 0,-7 3-7 15,6 0 0-15,-3 3-3 0,3-1-1 0,-6 2-2 0,2 4-2 0,0 3-3 16,-1-1 2-16,-5 5 0 0,2 6 3 0,-1 3 3 0,0 1 4 16,-2 3 5-16,1 2 4 0,-2 5 3 0,1-1 2 0,-2 1 3 0,4 5 0 15,-4-4 3-15,1 4-2 0,1 3-2 0,1-2-6 0,-2-2-10 0,-3 4-15 16,6-1-15-16,0-3-21 0,-2 1-23 0,2 0-26 0,1-1-31 16,-3-6-34-16,6 7-34 0,-3-10-37 0,4 3-38 0,-2-4-59 0,5 2-69 15</inkml:trace>
  <inkml:trace contextRef="#ctx0" brushRef="#br0" timeOffset="47796.7861">51315 12834 4 0,'0'-23'432'0,"4"1"-69"0,-1 1-107 0,2 4-64 0,-3 1-40 16,1 0-25-16,1 4-17 0,1 1-11 0,-3 5-7 0,4-1-11 0,-4 3-13 16,3 4-15-16,2 4-18 0,-2 4-14 0,4 4-11 0,1 4-4 0,2 6-1 15,3 5-1-15,-1 4 4 0,0 8 5 0,6 6 8 0,-5-1 6 16,6 7 6-16,-6 4 7 0,-1 5 5 0,3 1 3 0,0 3 4 0,-7 3 1 16,-1 1 1-16,-4 0-4 0,2 4-5 0,-7-4-7 0,-7 7-11 0,2-6-15 15,-6 1-17-15,-9 3-22 0,1-9-23 0,-5 4-32 0,-6-4-34 16,-4 4-44-16,-7-8-48 0,-4 3-79 0,-4-2-94 0,-2 2-54 0,-4-7-31 15</inkml:trace>
  <inkml:trace contextRef="#ctx0" brushRef="#br0" timeOffset="50181.4464">47964 15692 79 0,'0'-8'215'0,"2"0"-17"0,1 3-9 15,-3-3-5-15,0 1-8 0,-3 2-6 0,1 2-10 0,2-1-13 0,-6 0-16 16,4 2-20-16,-3-1-16 0,-4 3-18 0,2-2-14 0,-3 2-12 15,0 0-13-15,-5 2-9 0,-1 1-6 0,-3 2-6 0,-1 0-6 16,-2 3-3-16,-5 0-2 0,3 4-3 0,-4 7 0 0,-2-2 1 16,-1 5-2-16,-1 1-1 0,-3 4-2 0,3 0-1 0,0 5-2 0,-2 3 1 15,5-2-3-15,-2 7 0 0,0 1-3 0,7-2-4 0,-5 4-1 16,11-5-4-16,2 5-3 0,1 0 0 0,1-5 0 0,7 1-1 0,4 0 1 16,3-6-1-16,3 2 1 0,4-3 1 0,5-1 1 0,2-2 2 15,3-2 3-15,2-2 3 0,4-2 1 0,0-3 3 0,4 0 3 0,7-7 1 16,-3 0 3-16,1-4 3 0,4 2 1 0,0-6 3 0,1 0 2 0,6-4 2 15,-6-1 3-15,4-5 1 0,2 1 2 0,0-1 4 0,-2-4 2 16,1-2 6-16,-4-1 4 0,1-3 3 0,-2-1 2 0,-1-3 2 0,-2-1 0 16,-5 1 2-16,0-4 1 0,-1 1-1 0,-6-6 0 0,0 1-3 15,-3 1-2-15,-9-1-3 0,2-5-5 0,-4 1-3 0,-2 2-4 0,-6-1-4 16,0 0-4-16,-6-2-2 0,0 3-5 0,-3 1-4 0,-5-1-6 0,1 3-4 16,-3-2-8-16,-1 3-5 0,-1 3-6 0,-3-1-5 0,1 2-6 15,-2 1-9-15,-4 0-10 0,-1 10-13 0,-1-5-14 0,1 7-17 16,-4 1-20-16,1 4-23 0,-3 3-23 0,1 3-24 0,-2 4-18 0,1 1-18 15,1 7-42-15,-2-1-54 0,3 3-34 0</inkml:trace>
  <inkml:trace contextRef="#ctx0" brushRef="#br0" timeOffset="50481.1132">47939 15511 117 0,'0'-17'214'0,"0"0"-14"16,0 4-11-16,0-2-9 0,0 6-11 0,0-2-12 0,0 6-21 16,0 1-26-16,-4 0-18 0,4 4-15 0,0 0-12 0,-1 7-11 15,-3 2-10-15,4 3-10 0,-1 8-6 0,-6 2-6 0,5 3 0 0,-1 11-2 16,-3 0 4-16,1 8 5 0,-1 4 5 0,-1 4 6 0,0 5 2 15,0 2-3-15,-1 5-4 0,-1 1-6 0,0 3-4 0,1 3-5 0,-1 0-1 16,3 0 1-16,-6 2-5 0,3-1-2 0,1 4-8 0,1-4-9 16,-2 2-15-16,1-1-15 0,3-5-21 0,-4 1-23 0,4-2-29 15,-2-3-31-15,2-2-35 0,3 0-37 0,-4-7-71 0,6 1-90 0,0-6-44 16</inkml:trace>
  <inkml:trace contextRef="#ctx0" brushRef="#br0" timeOffset="50797.5582">49312 15935 196 0,'-6'-20'355'0,"0"0"-101"0,4 3-46 0,-5 2-20 0,0 0-14 15,0 2-9-15,6 1-9 0,-4 0-5 0,-2 1-17 0,2 6-21 0,-4-3-20 16,7 8-21-16,-6 0-17 0,3 0-17 0,-4 0-10 0,1 4-8 0,-4 4-6 16,2 1-6-16,-1 3-5 0,-4 8-4 0,1 0-2 0,1 2-1 15,-3 3 1-15,-1 3 3 0,0 4 0 0,4 2 0 0,-3 4-1 16,3 2 0-16,-3-2-2 0,3 4 0 0,2 2-3 0,1-1 0 0,2 5-1 16,-1 0-1-16,1-5-3 0,4 5-6 0,2 1-7 0,2-5-7 0,2 4-15 15,5-5-17-15,-2-2-23 0,5 6-23 0,4-9-31 0,0 1-33 16,6 0-34-16,-1-5-35 0,6-1-60 0,-4 0-76 0,8-5-35 15</inkml:trace>
  <inkml:trace contextRef="#ctx0" brushRef="#br0" timeOffset="51196.9677">49878 16046 109 0,'-9'-19'438'0,"4"1"-67"0,2-2-108 16,1 3-65-16,-1 3-44 0,-1-1-25 0,4 2-13 0,4 1-10 0,-1-3-8 15,-1 7-15-15,3 0-15 0,3 1-19 0,1 2-19 0,3 0-14 16,-2 0-15-16,4 5-10 0,3 0-6 0,-2 3-7 0,2 2-1 0,0 0-1 16,2 4 1-16,0 2 3 0,1 1 2 0,-5 2 2 0,3 1 2 0,-1 5 1 15,-4-3 4-15,1 5 2 0,-6-1-1 0,-2 0 1 0,-1 2 4 16,-2 2 0-16,-6-1 1 0,-1 4 0 0,-3-5 0 0,-1 5 0 0,-6 0 1 15,-3-1 2-15,0 1 1 0,-3-1-1 0,-3 1 1 0,-2-5 2 0,1 2 2 16,-2 0 0-16,-1-2-1 0,2 2 2 0,-3-6-1 16,4 0 0-16,2-1 2 0,4-3 0 0,-5-2 2 0,6 2 2 0,4-7 1 0,2 0 3 15,-1 1 3-15,7-2 1 0,-7-3 4 0,11 1-1 0,-3-2 2 16,3-1 0-16,1-2 1 0,0 0 0 0,1 0 1 0,3 3-1 0,1-3-2 16,3 0 0-16,3 0-4 0,1 0-2 0,3 0-3 0,2 0-3 0,5 0-3 15,4-3-3-15,-2 3-4 0,6-2-4 0,-1-1-4 0,7 3-8 0,-2-1-12 16,4 1-13-16,-3-4-15 0,1 1-16 0,4-2-22 0,-3 5-25 15,-1-3-28-15,0-2-35 0,-1 1-36 0,0 1-50 0,-3-2-58 16,-1 2-48-16,-1-2-39 0</inkml:trace>
  <inkml:trace contextRef="#ctx0" brushRef="#br0" timeOffset="51564.3986">50741 15596 28 0,'-2'-16'425'0,"2"3"-48"15,0-1-79-15,0 1-65 0,0 1-59 0,2 3-35 0,-2-1-24 0,5 3-12 16,-2-1-9-16,2 3-12 0,2-2-13 0,-2 2-16 0,0 0-16 0,4 2-14 16,-4 3-13-16,0-1-10 0,7 1-9 0,-3 1-4 0,-3-1-1 15,6 3-3-15,-3 2 0 0,-1 3 0 0,-1-1 1 0,0 3 1 0,0-1 0 16,0 4 3-16,-6 2 1 0,-1-1 4 0,0 6 0 0,-1 0 2 15,-6 0 1-15,2 0 0 0,-4 2 1 0,-1-1 0 0,-2 2 0 0,-3-1 1 16,1 1 0-16,-3-1 1 0,0-1 2 0,-2-1 0 0,2 0 1 16,3-4 2-16,1 1 0 0,-1-2 2 0,4-3-1 0,-4-1 1 0,6 1 2 15,3-4 0-15,-2-2-1 0,2 1 2 0,3 1 2 0,-1-3 2 16,3 1 3-16,0-1 1 0,3-1 2 0,-1 1 1 0,3-2 3 0,2 2 3 16,-1-3 4-16,10 0 5 0,-3 3 3 0,3-2 3 0,6 0 1 0,5-1-4 15,1-2-9-15,6 0-11 0,3 0-15 0,2 0-19 0,6-2-18 16,1-1-27-16,2 0-28 0,-2-2-35 0,3 1-39 0,-3-1-39 0,2 1-39 15,-2-4-69-15,-5 3-82 0,7-2-41 0,-11-1-21 0</inkml:trace>
  <inkml:trace contextRef="#ctx0" brushRef="#br0" timeOffset="51782.3929">51633 15593 200 0,'0'-10'462'0,"0"0"-52"15,0 1-83-15,0-2-69 0,0 6-65 0,0-3-39 0,1 7-25 0,-1-6-17 16,4 7-11-16,-1 0-15 0,-1 0-19 0,1 0-15 0,2 7-15 16,0 1-11-16,1 4-7 0,2 2-4 0,4 5-4 0,-2 2 0 0,4 4 1 15,-2 1 1-15,1 6 4 0,-2 6 3 0,1-1 3 0,-4 3 1 0,-1 2 3 16,0 3 2-16,-2 1-1 0,-5-1-4 0,-5 1-2 0,-4 7-8 16,1-6-8-16,-6 4-16 0,-3 2-18 0,-5 2-24 0,-2-2-24 0,-3 2-36 15,-7 2-40-15,1 1-45 0,-6 2-47 0,3 3-75 0,-5 2-91 16,4-6-45-16,-8 7-23 0</inkml:trace>
  <inkml:trace contextRef="#ctx0" brushRef="#br0" timeOffset="55631.8288">49380 18134 141 0,'3'-18'161'0,"2"1"-11"0,0 0-4 0,1 1 0 0,2 0-3 0,1 0-4 15,1 0-13-15,5 0-15 0,-1-1-15 0,-1 3-17 0,3-2-11 0,4 4-11 16,-1-2-7-16,3 0-6 0,0 1-6 0,1 1-7 0,-1 4-6 16,2 3-7-16,1 0-7 0,-4-1-4 0,-1 6-5 0,2 0-4 0,-3 6-2 15,-2-1-2-15,-2 0-2 0,-3 7 0 0,-1 0 0 0,1 4 1 16,-7 0 2-16,-4 1 4 0,-1 0 5 0,-1 6 5 0,-4-4 6 0,-7 6 4 16,1-2 3-16,-2 2 2 0,-1-3 3 0,-6 3 3 0,1-2 0 0,0 1 1 15,-1-2 1-15,-1 1-1 0,-1-4 0 0,2 1-4 0,1 0-1 16,2-4-3-16,1 3-2 0,3-8-5 0,-1 1-1 15,2 1-1-15,4-3-2 0,-1 0-2 0,2-2-2 0,0-3-1 0,6 2 1 0,1 1 2 16,0-3 3-16,0-2 4 0,1 2 3 0,6-1 4 0,0-1 3 0,5 2 3 16,-2-4 2-16,4 2 2 0,6 0 0 0,3-2 2 0,-1-1-3 15,5 0-5-15,5 0-11 0,4 0-16 0,3 0-18 0,2-1-20 0,5-2-22 16,2 0-25-16,2 2-32 0,-1-4-34 0,6 2-43 0,-9-1-41 0,7-1-68 16,-1 3-80-16,-6 1-42 0,0-3-24 0</inkml:trace>
  <inkml:trace contextRef="#ctx0" brushRef="#br0" timeOffset="55981.4606">50718 18142 289 0,'0'-8'289'0,"-1"-5"-43"0,1 5-31 0,-4 2-15 0,3-2-6 15,1 0-2-15,-4 6 3 0,1-3-10 0,1 0-14 0,-1 5-19 0,-1-1-21 16,3-3-19-16,-5 4-15 0,0 0-15 0,4 4-14 0,-10-3-14 16,3 4-15-16,3 2-9 0,-8 4-7 0,0 0-6 0,-1 5-6 0,-5 4-4 15,-1 1-5-15,-1 11-1 0,-2-2 0 0,-2 11 6 0,3 3 7 0,-5 5 5 16,3 2 3-16,-3 10 4 0,-2 2 3 0,6 4 2 0,-2 9 0 15,-1-4 2-15,3 10 2 0,-3 0 2 0,5 1 2 0,1 7 2 0,-1-4 0 16,3 3-5-16,2-1-8 0,4-2-11 0,2-2-13 0,1-2-20 16,2-3-21-16,1-1-23 0,2-3-24 0,5-2-26 0,0-7-27 0,3 0-28 15,2-6-31-15,7-1-39 0,-5-1-42 0,7-8-72 0,3-2-90 0,1-4-45 16,5-4-22-16</inkml:trace>
  <inkml:trace contextRef="#ctx0" brushRef="#br0" timeOffset="56932.229">48730 18473 76 0,'-2'-6'160'0,"-1"4"1"0,-2-1 4 15,0 1-3-15,0-3-8 0,-2 3-11 0,2-1-15 0,0 2-20 16,-1-3-23-16,0 4-18 0,0 0-15 0,5 0-12 0,-6 0-9 0,2 4-11 16,-4-3-10-16,4 4-9 0,-3 0-10 0,3 2-6 0,-4 1-6 15,0-1-2-15,3 3-2 0,-3-1 4 0,-3 2 5 0,4 2 5 0,1-2 4 16,-2 2 2-16,1-1 2 0,-4 1 2 0,5-1 2 0,-1 3 1 15,-4-2 0-15,3-4 3 0,2 0 1 0,-1 4 1 0,-4-2 5 0,2-2 0 16,1 2 2-16,0-3 0 0,1-1 1 0,1-2 1 0,-1 1 2 0,-1 0 0 16,4-4 1-16,-4-2 1 0,1 0 2 0,3 0 0 0,-4 0-2 15,4-2-1-15,-2-4-2 0,2 0-2 0,0-2-4 0,0-3 0 0,0-1-1 16,1-2-1-16,1-1-2 0,1-2-1 0,-1-1-1 0,1-2 0 0,2 0-2 16,0-1 1-16,2-6 0 0,1 4 2 0,2 0 0 0,4 0 2 15,-1-4 1-15,-1 6-1 0,9-2 0 0,-6 1-1 0,7 2-3 0,-3 2-1 16,1-1-5-16,5 5-1 0,3 0-4 0,-5 5-1 0,5 2-1 15,-1 2-2-15,5 5-1 0,-5 5-2 0,5-2 0 0,-3 9-1 0,2 3-1 16,-2 2 1-16,1 6 0 0,-3 0 3 0,1 7 4 0,-5 2 5 0,-1 3 8 16,-3 3 3-16,0-3 3 0,-6 8 5 0,-3 2 3 0,-3-2 2 15,-4 1 4-15,-3 0 2 0,-3 0 2 0,-6 1 3 0,0-3 0 0,-6 6 1 16,-2-4-3-16,1-2-1 0,-8 1-4 0,-3-2-2 0,0-1-5 0,-4-3-3 16,0 0-4-16,0-3-2 0,-3-1-2 0,1 0-4 0,-1-5-3 15,2-1-3-15,1-4-4 0,0-2-3 0,2-2-3 0,5-5-4 0,-2-2-2 16,4-1-3-16,1-6-4 0,4-3-3 0,0-4-6 0,3-3-5 15,2-3-3-15,2-3-6 0,3-7-4 0,2-1-4 0,1-2-5 0,1-7-2 16,6 2-2-16,-1-6-1 0,6-5 0 0,-1 7 0 0,6-4 3 16,1-1 2-16,1-1 4 0,4 2 2 0,3 4-1 0,0-2 2 0,1 5 1 15,1 5 2-15,2 1 4 0,-1 4 2 0,1 4 3 0,1 5 5 0,-3 1 4 16,4 6 4-16,0 2 3 0,-1 7 3 0,3 4 4 0,-3 3 5 16,1 1 9-16,-3 3 4 0,2 4 9 0,0 3 4 0,1 2 6 0,-1 0 4 15,-3 2 1-15,1-1 3 0,2 4 1 0,-6-2-2 0,-3 1-1 16,4 1-8-16,0-2-9 0,-3-1-8 0,0 0-7 0,-1-1-18 0,1 2-24 15,0-5-23-15,3 2-24 0,-2-3-33 0,2 0-41 0</inkml:trace>
  <inkml:trace contextRef="#ctx0" brushRef="#br0" timeOffset="57367.7765">51116 18597 148 0,'5'-16'356'16,"-5"3"-77"-16,2-2-43 0,-2 3-26 0,3 0-15 0,0 3-14 0,-3 1-11 15,2 3-14-15,2-2-15 0,-4 2-16 0,0 2-21 0,0 3-20 0,0 0-19 16,0 0-17-16,-4 3-15 0,2 2-14 0,2 2-9 0,-3 3-5 15,0 5-5-15,1 2-3 0,-3 3 2 0,-2 8 3 0,5-2 5 0,-3 7 6 16,-3 2 5-16,1 1 5 0,0 4 5 0,-5 1 5 0,2 2 2 16,-2 2 1-16,-2-1-1 0,4 3-4 0,-4 1-8 0,1-4-12 0,-1 3-18 15,-1-2-21-15,1-1-24 0,4-4-28 0,0 3-33 0,1 0-38 0,2-5-44 16,2 1-46-16,3-5-73 0,2 0-83 0,0-5-44 0,6-1-25 16</inkml:trace>
  <inkml:trace contextRef="#ctx0" brushRef="#br0" timeOffset="57577.463">51453 18945 384 0,'-5'-6'419'0,"2"-1"-76"0,0 2-111 15,1 2-75-15,2-1-53 0,0 4-30 0,2-1-17 0,-2 1-8 16,6 0-7-16,-1 0-9 0,4 0-10 0,1 1-7 0,4 3-4 0,6-1-4 15,-1 2-4-15,5 2-6 0,3-6-7 0,7 4-15 0,2 2-17 16,0-2-28-16,8 0-31 0,-1 1-39 0,5-2-41 0,1 1-52 0,1 0-59 16,1 0-48-16,5-2-45 0</inkml:trace>
  <inkml:trace contextRef="#ctx0" brushRef="#br0" timeOffset="57831.5068">52912 18597 2 0,'0'-13'421'0,"-4"2"-5"0,1-1-65 0,3 0-98 0,-2 3-46 15,-5-2-21-15,5 3-8 0,-1 0-1 0,1 2-3 0,-1 0-4 16,0 2-9-16,3-1-12 0,-2 3-17 0,2-4-17 0,-4 6-17 0,3-2-17 16,1 2-15-16,0 0-15 0,-4 2-16 0,1 1-15 0,1 2-12 0,-1 0-14 15,1 5-5-15,-5 3-5 0,6 0 1 0,-3 6-1 0,1 3 4 0,-2 1 3 16,-1 3 2-16,1 3 1 0,0 4-2 0,-2 2-6 0,6 0-11 0,-4 2-13 15,-2 2-17-15,-2-2-19 0,8-1-27 0,-5 5-32 0,0-1-42 0,4-3-50 16,-3 1-70-16,5-2-81 0,-4-1-58 0,1 0-46 0,3-1-19 16</inkml:trace>
  <inkml:trace contextRef="#ctx0" brushRef="#br0" timeOffset="58048.0598">52258 19503 65 0,'-1'-5'504'16,"1"-1"1"-16,0 0 0 0,0 0-74 0,1 0-112 0,8-1-95 0,-1 2-90 15,4-2-47-15,4 2-26 0,1-3-13 0,5 4-5 0,2-3-7 0,3-2-7 16,4 5-7-16,5-3-2 0,-1 2-8 0,6-2-8 0,0 2-10 0,7 1-13 16,1 1-15-16,-2 2-15 0,2-2-18 0,4 3-22 0,0 0-27 15,-4 3-29-15,2-3-43 0,-1 4-48 0,-2 0-57 0,-4 1-61 0,-3 3-42 16,-5-1-31-16,-1 5-11 0</inkml:trace>
  <inkml:trace contextRef="#ctx0" brushRef="#br0" timeOffset="58382.9283">52741 19914 370 0,'-9'-6'455'0,"1"-2"10"0,3-3 6 0,1 3-90 0,1 1-143 16,1 1-75-16,2 1-41 0,0-3-22 0,0 4-9 0,2-2-7 0,5 1-4 15,-5 3-11-15,9-1-14 0,-2 1-15 0,1-1-13 0,0 1-10 0,6 2-9 16,-1 0-9-16,6 2-6 0,-3 1-3 0,-2-1-3 0,4 3-3 16,-4 0-3-16,4 3 0 0,-6 2 0 0,-4 1 1 0,2 1 1 0,-4 2 1 15,-3 0 0-15,-3 5 2 0,-2-6-2 0,-2 5 0 0,-9 2 1 0,2 0 1 16,-1 1-1-16,-7 3 1 0,1-3 0 0,-6 1 1 0,-3 1-2 0,1-2-1 16,-7 3-2-16,4-3-1 0,-6 2-1 0,3-1 0 0,-4-3 0 15,1 1 4-15,2-1 3 0,2-3 9 0,0 1 9 0,6-6 11 0,-3-1 12 16,7-1 12-16,2-1 11 0,4 0 11 0,-1-7 10 0,7 3 7 0,0 0 6 15,6-1 5-15,1-3 3 0,0 0-2 0,0 0-2 0,1-3-6 16,8-1-7-16,3 3-7 0,1-2-9 0,3-1-11 0,4-1-7 0,2 0-10 16,6-3-6-16,1 1-9 0,6 2-8 0,5-3-10 0,4 3-9 0,-3-4-14 15,5 1-17-15,7 1-19 0,0-2-20 0,1 1-19 0,1 1-20 0,3-2-21 16,0 0-19-16,-7 2-30 0,7-1-32 0,-2-2-48 0,-5 0-58 0,-1 3-68 16,-2-3-72-16,-6 0-28 0,3 1-4 0</inkml:trace>
  <inkml:trace contextRef="#ctx0" brushRef="#br0" timeOffset="58631.54">53863 18656 36 0,'0'-32'473'0,"0"5"11"0,0 3 6 0,0-1-94 0,0 5-145 16,0 0-79-16,0 7-46 0,2 2-28 0,1 5-20 0,-1 1-8 0,5 5-4 15,-2 2-4-15,0 5-6 0,4 6-6 0,1 4-11 0,3 7-4 16,1 8-1-16,0 1 4 0,1 10 7 0,-1 4 6 0,-1 6 4 0,1 7 4 16,-6 2 7-16,-2 8 0 0,-5 1 0 0,-1 6 0 0,-5 2-3 0,-5 3-9 15,-4-1-12-15,-8 4-18 0,-5 1-24 0,-7-3-28 0,-4 3-32 0,-10-3-35 16,2 1-39-16,-8-3-56 0,-4-3-67 0,-5-1-93 0,-7-5-105 0,5 3-55 16,-7-3-29-16,-4-2-12 0</inkml:trace>
  <inkml:trace contextRef="#ctx0" brushRef="#br0" timeOffset="75044.3265">47446 21950 181 0,'-5'-2'486'15,"0"-3"3"-15,1 3 3 0,3-1-102 0,1 1-149 0,0-4-83 16,1 6-44-16,3-2-25 0,1-1-14 0,0 3-7 0,7-1-6 16,-2 1-12-16,4-3-14 0,6 3-17 0,-1 0-16 0,5 0-21 0,5-1-18 15,3 1-18-15,1-4-17 0,2 1-16 0,6 3-17 0,2 0-29 16,0 0-35-16,1 0-40 0,-3 0-44 0,3 0-44 0,4 0-42 0,-11 0-38 15,4 0-34-15</inkml:trace>
  <inkml:trace contextRef="#ctx0" brushRef="#br0" timeOffset="75207.4684">47574 22291 178 0,'-14'4'466'0,"6"-3"7"0,1 2 4 16,5-1-66-16,2-2-99 0,0 0-81 0,5 0-74 0,4-2-43 15,1 2-30-15,4-4-21 0,3 1-19 0,5-1-25 0,3-1-28 0,3-2-28 16,1 1-30-16,7 0-43 0,3-2-44 0,0 0-61 0,4 4-68 16,4-4-70-16,-1 2-74 0,4 1-32 0,-1-2-15 0</inkml:trace>
  <inkml:trace contextRef="#ctx0" brushRef="#br0" timeOffset="75783.4718">50255 21924 20 0,'0'1'415'0,"-4"-1"2"16,2 3 5-16,-4-1-80 0,4 4-120 0,-3-4-71 0,-2 3-47 15,2 0-19-15,0 0-7 0,0 2 6 0,-4-1 8 0,4 0 7 0,-3 2 8 16,2 0 5-16,-2 0 4 0,-1 0 2 0,-3 0 0 0,6 0-2 0,-3-4-2 15,-3 4-6-15,4-3-6 0,1 1-4 0,-5-1-5 0,2-4-4 16,-2 2-3-16,1-1-3 0,-1-2-2 0,6 0-2 0,-6 0-3 0,1 0-1 16,0-5-5-16,0 4 0 0,-1-4-3 0,4-2-3 0,-2-1-2 15,1 0-5-15,1-3-3 0,-1-2-3 0,2 1-6 0,0 0-5 0,6-2-4 16,-3-1-6-16,4-3-4 0,4 5-5 0,-3-6-6 0,6-1-5 16,3 3-4-16,2 0-4 0,2 0-3 0,0 0-2 0,1 1-4 0,11 3-2 15,-4-2-2-15,0 3-3 0,2 3-1 0,1 4-3 0,-2-1-2 0,4 5 1 16,-5 2 0-16,-2 5 1 0,3 0 1 0,-3 9 0 0,-5-3 1 15,-1 1-1-15,0 8-1 0,1 2-1 0,-8 1-3 0,0 3 0 0,-7 2-2 16,0 2-2-16,-7-1-2 0,0 4-3 0,-8 2-5 0,1-3-5 0,-5 2-3 16,-3 1-3-16,-5 1-4 0,-4-1-6 0,-1-1-7 0,-4 5-10 15,-5-7-13-15,0 1-12 0,-7 2-14 0,2-2-10 0,-3 1-12 0,-4-4-4 16,2 2 0-16,-2-3 2 0,0-3 3 0,4-2 4 0,4-1 7 0,3-7 8 16,-1 2 10-16,6-7 16 0,4-5 18 0,4-2 20 0,5-3 20 15,6-4 19-15,4-5 18 0,2-2 13 0,3-10 10 0,8-1 8 0,1-4 5 16,5-3 3-16,3-3 2 0,1-1 0 0,6-5-1 0,2 2-4 15,5 0-6-15,1-2-5 0,1 2-5 0,1 4-7 0,2 6-4 0,-3 0-7 16,4 8-6-16,2 4-5 0,-2 4-5 0,-1 3-4 0,2 6-6 0,-5 8-2 16,1-1 0-16,-3 8 3 0,-1 4 5 0,-1 3 4 0,-4 1 5 15,1 4 4-15,-4 0 3 0,-1 5 5 0,-1 0 3 0,-3 1 2 16,1 3 3-16,-4-2 0 0,0 0 1 0,-2-2-5 0,-1 3-5 0,1-2-16 16,1-1-20-16,-4-1-28 0,1 0-33 0,3-2-48 0,-2-4-55 0,4-3-71 15,1-1-76-15,0-2-52 0,2-5-36 0,1-2-20 0,3-4-8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23:14.9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18421 4395 320 0,'-8'-24'298'16,"-1"0"-43"-16,-1 0-35 0,-4 5-17 0,2-2-9 0,-1-2-4 15,-1-1-1-15,0 3-11 0,-3 0-15 0,-2 2-18 0,4 3-19 0,-5-3-17 16,1 3-14-16,-7 0-11 0,6 2-8 0,-6 1-8 0,1 1-7 16,-3 4-7-16,-4 3-7 0,0 1-5 0,-4 1-5 0,0 3-5 0,-3 3-4 15,-2 1-5-15,0 4-4 0,-3 2-2 0,-1 2-1 0,-4 2-2 16,3 3-3-16,-4 6-1 0,1 1-1 0,1 0-2 0,-1 3-2 0,-1 5-1 0,6 1-3 15,-2 3-2-15,1 0-2 0,4 7-1 0,1-1-2 0,4 4 0 16,0 2-2-16,4 2-2 0,3 1-2 0,0-1 0 0,3 3-3 16,4 7 4-16,3-2 3 0,2-1 5 0,3 3 3 0,6 3 4 0,1-2 4 15,4 2 5-15,-1 1 2 0,8 0 6 0,-1-1 2 0,4 2 5 0,1-6 4 16,6 6 4-16,0-7 4 0,6 3 1 0,-1-9-2 0,5 4-1 16,1-5 0-16,3-2-1 0,4-1 0 0,2-6-1 0,2-4 0 0,1 1-1 15,6-5 0-15,0-4-2 0,6-3 0 0,1-3-2 0,2-3-1 16,3-4-2-16,1-3-1 0,-1-5-1 0,3 2-3 0,0-10-1 0,-2 3-3 15,2-8-2-15,0 0-4 0,-3-5-2 0,3-4-3 0,-4-1-1 16,-4-4-2-16,3 0-4 0,-4-9-2 0,0 2-2 0,1-4 0 0,-2-1-2 16,-2-2 2-16,0-2-1 0,-2-3-2 0,0-1-1 0,2 2-1 0,-6-6 0 15,4 2 1-15,-6-2-1 0,1 0-1 0,-3-3 1 0,-1-3 3 16,-2 5 3-16,-3-5 2 0,-2-1 2 0,-3 1 2 0,-1 0 0 0,-2-4 4 16,-3 2 1-16,-2-1 3 0,-3 1 2 0,-1-6 1 0,-4 6 1 15,-4-3 5-15,0-1-1 0,-1 3 0 0,-8-6-1 0,-1 3-1 0,0-5-2 16,-5 3-1-16,-6 0-4 0,-2-2-3 0,-4 4-3 0,-6-3-2 0,-2 2-2 15,-3 3 0-15,-3 4 0 0,-5 1-2 0,-3 4-1 0,-2 5-2 16,-3-1-1-16,-4 7-4 0,3 5-7 0,-4 6-8 0,-1 2-9 0,-6 6-15 16,3 6-14-16,0 6-14 0,0 6-21 0,-2 2-22 0,2 5-27 0,0 8-28 15,7 0-39-15,-2 7-49 0,9 2-51 0,3 3-55 0,5 4-58 16,10-2-64-16,6 4-23 0,3-3-5 0</inkml:trace>
  <inkml:trace contextRef="#ctx0" brushRef="#br0" timeOffset="430.0686">19681 1090 133 0,'-7'-14'474'0,"-1"-2"-25"0,3 3-46 0,0 0-75 16,0-1-89-16,-1 5-57 0,0-2-40 0,4 6-23 0,-1 1-13 0,-1 2-12 15,4 4-12-15,0 2-15 0,0 5-19 0,0 2-18 0,4 6-15 16,1 3-12-16,1 4-9 0,1 1-4 0,0 5 1 0,0 6 6 16,0 4 12-16,1-4 7 0,-3 8 4 0,1 0-3 0,4-4-8 0,-3 8-14 15,-2-1-17-15,0-3-23 0,-2 1-27 0,-1 0-31 0,1 0-35 16,2 0-42-16,-1-6-46 0,-2 1-80 0,1 0-94 0,2-6-51 0,0 0-26 15,-1-2-10-15</inkml:trace>
  <inkml:trace contextRef="#ctx0" brushRef="#br0" timeOffset="835.2162">20459 1127 88 0,'-3'-20'510'16,"-3"3"10"-16,1 3 7 0,0-2-93 0,-2 4-148 0,2 3-82 0,-3-2-51 16,3 3-28-16,-4 3-14 0,4 5-14 0,-4 0-13 0,1 5-17 15,-1 2-21-15,-4 5-18 0,-1 4-16 0,0 0-10 0,1 3-14 16,-3 9-6-16,-1-2-4 0,-1 8 0 0,1 0 6 0,3 1 2 0,0 5 4 16,-3-2 1-16,9 2 1 0,-1 1-1 0,2-3-1 0,1-1 0 0,6 1-3 15,0-3 1-15,3-4 0 0,2 1-1 0,0-3 1 0,7-1 0 0,2-6-3 16,3 1-2-16,-2-4-1 0,6-3-1 0,1 0-1 0,-2-4-1 15,6-4 2-15,1 0 0 0,0-4 0 0,1-1 1 0,-1-3 1 0,2-3 0 16,-2 2 2-16,1-6 1 0,-5-2 2 0,5-1 0 0,-6-3 3 0,0 1 5 16,-1-2 6-16,-3-1 4 0,-2-2 5 0,-4-2 5 0,1 0 5 0,-3-2 8 15,-1 1 7-15,-1-3 7 0,-2 1 8 0,-3 4 6 16,-3-6 5-16,3 8 1 0,-3-5-1 0,0 6-8 0,0 1-9 0,-3 3-9 16,3 4-7-16,-3 2-5 0,-3 3-7 0,5 4-4 0,-3 3-4 0,-4 2-4 15,4 8-6-15,-1-1-7 0,-3 10-8 0,3 0-10 0,-4 8-11 0,4 0-9 16,2 4-10-16,-2 5-15 0,3 1-16 0,-2 3-19 0,4 3-21 15,4-5-30-15,-2 6-33 0,6-1-43 0,1-5-45 0,1 4-71 0,3-6-81 16,4 0-37-16,1 1-14 0</inkml:trace>
  <inkml:trace contextRef="#ctx0" brushRef="#br0" timeOffset="1049.4673">21506 1143 385 0,'-9'-24'529'0,"-1"10"0"16,5-3-3-16,0 5-104 0,-4 3-156 0,3 1-93 0,-1 1-60 15,0 3-34-15,2 3-18 0,3 2-15 0,-1 6-10 0,-1-2-15 16,3 11-19-16,-3-2-15 0,4 6-8 0,-3 5-5 0,3 7-1 0,0 0 0 16,0 6-1-16,0 4-7 0,3 2-12 0,-3 3-17 0,4 6-21 15,-3-2-23-15,3 1-23 0,1 2-38 0,3-3-42 0,1 3-68 0,-1-3-79 16,1-2-54-16,1-2-41 0,0-2-19 0</inkml:trace>
  <inkml:trace contextRef="#ctx0" brushRef="#br0" timeOffset="1233.4524">22345 1507 147 0,'0'-6'447'15,"3"-5"-4"-15,-1 5-3 0,7-2-106 0,-1 1-158 0,2-1-98 0,4 1-70 16,7-3-53-16,-3 0-42 0,8 2-45 0,3-4-47 16,2 4-43-16,1 0-42 0,7 0-58 0,-3 0-65 0,3 4-33 0</inkml:trace>
  <inkml:trace contextRef="#ctx0" brushRef="#br0" timeOffset="1367.8534">22476 1742 506 0,'-15'7'539'0,"1"-2"2"15,2-2 3-15,4 1-100 0,1-3-156 0,0-1-92 0,6 0-57 0,1 0-35 16,0 0-18-16,0 0-14 0,1 0-10 0,8-1-15 0,-1-3-17 0,4 1-26 16,2-1-35-16,5 3-42 0,5-6-45 0,1 6-70 0,2-4-82 15,9 2-99-15,-3-1-108 0,6-1-54 0,-2 0-27 0,6-3-12 0</inkml:trace>
  <inkml:trace contextRef="#ctx0" brushRef="#br0" timeOffset="2869.7285">23858 912 60 0,'18'-16'104'16,"-1"4"-9"-16,2-1-9 0,2 2-11 0,3-1-16 0,1 0-18 0,-4 4-11 16,8 0-11-16,-6 1-8 0,3 6-6 0,-2-3-4 0,-2 4-5 15,4 4 0-15,-6 0-1 0,-3 4 2 0,-3-2 1 0,0 7 3 16,-3-1 3-16,-2 1 6 0,-2 2 8 0,-4-2 6 0,-3 7 6 16,-3-4 6-16,-4 1 7 0,-5 0 3 0,-2 1 3 0,1-2 2 15,-6 4 7-15,-3 0 3 0,-4 0 4 0,2-2 2 0,-6-1 3 0,4-2 0 16,-3-1-2-16,-2 1 0 0,6 1-2 0,-2-4-2 0,3 0-2 15,1 0-2-15,1-4-2 0,5 0 0 0,4-3-4 0,2 0-1 16,3-3 0-16,-1 3-4 0,8-5-4 0,1 2-6 0,0-2-4 0,0 0-5 16,5-2-5-16,3 2-3 0,3-5-4 0,2 3-5 0,4-1-5 15,5-2-3-15,1 3-4 0,0-4-6 0,8 4-4 0,-4 2-3 16,6 0-4-16,-3 0 0 0,3 2 0 0,-2 4-2 0,-1-1-2 16,-2 2 1-16,-1 3 0 0,-5 0 0 0,4-2 2 0,-6 8 0 15,-3 0 2-15,2-5 0 0,-5 7 4 0,1-1 3 0,-8 0 3 0,1 1 5 16,-4 0 6-16,-3 2 3 0,-2 0 4 0,-4 0 4 0,-2-4 2 0,-4 4 4 15,-2-4 2-15,-6 4 2 0,-1 0 1 0,-4 0 1 0,-4-2 1 16,1-3 0-16,-7 2-2 0,-2-4-7 0,0-1-8 0,-5 1-15 0,4-1-13 16,-2-1-19-16,-2 1-19 0,2-6-26 0,1 0-30 0,2 0-38 0,0-1-43 15,2-5-72-15,5 0-89 0,4-2-54 0,1-2-38 0</inkml:trace>
  <inkml:trace contextRef="#ctx0" brushRef="#br0" timeOffset="3045.7738">24828 883 265 0,'12'-15'439'0,"2"0"-74"0,-1 3-107 0,3-1-78 0,1 1-63 16,5 0-35-16,0 0-21 0,2 0-18 0,5 0-16 0,-2 3-30 15,6-2-31-15,-1 5-44 0,4-2-47 0,0-2-47 0,-1 3-47 16,1 2-66-16,0 0-73 0,-2 0-40 0</inkml:trace>
  <inkml:trace contextRef="#ctx0" brushRef="#br0" timeOffset="3334.2973">24734 888 369 0,'-10'1'331'0,"-2"2"-99"0,5 0-65 16,0-2-47-16,2 6-22 0,5-2-11 0,0-1-12 0,5 3-12 15,2 2-8-15,3 0-7 0,2 1-4 0,4 3-2 0,4-2 2 16,1 2 5-16,8-2 3 0,0 5 0 0,1 0-2 0,6-3-1 0,0 3-4 16,3-4-5-16,-1 0-5 0,3 1-4 0,0-1-4 0,-2 1-5 15,2-1-3-15,-2 2 0 0,-3 0-3 0,0-1-2 0,-4-1-4 0,-1-3-4 16,-7 0-1-16,-2 4-3 0,0-3 2 0,-5-3 1 0,-7 4 3 16,-1-2 4-16,-4-1 4 0,-2 0 2 0,-6 0 2 0,-2 0 3 15,-4-1 2-15,-4 5-1 0,-3-6 2 0,-9 1 0 0,2 1-3 16,-4 0-9-16,-5-2-13 0,-2 5-17 0,-2-6-22 0,3 2-23 0,-6-2-32 15,7 0-33-15,-4-4-53 0,5 6-61 0,-1-7-81 0,6 1-86 16,-1 2-43-16,5-3-22 0</inkml:trace>
  <inkml:trace contextRef="#ctx0" brushRef="#br0" timeOffset="4233.6878">26255 1600 121 0,'-27'2'361'16,"2"1"-81"-16,1 0-54 0,-2 2-39 0,6-1-23 0,-3-3-14 0,6 6-8 16,0-2-7-16,4-1-8 0,4 0-8 0,2 3-10 0,4-2-12 0,3-1-8 15,3 1-8-15,4 1-6 0,5-1-4 0,5-1-3 0,4 1-5 16,4 1-1-16,8-1-1 0,6-1 1 0,5-2 0 0,7 4-2 0,6-1-4 16,2-4-6-16,8 2-10 0,4-1-5 0,3-2-5 0,6 3-3 0,2 0-4 15,3-3-4-15,7 2-2 0,-2 1-3 0,4-3-3 0,-3 2-4 0,2-2-2 16,0 5-3-16,-1-3-3 0,0 1 0 0,0-1 1 0,-5 1-3 0,1-3-8 15,-2 1-4-15,-4-1-7 0,-2 4-2 0,-5-4-5 0,-10 0-1 16,1 0-3-16,-6 0 1 0,-7-4 0 0,-4 4 4 0,-5-1 6 0,-6 1 5 16,-4-5 6-16,-3 2 5 0,-11 1 6 0,1-3 6 0,-6 3 6 0,0-3 6 15,-4-1 6-15,-3 1 5 0,-3-1 8 0,-1 0 5 0,-3 0 4 0,-1 1 2 16,0-2 2-16,-1 2-2 0,-3-3-2 0,-1 1-3 0,0-1-3 0,-4 0-4 16,-2 0-4-16,2 4-4 0,-5-4-3 0,1 3-5 0,-1-2-4 15,0-1-4-15,-4 3-3 0,-1 0-2 0,-2 1-4 0,-1-1-2 0,2 0-2 16,-6-1 0-16,4 4 0 0,-2 0 0 0,2 1 0 0,0-4 0 0,-4 1-1 15,4 1 1-15,3 2 0 0,-3-4 1 0,7 2 1 0,-1 0 0 0,3-2 2 16,-1 5 0-16,4-4 0 0,1 4 2 0,1-4 1 0,6 4-1 16,-5-3 1-16,6 2-1 0,-3-3-1 0,4 4-2 0,0 0-1 0,4 0-2 15,-3-3-3-15,3-1-3 0,-1 4-1 0,2 0-1 0,0 0-1 0,7 0-1 16,-1 0-2-16,-1 0 0 0,7 4-2 0,0-1 0 0,2-3 2 0,3 5 2 16,-3 2-1-16,3 2 3 0,3 2 3 0,-2-2-1 0,-3 3 0 15,2 1 0-15,-1 1 2 0,-6 1-1 0,2 2 2 0,-3 3 0 0,-1 0 3 16,-4 0 1-16,-4 2 1 0,-5 3 0 0,0 0-2 0,-5 3-4 0,-4-2-8 15,-4 3-8-15,-4 0-12 0,-2 6-12 0,-5-5-13 0,-10 6-18 16,3-2-17-16,-6 2-23 0,-3-3-24 0,0 2-36 0,2 1-40 0,-5-3-58 16,2 0-66-16,4-4-57 0,1 0-54 0,0-2-21 0,6-6-4 0</inkml:trace>
  <inkml:trace contextRef="#ctx0" brushRef="#br0" timeOffset="4783.8422">30237 1342 245 0,'-3'-14'404'0,"-2"0"-67"0,3 2-50 0,-1-3-45 0,-1 3-28 16,-1 3-23-16,3 2-16 0,-1-1-14 0,0 3-19 0,-2 2-24 0,3 2-21 15,-2 1-21-15,1 1-14 0,-2 2-12 0,1 5-13 0,3-2-11 16,-3 8-9-16,3-1-7 0,-6 7-1 0,2-2 2 0,3 5 5 0,-1 0 5 16,-1 9 7-16,-1-4 7 0,2 2 5 0,1-1 0 0,-1 7-1 15,-3-4-1-15,3 0-1 0,1 3-1 0,-1-2 0 0,1-1 0 0,-5-3-3 16,6 1-3-16,-3 2-10 0,3-3-11 0,-6-2-19 0,2 2-22 0,0-1-26 16,1-1-32-16,2-2-38 0,-4 0-42 0,4 0-55 0,-2-4-60 0,4 3-79 15,4-4-90-15,-2-3-43 0,1-3-23 0,2-2-6 0</inkml:trace>
  <inkml:trace contextRef="#ctx0" brushRef="#br0" timeOffset="5011.3308">30821 1866 140 0,'-4'-6'504'16,"4"1"6"-16,0-3 4 0,0 4-91 0,0-2-138 0,0 1-87 15,-2 3-59-15,-1-1-33 0,3 3-21 0,0 0-9 0,0 0-7 0,0 3-7 16,-2-1-11-16,-1 6-9 0,0-1-10 0,-3 3-5 0,3 3-3 0,1 3-4 16,-3 3-1-16,-2 1-1 0,2 1 0 0,-3 4-4 0,3 1-6 0,-4 6-17 15,1-4-21-15,1 5-27 0,-2-3-32 0,4 3-40 0,-3 3-46 0,1-5-51 16,5 5-55-16,-1-1-78 0,3-6-88 0,5 1-43 0,-2 0-24 16,6-5-8-16</inkml:trace>
  <inkml:trace contextRef="#ctx0" brushRef="#br0" timeOffset="5450.742">31329 1515 47 0,'3'-26'476'0,"-1"1"7"0,1 4-70 0,6-4-110 16,-4 2-81-16,7-1-69 0,-5 8-38 0,8-2-20 0,-1 4-12 15,-1-1-7-15,6 2-9 0,0 1-10 0,1 4-13 0,4 0-17 0,2 7-12 16,-6-2-11-16,9 6-6 0,-8-2-5 0,1 7-2 0,-2 0-1 16,2 3-1-16,-8 2 0 0,0 0-2 0,-4 3 1 0,-5 3 2 15,2-3 2-15,-5 8 1 0,-4-1 3 0,-5 2 2 0,0-4 0 0,-5 4 4 16,-1-4 1-16,-4 4 0 0,-2 2 2 0,2-6 0 0,-5 1 1 0,3-1 0 16,-3 3-1-16,0-8 0 0,3 3-2 0,2-2-1 0,1-6 2 0,-1 2 0 15,7-1 4-15,-2-1 3 0,4-6 6 0,-1 3 5 0,4-1 5 0,3-6 4 16,-1 3 4-16,3-4 1 0,0 0 1 0,3-5-1 0,-1-2-1 15,7 2-2-15,2 2-3 0,-4-9-4 0,7 6-5 0,3-4-5 0,0 0-6 16,5 1-5-16,0-4-9 0,2 4-5 0,4 2-3 0,-1-5-3 0,0 7 0 16,4 2-1-16,-4-1 1 0,0 1 1 0,2 6 0 0,-1 1 2 0,-1-1 0 15,-3 2 2-15,3 7 2 0,-5 0 1 0,-1 0 1 0,-2-1 0 16,-1 2 3-16,-4 3 1 0,-2-1 2 0,-4 5 1 0,-1 0 2 0,-3-3 2 16,-4 1 3-16,-4-1 2 0,-1 4 2 0,-3 2 2 0,-3-3-1 0,-6 0 1 15,-1 1-1-15,-5-2-3 0,1 1-2 0,-5 0-7 0,-4 0-8 0,2-3-11 16,-5 0-14-16,3 1-18 0,-3 0-19 0,0-8-27 0,2 5-31 0,1-3-42 15,7-3-49-15,-1-1-85 0,2-4-103 0,1 3-52 0,4-7-26 0,0 0-9 16</inkml:trace>
  <inkml:trace contextRef="#ctx0" brushRef="#br0" timeOffset="5694.4521">32509 1941 94 0,'-4'-8'530'0,"4"-5"14"0,-1 2 13 0,-3-1-58 0,4 1-95 0,-1 2-85 15,1 2-79-15,-4-1-46 0,1 1-27 0,3 1-16 0,0 4-9 0,0-2-17 16,0 4-21-16,0 0-21 0,0 0-19 0,0 0-15 0,0 2-16 16,0 2-11-16,0 2-11 0,0 4-8 0,0 2-6 0,0 4-5 0,0 0-3 15,0 8-4-15,-2-3-4 0,-1 6-5 0,3 2-4 0,-2 2-13 0,-5 1-19 0,2 2-22 16,2 4-25-16,-2-3-27 0,-1 4-29 0,1-2-42 0,0 3-46 15,-2-6-85-15,2 3-106 0,4-3-59 0,-3 1-34 0,1-5-14 0,3 0-1 16</inkml:trace>
  <inkml:trace contextRef="#ctx0" brushRef="#br0" timeOffset="7201.065">31157 1431 169 0,'-7'-5'378'16,"0"-3"-67"-16,0 0-44 0,2 2-32 0,3 1-18 0,-1 1-12 0,-1 0-16 16,3-1-21-16,1 2-20 0,0 3-26 0,0-1-18 0,1-2-18 15,3 2-14-15,-1 1-12 0,-1-3-14 0,3-1-11 0,4 4-9 16,-1-1-6-16,6-3-3 0,-1 4 0 0,6-1 0 0,3 1 0 15,0-5 2-15,6 3 1 0,2-1 1 0,1 1 2 0,2-1 1 0,1 1-1 16,-5-4 1-16,1 4-1 0,1-1 1 0,0 2-1 0,-7-4-3 16,1 2-2-16,-6 0 0 0,-2 1-1 0,-2-1-2 0,-1 2 1 15,-2 1 0-15,-4-4 0 0,-1 3-2 0,0 1 2 0,-5 0-1 16,-2 0-2-16,0 0 0 0,0 0-1 0,0 0-1 0,0 0-1 0,0 0-3 16,0 0-2-16,-2 1-3 0,-1 3-3 0,-1-4-4 0,-1 1-4 15,3 2-3-15,-1-3-5 0,0 2-6 0,-2-2-2 0,1 3-6 0,-1 0-4 16,0-3-2-16,0 2-2 0,0 1-2 0,-2-3 0 15,2 1-3-15,3-1-1 0,-5 3-1 0,2-3 1 0,2 0 0 0,1 2 2 16,-1-2 2-16,3 0 4 0,0 0 4 0,0 0 4 0,-2 0 5 16,2 0 2-16,0 0 4 0,0 0 3 0,0 0 2 0,0 0 4 15,0 0 4-15,0 0 0 0,0 0 4 0,0 0 2 0,0 0 2 16,0 0 2-16,0 0 2 0,0 0 2 0,0 0 1 0,0 0 2 0,0 0 2 16,0 0 3-16,0 0-1 0,2-2 1 0,-2-1 1 0,3 3 4 15,-1-1 1-15,1 1 3 0,2-3 1 0,-1 1 4 0,-1 2-2 16,-1-3-2-16,3 0-1 0,2 1-2 0,-2-1-2 0,0 2-3 0,0-4 0 15,4 2 0-15,-1 0-2 0,-3 2-2 0,4-3-4 0,-4 3-1 16,3-6-2-16,-3 7-4 0,2-1 1 0,-2-3-2 0,1 4 0 16,-1-2-2-16,-2 1 1 0,2 1-1 0,-1-4 0 0,-4 4 0 15,0 0 0-15,0 0 1 0,0 0-2 0,0 0 0 0,0 0-2 16,0 0 1-16,0 0 2 0,0 0 1 0,0 0-1 0,0 0 2 16,0 0 2-16,0 0 0 0,0 0 2 0,0 0-1 0,0 0 0 0,-4 0 2 15,-1 0 0-15,2 0 0 0,1 0 1 0,-5 0 0 0,5 4-2 16,-1-4-2-16,1 1 0 0,-5 1-3 0,6-2-3 0,-3 4-2 0,1-3-2 15,-2-1-1-15,3 0 0 0,-1 4-2 0,-1-4 0 0,-1 0-1 16,3 3 0-16,2-3 1 0,-3 0 1 0,3 0 1 0,0 0 0 16,0 0 1-16,0 0 3 0,0 0 0 0,0 0 3 0,0 0 1 15,0 0 2-15,0 0 0 0,3 0 0 0,-1 0-1 0,2 0 0 16,-3 0 1-16,6-3-1 0,-5-1 2 0,1 4 0 0,-1 0 0 16,1-1 0-16,1-3 1 0,-3 4 1 0,6 0-2 0,-5-2 2 0,1 1-1 15,3 1 0-15,-1-4 1 0,0 4 1 0,2-1 0 0,-1-2 0 16,-2 3-3-16,1-4 2 0,2 3-1 0,-2 1-1 0,0 0 0 0,-2-3-2 15,-1 3 1-15,3 0-1 0,-5 0-1 0,0 0 1 16,0 0 0-16,0 0 0 0,0 0 1 0,0 0-1 0,0 0 2 0,0 0-1 16,0 0 1-16,0 0 0 0,0 0 2 0,0 0 1 0,0 0-1 15,0 0-2-15,0 0 1 0,0 0-2 0,0 3-4 0,-1-3-3 16,-3 1-2-16,4 3 0 0,-2 0 0 0,2 3 2 0,-3 2 2 16,0 0 2-16,3 3 1 0,0 4 5 0,0 3 6 0,0 4 9 0,-2 2 6 15,2 3 10-15,0 2 9 0,-4 4 10 0,4 5 6 0,-1-1 5 0,1 3 5 16,-4 5 2-16,1-1 1 0,3 1 0 0,-2 5-1 0,-1-3-3 0,-1 4-3 15,3 1-5-15,-3-2-6 0,3 5-5 0,-6-5-6 0,2-2-4 0,3 1-6 16,-1-4-3-16,-1 2-5 0,-1-3-4 0,3-3-3 0,-1-2-1 0,-1-6-2 16,-1-1-1-16,5-1-1 0,-3-3-3 0,3-4-1 0,-2-3-4 15,-1-6-4-15,3 4-5 0,0-7-5 0,0-1-4 0,0 0-5 0,0-7-4 16,3 1-4-16,-1-1-10 0,-2-5-8 0,3 0-13 0,2 0-14 0,-1-5-10 16,1-3-12-16,0 0-11 0,2-4-13 0,-5 1-9 0,10-6-9 15,-11-3-9-15,4 2-12 0,2-2-10 0,-2 0-9 0,0-1-10 0,-1-3-11 16,-2 3-9-16,4-2-11 0,-4 1-13 0,2 4-15 0,-3-5-17 0,3 5-13 15,1-2-17-15,2 3-16 0,-2 0-39 0,3 1-49 0</inkml:trace>
  <inkml:trace contextRef="#ctx0" brushRef="#br0" timeOffset="7619.6165">31574 2029 195 0,'-17'-7'243'0,"0"2"1"0,4 1 2 0,-1 0 1 0,4 0-4 16,-2 0-5-16,5 0-17 0,-5 3-17 0,7-2-19 0,0-1-18 0,-2 4-17 16,5-1-17-16,-1 1-12 0,3-2-14 0,0 2-13 0,0 0-12 0,0-2-11 15,3-1-11-15,-1 1-11 0,1 2-6 0,1-6-6 0,1 6-3 16,0-2-3-16,7-3 0 0,-2 2-1 0,4 2 1 0,3-5-2 0,2 4-2 16,8-3-1-16,0-1-2 0,4 4 0 0,1-5 0 0,4-1-1 0,7 3 0 15,-6-2-3-15,4 2-2 0,0-3-3 0,-2 4-4 0,2-3-4 0,-5-2-4 16,3 5-2-16,-6-3-4 0,-1 2-3 0,-3 0-1 0,-5 0-2 15,2-1-2-15,-4 4-1 0,-7-2-2 0,-1 1 0 0,-1 0-2 0,-1 3 0 16,-3-2 0-16,-7 2 0 0,3 0-4 0,-5 0 0 0,0 0 0 0,-5 2 0 16,-1-2 1-16,-2 6-1 0,-6-2 2 0,-3-2 0 0,-2 6 2 15,-4 0-1-15,-5 0 0 0,-6 4 1 0,-3 0 0 0,-3 0 2 0,-4 0 1 16,-5 5 3-16,3-6 2 0,-7 6 0 0,3-2-1 0,1 0 2 0,-4 2 1 16,3 0 1-16,1-2 2 0,6 1 2 0,-4-4 2 0,9 0 2 0,2 0 2 15,2 0 1-15,7-1 0 0,0-3 2 0,8 4 1 0,2-7 1 0,3 2 2 16,1-2-1-16,4-2 0 0,0-2 0 0,8 3 1 0,1-4 0 0,0 0 1 15,5 0 2-15,0-4 0 0,9 3 2 0,3-2 2 0,1-2 1 0,8-2 0 16,3 2-1-16,7-7-4 0,3 5-6 0,0-2-9 0,4 0-12 16,1 1-14-16,6-2-19 0,-1 0-23 0,-1 0-25 0,1 1-25 0,1 2-36 15,-4-1-42-15,3 0-54 0,-3 0-62 0,2 4-75 0,-2-4-82 0,2 0-37 16,-4 4-15-16</inkml:trace>
  <inkml:trace contextRef="#ctx0" brushRef="#br0" timeOffset="7878.9856">33796 1406 389 0,'-5'-8'560'16,"-3"0"3"-16,1 0-74 0,2 1-111 0,3-2-86 0,-5 5-72 0,7 0-40 15,0-1-25-15,0 2-14 0,0 1-9 0,7-4-18 0,-5 4-24 16,10-1-19-16,-2 2-18 0,4-4-16 0,4-1-15 0,5 1-17 16,4 0-21-16,2 1-24 0,7 0-29 0,-1-1-28 0,6-2-29 0,4 0-35 15,-4 2-38-15,3-3-55 0,-1 0-64 0,-1 4-79 0,-4 0-86 16,3-1-40-16,-7-2-19 0,-5 6-2 0</inkml:trace>
  <inkml:trace contextRef="#ctx0" brushRef="#br0" timeOffset="8167.9708">33634 1391 106 0,'-25'4'459'0,"6"-1"-47"15,0 2-75-15,2-4-71 0,0 1-68 0,4 2-40 0,2 0-27 16,3 1-16-16,3 2-10 0,-2-3-14 0,2 4-15 0,5-2-12 0,0 4-8 16,5 0-9-16,2 2-6 0,-1 2-1 0,8 2-3 0,1 0 0 0,1 4-1 15,6 0 0-15,4-4 2 0,-3 3 1 0,5 1-1 0,6 1-1 0,-2 2-1 16,1 1-3-16,2-2-3 0,0-3-1 0,0 4-3 0,1 2-2 15,0-2-3-15,-7-2-1 0,5-2-2 0,-5 4-2 0,-2-5-2 0,2 5-2 16,-8-4-1-16,-4 0 0 0,2-2 1 0,-4 0 1 0,-8-1 4 0,1 4 2 16,-8-4 3-16,0-4 1 0,-5 4 2 0,-3-2 1 0,-6-2 1 0,-5 1 0 15,-3-1 0-15,-3-3 0 0,-8 4 0 0,1-2-1 16,-7-2-3-16,1-2-5 0,-6 1-10 0,3 0-15 0,-7-4-15 0,7 4-26 0,2-3-29 16,-2 0-38-16,5 0-41 0,4 0-63 0,1-3-74 0,7 4-85 15,-1-1-91-15,7 0-46 0,5-4-23 0,6 5-9 0</inkml:trace>
  <inkml:trace contextRef="#ctx0" brushRef="#br0" timeOffset="8372.4356">34443 1989 402 0,'0'-8'579'15,"0"-2"10"-15,0-2 6 0,-4 2 5 0,1 2-114 0,3 0-169 16,-2 1-98-16,-1 2-59 0,3 4-34 0,0-5-19 0,0 6-14 0,0 3-9 15,-2 0-17-15,2 3-17 0,-3 2-15 0,-1 1-12 0,-1 7-6 0,3 4-5 16,-4 2-3-16,0 2-2 0,-2 7-2 0,3-2-5 0,-4 3-9 0,4 4-10 16,-3 2-17-16,-1 2-18 0,1-2-27 0,1 5-31 0,0-3-34 15,0 0-36-15,0 0-55 0,7-4-61 0,0 0-94 0,0 4-112 0,0-10-52 0,4 3-23 16,-1-5-8-16,2-3 5 0</inkml:trace>
  <inkml:trace contextRef="#ctx0" brushRef="#br0" timeOffset="8835.4966">34946 1489 86 0,'5'-23'455'0,"0"1"-54"16,0 4-80-16,4-5-76 0,-1 2-69 0,4 4-45 0,2 2-29 15,-1 1-17-15,3 1-10 0,1 4-9 0,2-2-12 0,3 3-16 0,-2 1-19 16,1 2-12-16,4 4-13 0,-1 1-7 0,-2 1-6 0,4 3-5 16,-7-1-2-16,3 9-2 0,-3-6-2 0,-2 6-1 0,-4 1 0 15,-1 2 1-15,-7 2 5 0,-3 0 3 0,-2 4 6 0,-2 2 5 0,-3-2 3 16,-7-2 4-16,2 4 2 0,-10 2 4 0,4-4 5 0,-6 2 5 0,0-1 6 16,-4-2 6-16,4-2 5 0,2 2 2 0,-6 0 3 0,4-5 0 15,0-2 0-15,3 0 0 0,2-1 2 0,3-2 5 0,1-2 4 0,4-1 6 16,1-1 5-16,1 1 2 0,0-6 2 0,7 3 0 0,0-4-3 0,0 0-2 15,3-4-4-15,6 3-4 0,-1-6-3 0,3 6-6 0,2-4-6 16,8-2-8-16,-2 2-9 0,3-3-8 0,2 0-11 0,3 7-7 0,0-4-6 16,2-1-4-16,0 6-2 0,-2 0 0 0,4 0 0 0,0 6 1 0,-4-1 0 15,0-1 3-15,-1 4 2 0,-2 2 3 0,-2 2 2 0,0 1 5 0,-5 2 2 16,-1-2 5-16,-3 6 5 0,-4-2 4 0,-1-3 2 0,-3 6 3 0,-5 0 4 16,0 1 4-16,-1-5 1 0,-6 8 4 0,0-6 5 0,-7 2 1 0,-3-2 1 15,-1 6 2-15,-3-4 2 0,-6 3-1 0,3-6 0 0,-3 2-5 16,-4 1-7-16,0-4-15 0,-1 2-20 0,1-3-22 0,-1 0-27 0,1-2-37 15,0-1-43-15,4 1-76 0,3-7-90 0,2 0-80 0,2-1-76 0,4-5-39 16,3 0-24-16</inkml:trace>
  <inkml:trace contextRef="#ctx0" brushRef="#br0" timeOffset="8997.3333">36012 1478 256 0,'6'-2'536'0,"0"-2"-18"0,4-2-9 0,3 1-122 16,8 0-180-16,-2-2-111 0,8 2-74 0,4-1-54 0,6-1-42 0,2 2-46 15,7-3-48-15,-1 0-49 0,8 1-53 0,-2-5-63 0,0 7-70 16,0-2-34-16,-1 3-19 0</inkml:trace>
  <inkml:trace contextRef="#ctx0" brushRef="#br0" timeOffset="9268.3175">36177 1391 114 0,'-22'7'450'15,"7"-2"5"-15,-3-2-77 0,5 2-116 0,-1 3-66 0,6-1-41 16,-1-2-20-16,7 7-9 0,-1-1-14 0,3 1-16 0,3 0-14 0,3 4-12 16,2 0-6-16,2 4-4 0,4-1-2 0,3 2 0 0,2-1-1 0,0 3 0 15,6-2 0-15,-1 3-1 0,2-3-1 0,1 2-3 0,0-1-4 16,0-4-3-16,1 9-4 0,1-6-4 0,-2 3-4 0,-5-6-3 0,-1 5-3 15,-1-5-3-15,-5 3 0 0,2-1-3 0,-5-1 0 0,-1-3-2 0,-6-2 1 16,0 2 0-16,-5-6 2 0,-5 6 0 0,0 0 2 0,-6-4 1 0,-4 0-1 16,-4-1 1-16,-3 0-5 0,-5 0-6 0,0 1-10 0,-6-5-12 0,-6 3-15 15,1 0-19-15,-4-2-24 0,1 0-26 0,-3 0-33 0,1 0-36 16,-1 0-55-16,3 3-65 0,-2-6-88 0,5 7-97 0,-1-3-45 0,3 0-20 16,4 2-4-16</inkml:trace>
  <inkml:trace contextRef="#ctx0" brushRef="#br0" timeOffset="10283.8061">33385 7079 331 0,'-20'-4'446'0,"-2"-2"-73"15,1 1-112-15,3 0-66 0,0 0-42 0,3 1-20 0,2 1-8 16,-1-2-3-16,2 2 1 0,3 1-3 0,4 2-4 0,0-3-8 0,0 1-8 16,2 2-12-16,-1 0-14 0,4 0-11 0,0 0-8 0,0 0-7 15,0 0-7-15,0 0-6 0,7-3-6 0,-5 3-5 0,3-1-6 0,3-2-1 16,4 3-1-16,4-4 1 0,1 0 2 0,10 0 3 0,7-1 5 16,4-1 4-16,9 0 1 0,10-6 2 0,9 1 1 0,11-1 0 0,12 2-2 15,6-6 1-15,11 4-2 0,6-2-5 0,11-2-4 0,3 4-4 0,12 0-2 16,2 0-2-16,9-1-3 0,2 1-2 0,6 1-1 0,5 2-2 0,7 1-2 15,3 1-4-15,13 0-3 0,-1 2-4 0,5-1-1 0,-1 1 4 0,1 4 7 16,4-3 4-16,-1 1 1 0,4-1 0 0,-3 3-2 0,2-6-1 16,-1 6-3-16,6-3-2 0,-3 4-3 0,-2-7 5 0,3 2 6 0,-1 1 6 15,-1-3 6-15,-1 3-1 0,-2 0-3 0,-1-1-2 0,-2-3-4 16,-6 1-2-16,0 2-2 0,-5 0-1 0,-5 0-3 0,-9 1 3 0,-6 1 3 16,-2-2 0-16,-5 0-3 0,-7 0 0 0,-6 2-2 0,-2-1 0 15,-9 1-3-15,-4 2 1 0,-6-4 2 0,-6 2 0 0,-4-1 2 0,-9 3 2 16,-5-5 3-16,-6 5 0 0,-9-3-1 0,-8 3 0 0,-1-6-1 0,-10 6-1 15,-7-3 0-15,-4 1 0 0,-4 3 2 0,-10-4 0 0,-6 4-1 0,-1-3-1 16,-6 2 1-16,-2 1-1 0,-1-4 0 0,-5 3 0 0,-4 1 0 16,-1-3-3-16,-1 3-1 0,-3 0-6 0,2-4-4 0,-5 4-10 0,-2 0-12 15,0 0-13-15,0 0-12 0,0 0-14 0,-2 0-17 0,-5 0-18 16,0 0-15-16,-8 0-19 0,1 0-18 0,-1 0-21 0,-11 4-25 0,3-4-35 16,-12 3-43-16,3-3-43 0,-7 1-44 0,-4 3-44 0,-6 0-46 0,-4 0-15 15</inkml:trace>
  <inkml:trace contextRef="#ctx0" brushRef="#br0" timeOffset="10834.5733">37407 6861 117 0,'-55'4'301'0,"2"3"-68"0,9-2-65 0,3-4-64 0,5 6-32 15,9-3-16-15,0 0-3 0,8 0 1 0,-2 0 6 0,8-2 4 0,4 1 9 16,2 0 8-16,0-3 7 0,7 0 5 0,7 2 5 0,0-2 3 16,8 0 0-16,4 0-6 0,5 0-3 0,12 0-4 0,3 0 2 0,11-2 5 15,8 2 0-15,6-3 2 0,15-2-4 0,6 2-6 0,7-2-7 16,16 1-8-16,4 0-9 0,13-3-9 0,6 2-7 0,7-3-7 0,7 4-4 16,5 0 0-16,5-3-5 0,9 2-4 0,-2 4-3 0,2-1-2 0,6-2-4 15,1 3-3-15,-1 1-3 0,4 0-1 0,-7 0 0 0,2 1-1 16,-5 3 2-16,0-4 6 0,-7 2 2 0,-7 3 3 0,-4-4-1 0,-6 2 3 15,-5 2 1-15,-6-2 1 0,-7 1 3 0,-8-4 4 0,-7 7 2 0,-1-7 3 16,-14 1 4-16,-3 3 2 0,-9-4 1 0,-9 1 3 0,-6-1 1 16,-7 3 4-16,-8 1 7 0,-6-4 8 0,-5 0 7 0,-10 0 9 0,-3 0 3 15,-2 0 5-15,-4 0 3 0,-6 0 3 0,-4 0 5 0,4 0 4 16,-6 0 2-16,-3 0 4 0,2 0-2 0,-5 0-1 0,3 0-8 0,-5 0-8 16,3 0-9-16,-3 0-7 0,0 0-7 0,4 0-7 0,-4 0-5 0,0 0-6 15,2 0-7-15,-2 0-8 0,3 0-5 0,-3 0-6 0,2-4-6 16,-2 4-7-16,0 0-3 0,3 0-4 0,0-3-4 0,-3 3-1 15,0 0-1-15,0 0-2 0,0 0 0 0,0 0 0 0,0 0 0 0,0 0 0 16,0 0 0-16,0 0-2 0,0 0 2 0,0 0-1 0,0 0 1 16,0 0 0-16,0 0-1 0,0 0 0 0,0 0-1 0,0 0-2 0,0 0-1 15,0 0-1-15,0 0-2 0,0 0-2 0,0 0-3 0,0 0-3 0,0 0-3 16,0 0-4-16,0 0-4 0,0 0-5 0,0 0-7 0,0 0-6 16,0 0-7-16,0 0-10 0,0 0-9 0,0 0-10 0,0 0-10 0,0 0-13 15,0 0-11-15,0 0-9 0,0 0-13 0,-6 3-10 0,4 1-9 0,-1-4-9 16,-3 1-8-16,1 2-10 0,0-3-8 0,-3 3-9 0,-1 2-9 15,-3-4-11-15,-1 4-12 0,-1 1-12 0,-1-2-23 0,-6 1-25 0,-1 3-32 16,-2-3-33-16,-2 2-47 0,-3 0-54 0,-5-1-19 0</inkml:trace>
  <inkml:trace contextRef="#ctx0" brushRef="#br0" timeOffset="12486.2217">37147 1167 231 0,'0'-4'265'0,"0"-1"-39"0,-1 2-23 16,-3-2-16-16,4 5-7 0,-1-2-4 0,-3-2-10 0,1 4-14 16,-4 4-16-16,0-2-17 0,-1 3-11 0,-6-1-9 0,0 4-4 0,-4 4-3 15,-6 1 2-15,-5 2 0 0,0 4 5 0,-7 2 3 0,-8 6 8 16,-4 1 7-16,-2 1 5 0,-4 2 4 0,-4 5 1 0,-2-3-1 0,-3 2-4 15,0 1-5-15,-7 4-7 0,5-4-4 0,-1 1-6 0,-1-1-6 0,2 3-5 16,1-5-7-16,0-1-7 0,5 7-10 0,1-10-7 0,0 3-6 16,8 0-6-16,-1-5-4 0,3 0-3 0,4-1 0 0,1-2-3 0,4-1-3 15,0 1-1-15,7-2-2 0,-1-4-1 0,6 1 0 0,-4-4-2 0,6 2-2 16,2-3 0-16,1 0-1 0,4-2-2 0,2-1-1 0,1 1-2 16,1-7-1-16,-1 5 0 0,3-5-1 0,2 5-1 0,-2-3 1 0,5 0 0 15,-5-4 1-15,2 4 0 0,1-3 1 0,1-1 2 0,-1 2-2 0,1-1 0 16,-1-4 0-16,2 6-4 0,-5-6-8 0,-1 3-9 0,4-3-10 0,-1 1-15 15,-2-2-15-15,5 0-17 0,-5 0-19 0,2 0-21 0,-4-2-24 16,1 1-24-16,1 1-26 0,2-4-31 0,-4 3-31 0,2 1-41 0,3-4-45 16,1 1-92-16,3 2-113 0,0-4-51 0,1-2-20 0,3-1-4 0,-3-3 8 15</inkml:trace>
  <inkml:trace contextRef="#ctx0" brushRef="#br0" timeOffset="12934.9808">35033 1266 16 0,'-5'-15'537'0,"3"3"4"0,-5 2 1 16,5 0-93-16,-1 3-139 0,0-1-88 0,3 3-60 0,0 3-30 0,0 2-15 16,0 0-6-16,3 2 1 0,2 0-10 0,2 4-13 0,0 1-12 15,6 3-12-15,3 3-6 0,4-3 0 0,2 10-1 0,4 0 2 16,5 1 5-16,1 4 7 0,6 0 4 0,4 0-1 0,4 6-2 0,4-1-2 15,3 0-2-15,5 2-2 0,1 0 0 0,4 0 0 0,4 0-1 0,-1 0 2 16,6 0-2-16,1 1 2 0,2-1-5 0,2-1-5 0,-4 4-5 0,4-7-4 16,-2 4-6-16,0-3-4 0,-5 5-6 0,0-5-4 0,-5-2-6 0,0 2-5 15,-2-1-3-15,-7 0-4 0,-3-4-3 0,-4 3-1 0,1-6-3 16,-6 3 1-16,-5-1-2 0,-1-7 0 0,-6 2 2 0,-3-1 2 0,-1-5 3 16,-6 2 4-16,0-2 6 0,-7 0 3 0,2-2 5 0,-3-4 6 0,-4 2 4 15,2-1 4-15,-2-5 3 0,-3 4 3 0,0-4 4 0,0 1 2 0,-5-1 1 16,3-2-1-16,-2 3 0 0,0-3 0 0,-1 0-2 0,-2 0-1 15,0 0-3-15,0 0-2 0,0 0-1 0,0 0-1 0,0 0-4 0,0 0-2 16,4 0-5-16,-4 0-1 0,1 0-2 0,-1 0-1 0,0 0-3 0,0 0-3 16,0 0-4-16,0 0-3 0,0 0-3 0,0 0-3 0,0 0-2 0,0 0-3 15,0 0-1-15,0 0 1 0,0 0-2 0,0 0 2 0,0 0-2 16,0 0-1-16,0 0 0 0,0 0 1 0,0 0-1 0,0 0 2 0,0 0 0 16,0 0-3-16,0 0-10 0,0 0-11 0,0 0-22 0,0 0-24 0,0 0-29 15,0-3-29-15,0 3-35 0,4-2-39 0,-1 2-44 0,-1 0-47 0,-2 0-77 16,7 0-91-16,-1 0-98 0,3 2-105 0,3 1-44 0,-2 2-16 0,2-1 6 15,-5 1 15-15</inkml:trace>
  <inkml:trace contextRef="#ctx0" brushRef="#br0" timeOffset="14203.753">41617 2478 390 0,'-5'-25'481'0,"-2"4"-59"0,5-3-99 16,-6 3-65-16,3 1-50 0,-2 3-35 0,5 4-27 0,-1 1-15 0,1 1-12 16,-5 6-9-16,6 1-9 0,-3 4-16 0,2 4-16 0,-1 1-19 0,0 6-18 15,1 1-16-15,-3 8-14 0,1 3-6 0,1 4-1 0,1 4 0 16,-4 2 4-16,0 4-3 0,-2 2-9 0,1 4-11 0,-1-5-18 0,-1 9-24 15,0-7-29-15,1 3-35 0,-2 2-39 0,1-3-48 0,1 0-52 0,-3-2-80 16,5-2-92-16,0 0-46 0,5-3-23 0</inkml:trace>
  <inkml:trace contextRef="#ctx0" brushRef="#br0" timeOffset="14383.8952">42101 2887 273 0,'0'-5'501'0,"2"-3"-5"0,-2 2-6 16,0 1-95-16,0 5-143 0,0 0-91 0,0 0-69 0,-2 4-38 0,2-3-22 16,-6 6-12-16,4 1-3 0,-3 3-7 0,-2 2-6 0,2 2-7 0,-4 2-8 15,1 0-9-15,1 5-13 0,-2 3-21 0,-3-1-25 0,4 4-30 16,1-2-34-16,-5 2-44 0,4 5-49 0,1-4-79 0,0 0-93 0,2 1-48 16,1-2-23-16</inkml:trace>
  <inkml:trace contextRef="#ctx0" brushRef="#br0" timeOffset="14571.8521">42860 2614 52 0,'2'-20'495'0,"6"0"4"0,-2 2-1 0,2-6 1 0,4 8-114 15,2-4-165-15,-1 2-91 0,3 1-49 0,4 0-27 0,2 5-16 0,6-4-14 16,-5 5-14-16,12-2-27 0,-6 1-31 0,6-1-37 0,1 5-40 0,3-1-51 15,-1 3-57-15,5 1-83 0,-6 3-97 0,4-2-51 0,-5 4-25 16,3 0-14-16</inkml:trace>
  <inkml:trace contextRef="#ctx0" brushRef="#br0" timeOffset="14851.6147">43000 2441 140 0,'-17'3'425'0,"7"-1"0"0,-2 1-64 0,2 1-94 16,1 1-85-16,1 3-82 0,2 0-44 0,1 1-25 0,2 0-8 16,1 3-2-16,2 1 3 0,2 2 3 0,1-3 2 0,2 6 2 0,1-3 0 15,6 2 1-15,1 1-1 0,1-2 1 0,5 4-3 0,-1-1-2 0,4-3-4 16,6 2 0-16,1-1-4 0,0 0-5 0,5 0-4 0,-5 3-4 0,5-5-1 16,-5 1-2-16,0 1-2 0,0-5-4 0,-2 2-3 0,2 2-1 15,-8-4-4-15,-1 1 0 0,-5-1 1 0,3-3 1 0,-7 5 6 0,-4-5 5 16,0-1 6-16,-7 1 4 0,0 1 5 0,-3 0 3 0,-2 0 5 0,-7-2 4 15,-4 1 3-15,-1 2 3 0,-1-3 2 0,-8 4 2 0,-1-4-2 0,-4 0-5 16,2 1-14-16,-5-4-19 0,-2 3-25 0,7-3-28 0,-5 3-44 16,2-1-51-16,4-2-77 0,-2 3-89 0,4-3-67 0,7-1-58 0,0-1-28 15,6 2-16-15</inkml:trace>
  <inkml:trace contextRef="#ctx0" brushRef="#br0" timeOffset="15038.6231">43916 2891 120 0,'-4'-4'517'0,"3"-1"0"0,-6 2-4 0,5-1-6 15,-3 3-116-15,2-2-173 0,-1 3-94 0,3 3-56 0,-5-2-28 0,0 7-16 16,4 0-6-16,-5 3-4 0,0 2-9 0,0 0-8 0,1 2-12 0,-1 4-12 16,0 2-15-16,-2 3-18 0,-2 1-25 0,2 2-32 0,2 0-41 0,-1 2-46 15,3 5-79-15,-4-5-98 0,2 3-58 0,2 0-39 0,3-1-20 16</inkml:trace>
  <inkml:trace contextRef="#ctx0" brushRef="#br0" timeOffset="15385.6578">44482 2428 307 0,'-3'-8'509'0,"-2"-5"7"0,3 2-17 0,2 2-24 0,-4-2-106 0,4 3-146 16,0 0-74-16,4 5-35 0,-4-4-19 0,2 1-8 0,6-1-8 0,1 3-8 16,1-2-13-16,3-1-14 0,8 1-10 0,1 1-8 0,2 0-8 15,7-3-6-15,1 3-7 0,9-2-11 0,-2 0-6 0,6-1-10 0,-1 3-3 16,-1-2 0-16,1-1-2 0,0 2-2 0,-3 0 1 0,-2 0 1 0,-1 1-1 16,-4-1 0-16,-5 2 1 0,-3-1 1 0,-4 0 5 0,0 2 4 0,-8 1 2 15,-1-3 2-15,-3 5-2 0,-1 0-2 0,-4 0 0 0,2 0-1 0,-5 5 3 16,3-3 0-16,-5 6 4 0,-5 1 3 0,3 4 3 0,-5 2 3 15,2 5 3-15,-4 3 2 0,-1 0 3 0,-2 5 4 0,2 3 4 0,-4 4 5 16,-3 6 2-16,7-2 4 0,-7 1 0 0,0-1-3 0,2 6-2 0,1-2-4 16,-3-2-8-16,3 1-11 0,1-1-17 0,-4 2-21 0,6-3-25 0,-1 0-31 15,2-3-32-15,2-1-34 0,-1-1-51 0,1 1-57 0,6-3-81 16,-3-3-94-16,-4-1-46 0,2-4-23 0,6-2-6 0</inkml:trace>
  <inkml:trace contextRef="#ctx0" brushRef="#br0" timeOffset="15522.5021">44499 2862 5 0,'2'-8'443'15,"5"3"0"-15,-1 1-4 0,10-2-74 0,-1 1-113 0,7 0-91 0,4 0-79 16,6 1-53-16,4-1-39 0,8-1-35 0,2 1-34 0,4 0-40 0,5-2-44 16,2-1-54-16,5 3-59 0,-4-2-57 0,-2-1-57 0,2 2-30 0</inkml:trace>
  <inkml:trace contextRef="#ctx0" brushRef="#br0" timeOffset="15967.5583">45587 2005 30 0,'-5'-21'425'0,"-4"-1"-65"15,1-1-101-15,1 1-59 0,-5-2-34 0,2-3-18 0,-4 6-7 0,1-4-7 16,-1 3-8-16,-6-2-8 0,-3-1-9 0,5 2-11 0,-6-1-13 15,-5 1-7-15,1-2-6 0,-1 2-7 0,-5 2-6 0,-3 1-5 16,-2 0-4-16,-6 5-1 0,1 2-4 0,-2-2-2 0,-7 7-1 0,4-1-1 16,-3 6-1-16,-4 3-1 0,0 3 0 0,0 6-3 0,4 2-3 0,-4 2 1 15,2 7-1-15,2 2 1 0,3 3 2 0,0 3 2 0,1 12 2 0,3-5 3 16,5 9 2-16,-1 4 3 0,5 4 3 0,0 5 1 0,5 2 3 16,2 9 0-16,0-2 1 0,9 3-2 0,-1 3-1 0,6 0-3 0,0 1-5 15,8 0-4-15,0 0-4 0,7-5-3 0,3 1-3 0,3-2-3 0,5-3-5 16,5-3-2-16,4 2-5 0,4-8 1 0,3 1 1 0,8-4 1 0,0 1 3 15,3-7 1-15,6-1 3 0,2-4 1 0,7-4 3 0,0-4-1 16,2-1-1-16,3-8-2 0,1-3-3 0,4-4-2 0,0-5-3 0,4-4-7 16,-1-8-9-16,1-3-6 0,-2-5-5 0,1-4-4 0,1-5-2 0,-4-3-2 15,-5-8-1-15,2-1 0 0,-2-3 0 0,-4-8 1 0,1 0 2 0,-2-3 4 16,-1-5 4-16,-2-6 4 0,-6-1 5 0,-1-4 5 0,-1-1 3 0,-1-6 1 16,-5 0 2-16,-3-4-2 0,-6 0 0 0,-2 1 0 0,-2-1 1 15,-8 2-1-15,-3 0 0 0,-4 9-2 0,-8-6-3 0,0 10-4 0,-8 3-1 16,-4 2-4-16,-3 7-5 0,-8 0-6 0,-7 4-7 0,-3 6-12 0,-9 2-12 15,-1 5-19-15,-10 6-24 0,-8 5-25 0,-4 3-29 0,-10 7-32 0,-5 3-36 16,-5 4-49-16,-8 8-61 0,-4 3-86 0,-2 4-99 0,-1 4-45 0,-6 4-20 16,5 7-2-16</inkml:trace>
  <inkml:trace contextRef="#ctx0" brushRef="#br0" timeOffset="16968.1754">20352 7109 257 0,'-4'-9'455'0,"2"2"-69"0,-1-1-107 0,1 2-58 0,2 2-32 16,-3-2-19-16,-1 1-14 0,4 0-10 0,0 2-9 0,0 1-16 0,0-2-19 16,4 4-18-16,-1-3-17 0,-3 3-8 0,2-5-7 0,3 2-6 15,4 1-7-15,-1-3-5 0,1 2-5 0,1-1-4 0,2-4-4 0,1 4 0 16,5-7-2-16,2 5 0 0,-3-6 0 0,5 1 0 0,4-1-1 0,-6 2-3 16,2-6-3-16,6 4-1 0,-3-2-1 0,3 2 1 0,-1-4-1 15,-2 0 1-15,-1 4 0 0,4-3 0 0,-1 1 1 0,-5 2-2 0,4-1 0 16,-4-1 0-16,-3 3 2 0,-1 3 2 0,-1-4 3 0,-3 7 3 0,-2-7 3 15,-2 8 1-15,-1-3 4 0,-4 3 2 0,3 3 0 0,-4-2 0 16,-3-1 2-16,-1 4-1 0,0 0 0 0,0 0-2 0,0 0-1 0,0 0-4 16,0 0-6-16,0 4-6 0,-1-1-5 0,1 2-4 0,-4-2-4 15,1 5-3-15,1 4-3 0,-1 0-1 0,3 1-2 0,0 5-1 0,0 5-2 16,0 4 0-16,0 0-1 0,0 5 4 0,0 2 5 0,0 4 3 16,0 5 6-16,0 0 1 0,0 3 3 0,0 2 2 0,0 3 3 0,0 2 1 15,-4-1 3-15,4-1 2 0,-1 2 2 0,-3 2 1 0,4-4 3 16,-5-1-4-16,2 0-5 0,1-4-13 0,-1 0-14 0,3-2-18 0,-2-3-21 15,-1-3-23-15,3-2-25 0,0-3-30 0,0-2-33 0,0-3-37 16,3-7-40-16,-1 1-48 0,1-8-54 0,-1-2-70 0,1-2-80 16,2-5-35-16,-5-5-12 0</inkml:trace>
  <inkml:trace contextRef="#ctx0" brushRef="#br0" timeOffset="17169.9541">20476 7569 411 0,'0'-3'492'0,"2"-1"2"0,1-4-79 0,2 3-118 16,5-3-84-16,6-1-71 0,-3-4-38 0,6 2-24 0,3-2-13 0,6-6-5 15,2 6-7-15,8-4-6 0,1-4-8 0,5 1-4 0,2 2-5 16,4-1-6-16,-1-1-15 0,4 3-18 0,2-3-22 0,-1 3-26 0,1 3-32 16,-2-2-35-16,1 4-54 0,-1 3-61 0,0-1-85 0,-3 1-96 0,-1 0-47 15,-3 3-22-15,0 0-9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25:21.4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28051 10560 72 0,'-37'-8'135'0,"-6"-2"5"0,7 3 8 0,0-3 1 0,1 2 2 15,2 1-12-15,-3-3-14 0,4 2-10 0,-2 5-7 0,1-6-2 0,3 5-2 16,1-4-3-16,-2 4-7 0,4-3-7 0,-1 2-9 0,1 2-7 16,-2 2-9-16,5-3-6 0,-1 3-4 0,1-1-6 0,2 2-3 0,-1 0-6 15,1 0-3-15,5 0-7 0,-1 2-8 0,2-1-5 0,1-1-4 16,5 4-5-16,-1-4-4 0,3 1-3 0,1 2-3 0,2-3-2 15,0 5-2-15,1-1-1 0,4-1 0 0,4 1 2 0,1 0 2 16,0 4 5-16,7-3 7 0,-2 2 6 0,7 1 6 0,5 2 6 0,6 0 4 16,2 0 4-16,8-3 4 0,6 3 5 15,11-1 3-15,3-1 1 0,12 0 1 0,3 0-1 0,11-1-2 0,3-2-6 0,10-1-7 0,-2 0-6 16,9 0-10-16,9-4-1 0,1 3-2 0,5-3 0 0,9 0 0 16,4-3 1-16,2 0-2 0,6 2 0 0,9-4-2 0,2-2-1 0,6 0-3 15,4 2-2-15,-3-3-1 0,4 0 4 0,7 3 6 0,2-3 0 16,-1-2 0-16,6 3-4 0,8-3-1 0,0 0-3 0,2 4-4 15,-2-2-2-15,2 1-4 0,0-2-3 0,-4 0-2 0,3 2 5 0,-10 0 8 16,-4-1 1-16,-6 3-2 0,-3 2-1 0,-3-1-2 0,-2 3-3 16,0-3-1-16,-9 3 0 0,0-2-2 0,-8 3 0 0,-5 0 1 0,-6 0 0 15,-4 0 0-15,-13 0-6 0,-7 0-9 0,-7 3-10 0,-9-2-8 16,-9 3-9-16,-8-3-10 0,-7 3-6 0,-9-1-8 0,-7 1-4 0,-8-3-1 16,-8 2-3-16,-1-3-3 0,-10 4-4 0,-1-3-2 0,-6-1-7 15,-1 4-7-15,-6-1-17 0,-3-3-25 0,2 1-18 0,-7-1-19 16,0 0-16-16,0 0-10 0,-7 0-17 0,1 3-20 0,-6 0-28 15</inkml:trace>
  <inkml:trace contextRef="#ctx0" brushRef="#br0" timeOffset="415.5836">29088 10600 1 0,'19'0'108'0,"3"0"2"0,12 0 0 0,2 0 0 0,6 0-3 0,8 0-3 0,8 0-6 16,8 0-8-16,8 0-10 0,11 0-12 0,7 0-7 0,4 0-8 16,8-4-8-16,3 3-8 0,6 1-9 0,6-7-10 0,2 6-6 15,0-2 1-15,2 0-3 0,1-2-2 0,-1 2-3 0,5-2 1 0,-5 1-3 16,3 0-1-16,0 0-6 0,-1 0-1 0,-1-1-6 0,-10 0-3 15,6 2-5-15,-11 1-4 0,-2 0-8 0,-8-3-14 0,-1 2-16 16,-11 1-17-16,-7-3-21 0,-9 2-24 0,-4 0-18 0,-13 3-12 0,-4-1-10 16,-6-2-7-16</inkml:trace>
  <inkml:trace contextRef="#ctx0" brushRef="#br0" timeOffset="772.2095">32158 10428 142 0,'0'-9'179'0,"0"-2"4"0,0 4 0 0,0 3-15 0,0-4-22 0,0 3-20 15,0 1-22-15,0 0-14 0,-4 2-12 0,4 2-13 0,0 0-11 16,-3 2-11-16,3 3-11 0,0 0-10 0,0 6-8 0,0-2-8 16,-5 5-2-16,5 3-2 0,0 3 0 0,-2 3 2 0,2 2 3 0,-3 5 2 15,-1-1 2-15,-1 7-4 0,3-3 0 0,-5 8-3 0,-1-4-3 16,3 3-5-16,-4-1-4 0,4 3-11 0,-3-3-13 0,-1 3-18 15,-1 0-16-15,1-2-20 0,4-1-17 0,-3-2-23 0,6 3-26 0,-5-3-22 16,2-2-22-16,2-4-26 0,3 2-28 0</inkml:trace>
  <inkml:trace contextRef="#ctx0" brushRef="#br0" timeOffset="1035.2956">32790 10535 204 0,'0'-21'216'0,"0"3"-8"0,0 2-3 0,0 4-10 0,0 1-16 15,-3 2-18-15,-1 2-21 0,4 2-23 0,-5 5-25 0,2 0-21 16,1 1-18-16,-3 6-15 0,-2 1-12 0,2 5-11 0,3 6-12 0,-4 2-6 16,-1 4-6-16,-2 5 0 0,2 2 0 0,1 5 4 0,-1 2 8 0,2 4 2 15,0 2 3-15,-1 1 1 0,0 0-1 0,1 4-2 0,3-1-6 16,-5 4-7-16,2-2-8 0,3 0-12 0,-1 0-15 0,-2-1-23 15,1-1-22-15,4 1-30 0,-1-2-32 0,1-2-33 0,0-3-36 0,0 4-47 16,0-4-53-16,0-3-26 0</inkml:trace>
  <inkml:trace contextRef="#ctx0" brushRef="#br0" timeOffset="1416.4408">31629 11264 67 0,'-9'-12'278'0,"1"-1"-89"0,1 5-51 16,0-1-27-16,2 5-17 0,0-4-6 0,2 4-7 0,1 1-7 15,2 3-12-15,0 0-15 0,2 3-11 0,1 1-9 0,2 4-3 16,0 1-2-16,4 3 3 0,4 6 3 0,1 2 6 0,3 0 6 0,0 1 8 15,5 7 6-15,-1 1 3 0,4 1 0 0,-1 3 1 0,7-1-2 16,-4 0-3-16,0 2-7 0,8-5-3 0,-3 4-3 0,0-3-3 0,4 2-2 16,0-6-3-16,0 2-4 0,6-1-2 0,-6-4-1 0,5-3-2 15,0 0 0-15,0-3-2 0,3-1-1 0,-3-1-2 0,4-3 0 0,-4-3-2 16,5-1-2-16,-7-2-3 0,5-3-2 0,1 0-2 0,-8-3-3 16,4-3-1-16,-5-2-1 0,3-2-4 0,-7-1-1 0,4-1-1 15,-8-3-1-15,1 0-2 0,-2-4-2 0,-3 0-3 0,-6 0-4 0,5-4-2 16,-6-3-3-16,-4 5-4 0,1-5-4 0,0-1-5 0,-2 3-4 15,-4-1-7-15,-1-3-9 0,0 6-15 0,-6-5-16 0,-1 3-26 16,4 4-26-16,-4-1-29 0,-4 3-32 0,4 3-26 0,-1 3-21 0,-6 1-32 16,2 4-36-16</inkml:trace>
  <inkml:trace contextRef="#ctx0" brushRef="#br0" timeOffset="3100.304">31692 13238 112 0,'12'3'127'0,"2"-3"4"0,-4 2 0 0,7 1 0 0,-2-3-3 16,6 0-5-16,1 0-7 0,0-3-12 0,2 1-12 0,3-1-9 16,-1 2-8-16,3-5-9 0,0 1-8 0,-5-3-9 0,6 3-7 0,-2-3-6 15,-1 0-6-15,0 0-3 0,0-3-2 0,1 3-3 0,-6 0 0 16,0-2-3-16,0-1-2 0,0 2-1 0,-3-1-3 0,-2 0-2 16,-3 4-2-16,5-7-1 0,-6 1 0 0,1 0-1 0,-2 2-3 0,-2-3 1 15,-1 5-3-15,3-5-1 0,-6 1-2 0,3-2 1 0,-2 1 2 16,-2-2 1-16,-3 1-1 0,4 0 1 0,-6 0 2 0,0-1 1 15,0-2 2-15,0 3 0 0,0-5 2 0,-6 6 2 0,4-3-1 0,-3 0 2 16,-2 4 3-16,2-1 1 0,-4 2-1 0,4-4-1 0,-3 6-1 0,-1-4-1 16,2 3-1-16,-5 4-3 0,4-2-3 0,-2 1-1 0,-2 2-3 15,1-2-4-15,-2 6-4 0,1-3-2 0,-2 4-3 0,-1 4-5 16,1-3-3-16,-6 6-3 0,1-2-1 0,-3 3-1 0,0 5-3 0,-1 2 0 16,1 2 3-16,0 5 1 0,-5 0 2 0,5 5 4 0,-2 4 6 0,-2 4 3 15,6-2 0-15,-2 7 5 0,-4 3 5 0,7-2 4 0,0 4 0 16,-1 0 6-16,6 0 2 0,1 1 2 0,-1 0 0 0,6-2 0 15,-1 0 0-15,4-4-2 0,3 1-3 0,-1-1 0 0,3-5 2 0,3 0-1 16,-1-2-2-16,6-3 2 0,1-5 2 0,1-1 1 0,4 1 1 16,-1-2 0-16,10-6 4 0,-3 1-1 0,4-6-1 0,3-3-3 15,7-1-1-15,-1-4-6 0,3 1-7 0,5-5-12 0,-1-5-13 0,5 1-15 16,-4-4-16-16,6-1-19 0,-2-3-19 0,-3-1-22 0,-1 0-22 16,-1-4-23-16,-1 1-21 0,-3 1-19 0,-7-1-19 0,-2-1-14 15,2 3-11-15,-9-2-13 0</inkml:trace>
  <inkml:trace contextRef="#ctx0" brushRef="#br0" timeOffset="4500.4406">33273 13874 87 0,'0'-2'114'15,"-2"-1"-2"-15,-1 3-2 0,3-3-4 0,-2 1 0 0,2 2-2 16,-3 0-3-16,-1 0-5 0,3 0-8 0,1 0-5 0,-4 0-7 0,4 0-4 15,-3 0-6-15,-2 0-4 0,3 0-4 0,-5 0-8 0,7 0-5 16,-5 0-5-16,5 2-7 0,-2-2-4 0,2 0-6 0,-3 3-4 16,3-3-2-16,-4 0-3 0,4 0-4 0,0 0-2 0,0 3-3 0,0-3-1 15,0 0-4-15,0 0-1 0,0 0-2 0,0 0-1 0,0 0-2 16,0 0 1-16,0 0-1 0,0 0 0 0,0 0 0 0,0 0 0 16,0 0 3-16,0 0-1 0,0 0 0 0,0 0 0 0,0 0 1 0,0 0 1 15,0 0 1-15,0 0-1 0,0 0 1 0,0 0-1 0,0 0 0 16,0 0-2-16,-1 2 0 0,1-2-1 0,-4 0 1 0,4 0-1 0,0 3 1 15,0-1-1-15,0 1 1 0,0-2-1 0,0 2 2 0,-3 2 1 16,3-2 0-16,0 2 2 0,0 0 1 0,-2-2 2 0,2 6 0 16,-3-5 1-16,3 4-1 0,-2 3 1 0,2-3 0 0,-3 0 1 0,-1 5 0 15,4-1 1-15,-1 1 1 0,-3 1-2 0,2 1 0 0,-4 3 0 0,4-2 1 16,-3 4 1-16,-2 0 1 0,2 0 2 0,-4 2 1 0,4 0 1 16,-3-2 1-16,-1 3-2 0,1 1-2 0,-3-1-5 0,1 2-4 15,-2-4-11-15,-1 6-14 0,2-3-27 0,-1 0-34 0,-1 1-41 0,3-2-44 16,-8 5-60-16,5 0-67 0,1 0-35 0,-2-4-19 0</inkml:trace>
  <inkml:trace contextRef="#ctx0" brushRef="#br0" timeOffset="8003.3528">34098 13205 157 0,'0'-22'206'15,"0"4"-17"-15,4 2-9 0,-3-1-6 0,3 2-15 0,-1-1-20 16,2 1-20-16,4-2-22 0,-2 2-17 0,1 3-16 0,1 0-14 0,4 0-14 15,1 2-8-15,0 1-7 0,6-2-6 0,-1 5-7 0,0-1-4 16,3 2 0-16,3 1-3 0,-1 4-3 0,2 0 1 0,-2 5-1 0,1 1 2 16,-3 0-1-16,6 5 4 0,-6 1 1 0,-3 3 3 0,-1 0 1 15,1 2 3-15,-3 3 2 0,-3 1 4 0,-6 2 1 0,1 4 3 16,-2-2 0-16,-6 3 0 0,-2 0 1 0,-7 2 0 0,1 0 2 0,-6-1-1 16,1 5 1-16,-6-3-3 0,-7-1 0 0,4-1-4 0,-5-2-2 15,-1 3-1-15,1-2-3 0,-3-3 0 0,2-4 1 0,1-1-1 0,0 0 1 16,1-3 1-16,4-1 0 0,3-4 3 0,2-1 3 0,3-3 3 15,8-1 7-15,-6-2 3 0,10 2 4 0,-5-7 1 0,7 0 0 16,0 0-2-16,4-3-2 0,-1-6-3 0,2 2-2 0,4-1-3 0,-3-6-2 16,6 2-5-16,2-5-5 0,3-3-5 0,2-2-7 0,0-1-6 15,6-1-6-15,2-3-2 0,1-2-2 0,2-3 0 0,-1 4-1 0,2-5-1 16,3 2 0-16,-6-1-1 0,1-4 0 0,1 5 0 0,-3-5-1 16,1 3 0-16,-1 2 0 0,-1-4 2 0,-4 3 2 0,-3-1 5 0,-1 4 3 15,3 3 5-15,-6-2 5 0,0 0 4 0,-4 3 3 0,-1 4 4 16,-2 1 4-16,1 2 3 0,-4-2 6 0,2 7 2 0,-5-2 2 15,1 2-3-15,-1 1-3 0,-2 4-6 0,0 3-7 0,-2 0-4 0,-1 3-5 16,1 2-4-16,-5 2-4 0,-1 6-2 0,1 2 0 0,-5 2-2 0,3 4-1 16,-4 5 1-16,-1 4 1 0,0 7 5 0,-3-1 5 0,-1 8 5 15,2-1 4-15,-1 4 5 0,-2 2 1 0,4 0 3 0,0 0 2 16,1 0 0-16,2 1-2 0,4-2-2 0,1 4-3 0,0-8-7 0,5 2-10 16,2-1-9-16,2-3-12 0,6-2-17 0,4-3-17 0,2 0-28 15,1-2-28-15,2-4-42 0,9 1-49 0,-4-2-54 0,6-5-56 16,1-2-47-16,5-1-43 0,1-5-21 0</inkml:trace>
  <inkml:trace contextRef="#ctx0" brushRef="#br0" timeOffset="8279.069">35834 13636 370 0,'-7'-19'438'0,"2"3"8"0,4-4-80 0,-6 7-126 0,2-1-64 15,3 5-38-15,2-1-21 0,-3 3-11 0,-1-1-13 0,4 3-11 16,-2 2-16-16,2 1-19 0,0 2-13 0,-3 2-14 0,0 1-9 16,3 2-6-16,-2 3-5 0,-1 0-5 0,3 4 0 0,0 1-2 0,0 3 0 15,0 4 1-15,0 2 4 0,0 3 2 0,0 0 1 0,-2 2 2 16,2 1-5-16,-4-2-4 0,1 4-10 0,3-2-10 0,-2 0-14 15,-1 0-17-15,1-1-20 0,-1 1-23 0,-1 0-32 0,4-3-35 0,-1 1-38 16,-3-2-41-16,4 1-54 0,-3-4-63 0,3 6-28 0,0-8-10 0</inkml:trace>
  <inkml:trace contextRef="#ctx0" brushRef="#br0" timeOffset="8883.4272">36615 12962 338 0,'0'-24'401'0,"0"8"4"0,0 0-84 0,0 2-125 0,-3 2-68 16,-1 2-38-16,4 4-18 0,0 2-6 0,0 4-6 0,0 0 0 0,-1 4-8 16,-3 4-9-16,4 4-7 0,-1 6-4 0,1-2 1 0,-4 8 3 15,1 0 2-15,3 6 5 0,-2-1 4 0,2 4 4 0,0-1 3 0,0 0 1 16,0 0-1-16,0-3-2 0,2 1-5 0,1 0-4 0,2-2-4 15,0-5-2-15,4 4-2 0,3-6-4 0,-5-1 1 0,8 0-2 0,-5-3 1 16,4-3-1-16,3 2 0 0,-2-4 0 0,6-1 0 0,-2-2-1 16,3 2 1-16,0-6 0 0,0-4-1 0,0 2-3 0,2-3 0 0,2-3-1 15,-2-3-3-15,1-2 0 0,-1-3-4 0,2-1-2 0,-2-4-1 16,-2 0-3-16,0-6-1 0,0 0-4 0,-3-2 0 0,3-4-1 16,-3-2-1-16,1-2 1 0,-4-1 2 0,1-2 2 0,-4-1 5 0,1-1 3 15,0 0 5-15,-3 0 8 0,-4 0 7 0,2 1 8 0,-1 3 8 16,-3 5 8-16,4 1 3 0,-6-1 5 0,-1 7 0 0,2 2 1 15,-1 2-4-15,-3 5-4 0,0 0-8 0,0 2-8 0,-3 5-8 0,-1 0-10 16,2 0-10-16,-1 5-10 0,-2 5-8 0,0 0-9 0,0 5-4 0,-2 2-3 16,-2 5 2-16,2 5 0 0,-1 4 6 0,-1 3 2 0,-1 6 7 15,-2 1 6-15,2 8 6 0,-2 2 4 0,4 0 3 0,-3 7 4 16,-1-2 3-16,6 8 2 0,-6-3 0 0,3 4-1 0,1-1-2 0,1 1-4 16,-2 1 0-16,4 2-3 0,-3-3-2 0,2 3-1 0,-2-2-2 15,1-1-3-15,2-1-2 0,0-3-4 0,1 4-3 0,-1-7-2 16,4 3-2-16,-3-5-2 0,1 1-2 0,-2-4-1 0,0-4-3 15,-1 1-3-15,0-2 0 0,1-3-3 0,-4 0 1 0,2-2-2 0,-1-5 0 16,-4 3 4-16,1-6 1 0,0-4 0 0,-3 2 4 0,0-4 1 0,1 0 1 16,-1-6 3-16,-3 0 1 0,2-6 2 0,-2 0-2 0,-6-5-1 0,6-2-3 15,-3-5 0-15,-1 0-4 0,-2-8-4 0,0 0-2 0,-2-5-5 16,1-6-2-16,-2-4-4 0,4-2-3 0,2-4-5 0,-1-3-3 16,6-1-4-16,1 0-5 0,-1-4-4 0,5 4-10 0,1-2-9 0,7 0-13 15,2 3-14-15,2 0-20 0,7 4-23 0,1-4-33 0,5 4-40 16,1 2-52-16,6 1-53 0,3 0-63 0,4-2-69 0,5 3-26 15,4-1-5-15,1-3 2 0</inkml:trace>
  <inkml:trace contextRef="#ctx0" brushRef="#br0" timeOffset="13084.9789">38825 13770 186 0,'0'-10'395'0,"0"-2"18"16,0 1-54-16,-3 2-91 0,3 0-48 0,0 3-27 0,-2-2-15 15,-1 3-5-15,3 1-11 0,-2 1-13 0,-1 2-16 0,-1-6-18 16,4 7-19-16,0 0-18 0,0 0-15 0,0 0-15 0,-5 0-8 0,4 7-9 15,-3-3-7-15,-1 0-8 0,0 4-6 0,-4 4-6 0,1 5-1 16,-4-1-5-16,2 3 1 0,-7 1 1 0,3 8 3 0,-5 0 1 0,0 3 2 16,-3-3-2-16,0 5-3 0,-3 2-6 0,-3-3-11 0,4 1-11 15,-1 2-16-15,-2-2-18 0,3 0-25 0,-5-2-29 0,5 4-49 16,2-5-60-16,3 3-62 0,-2-4-61 0,8-2-49 0,4 2-41 16,2-3-19-16,7-4-7 0</inkml:trace>
  <inkml:trace contextRef="#ctx0" brushRef="#br0" timeOffset="13787.5299">40092 13185 97 0,'7'-16'185'0,"-5"1"-42"0,7-2-25 15,-1 2-12-15,2 0-6 0,4 1-9 0,-2 2-10 0,2-2-14 0,-1 1-14 16,4 5-12-16,-1 0-12 0,4 3-8 0,-5 0-4 0,2 2-2 16,2 1-2-16,-2 4 0 0,0 1-2 0,-1 2 0 0,4 4 2 0,-6 2-1 15,-1 2 2-15,-2 2 0 0,1 2 4 0,-7 2 1 0,0 1 4 16,-2 3 0-16,-3 0 2 0,-5 3 1 0,-2-2 1 0,-1 3 0 15,-6 1-1-15,0-2-2 0,1 2-4 0,-9 0-2 0,3-4-1 0,-3-1-3 16,-2 4-1-16,-2-2-3 0,4-1-3 0,-2-2-2 0,-1-2 1 16,6-1-2-16,0 0 0 0,-3-8 0 0,8 6 3 0,1-9 4 15,-1 2 5-15,6-3 5 0,-1 1 7 0,4-3 5 0,1-2 2 0,1-1 0 16,3-2-1-16,3-2-2 0,3-1 0 0,2-5-2 0,1 2-2 16,1-5-2-16,2-1-3 0,5-2-7 0,-2-5-3 0,11-1-9 15,-4 2-7-15,5-5-5 0,6 0-3 0,-1-1 0 0,4-4-1 0,0 4 1 16,3-1-1-16,0-5-1 0,2 4 0 0,-3-1-1 0,2-1 0 0,-4-2-1 15,4 4 2-15,-8-2-1 0,4 1 1 0,-9 2 0 0,4-2 3 16,-6 3 2-16,-3 0 5 0,-3 3 4 0,-2 1 6 0,-3-1 4 16,0 3 4-16,-6-1 4 0,-1 6 5 0,1-2 6 0,-2 3 2 0,0 1 4 15,-4 1 1-15,-2 2 1 0,0 3-2 0,0 0-5 0,-2 1-3 16,-1 1-5-16,-2 1-5 0,-4 2-4 0,1 5-2 0,-1-1-3 0,-4 4-3 16,-1 2-1-16,-1 2-3 0,-6 4 0 0,-1 8-1 0,-2-1 2 15,-3 3 2-15,0 7 4 0,-2 0 4 0,1 5 1 0,1 2 2 0,3-2 1 16,-3 8 0-16,5 1-3 0,1-3-2 0,-1 4-8 0,8-5-8 15,1 5-10-15,4-1-9 0,2-2-15 0,4-1-14 0,3-2-22 16,3-1-20-16,4-1-29 0,2-2-32 0,4-4-34 0,8-3-34 0,1 2-46 16,-2-7-51-16,9-4-28 0,0-2-14 0</inkml:trace>
  <inkml:trace contextRef="#ctx0" brushRef="#br0" timeOffset="14022.6584">41540 13117 226 0,'2'-16'272'0,"-2"1"-29"16,3 2-18-16,-3 2-14 0,0 3-9 0,0 0-20 0,-3 4-22 15,3 3-21-15,-2-2-19 0,-4 3-18 0,0 3-15 0,5-2-12 16,-11 7-9-16,7 0-9 0,-4 1-12 0,-1 6-7 0,-2 4-7 0,2-1 0 16,-4 4-2-16,-6 2 2 0,6 4 2 0,-1 4 0 0,-6-3-1 0,6 2-1 15,-6-2-3-15,3 6-6 0,-1 0-7 0,0-2-8 0,-1-1-11 16,1 4-11-16,0-6-16 0,-1 0-17 0,4 2-21 0,-4-1-24 15,6-3-30-15,-1 1-39 0,-2-2-45 0,3 0-37 0,0-5-34 0,3 0-41 16,-3-5-46-16,4-1-20 0,-2-3-6 0</inkml:trace>
  <inkml:trace contextRef="#ctx0" brushRef="#br0" timeOffset="14228.3671">40981 13152 218 0,'0'-8'192'0,"3"3"-42"0,1 3-32 0,-2 2-17 0,1 0-7 16,2 0-15-16,0 2-14 0,7 3-15 0,-3 0-13 0,1 6-5 15,0-1-5-15,4 3 1 0,3 6 2 0,2-3 4 0,1 7 2 16,-5-1 0-16,8 0 0 0,-1 2-2 0,-4 4-4 0,5 0-6 0,-1-1-10 0,-2-2-11 16,1 7-18-16,-1-4-20 0,2 3-23 0,-6-3-36 0,4 4-38 15,-6-4-39-15,1 1-36 0,-1-3-43 0,-1 3-44 0</inkml:trace>
  <inkml:trace contextRef="#ctx0" brushRef="#br0" timeOffset="14467.6667">40972 13612 86 0,'-5'-4'283'0,"0"0"-74"0,0 2-40 0,2 1-27 16,1-3-12-16,2 3-10 0,0 1-15 0,2 0-20 0,1-3-17 16,2-1-16-16,0 4-13 0,7-1-10 0,-1-3-6 0,2 4-6 0,9 0-5 15,0 0-3-15,4-3-3 0,3 2-6 0,5 1-6 0,-1-3-5 16,-1 2-12-16,7 1-14 0,-3-3-25 0,2-2-31 0,-3 2-37 16,1-1-39-16,0 0-53 0,0 1-59 0,-2 2-34 0</inkml:trace>
  <inkml:trace contextRef="#ctx0" brushRef="#br0" timeOffset="15134.2633">42130 13139 174 0,'0'-12'211'0,"0"-3"4"16,0 5 5-16,0-2-11 0,-1 3-18 0,1 1-19 0,-4 2-20 0,3-2-20 15,1 3-21-15,-4 4-17 0,1-2-17 0,3 3-10 0,-2 0-12 16,-1 3-9-16,-3 2-10 0,3-1-7 0,1 7-6 0,-1 2-4 0,0 2-4 15,3 1 1-15,-2 4 1 0,-2 0 1 0,4 5 1 0,0-1 4 16,0 3 1-16,0 0 3 0,0 1 2 0,4-2-2 0,-2 6 0 16,4-7-2-16,-1 3-1 0,4-3-1 0,0 0-1 0,-3-1-1 0,3-2 1 15,3-2-1-15,1 0 1 0,-2-1-1 0,2 0 0 0,1-8 2 16,3 6-1-16,0-6 2 0,-3-1 0 0,5-3-2 0,-2 0 1 0,-2-4-1 16,5 2-1-16,-4-5 0 0,4 0-2 0,-4-2-1 0,1-4 0 15,1 1-1-15,-4-4 0 0,3-1-2 0,0 0 1 0,-3-3-1 16,-1 0-2-16,1-6 0 0,-4 2-2 0,4-3 0 0,-6 1 0 0,4-4 2 15,2-2-1-15,-5 1 0 0,-3-1 1 0,1 0 0 0,0-1 3 16,0 1 1-16,-2-2 2 0,0 4 2 0,-2 0 4 0,-1 5 3 0,5-2 3 16,-5 1-2-16,-2 4-1 0,3 2-1 0,-1 5 0 0,-2-2-3 15,0 2-5-15,0 1-6 0,0 2-4 0,0 3-5 0,-2-1-5 0,-1 3-5 16,1 5-2-16,-1 0-1 0,-3 5-1 0,0 3 0 0,1 1 2 16,-1 5 2-16,-2 6 2 0,3 3 2 0,-4 6 4 0,1 0 5 15,-6 9 3-15,6 4 2 0,-6 1 3 0,4 6-1 0,-2 0 0 0,-2 5-1 16,0-1-1-16,4 6-2 0,-3-1-4 0,-1 2-1 0,2-3-4 15,-2 3-3-15,1-5-3 0,2 5-1 0,-2-2-5 0,-1-2-1 0,1-3-3 16,1 3 1-16,-5-6-2 0,6 5 0 0,1-9-1 0,-5-2-1 16,1 0 2-16,0-3-1 0,1 1 2 0,-1-6 2 0,1-5 0 0,-1 0 4 15,-3-4 4-15,3-5 1 0,1 1 3 0,-3-8 0 0,3 0 0 16,-8-4 0-16,6-3-2 0,-6-6-3 0,-1-2-6 0,0-3-6 16,1-4-9-16,-1-3-9 0,-5-5-7 0,1-3-11 0,3 0-8 0,-8-7-8 15,5 0-5-15,2-3-11 0,-3-1-12 0,2-4-19 0,2 4-22 0,1-5-37 16,3 5-42-16,2-1-43 0,4-1-44 0,-1 2-40 0,6 3-40 15,1-2-13-15</inkml:trace>
  <inkml:trace contextRef="#ctx0" brushRef="#br0" timeOffset="19168.2851">43670 14035 102 0,'0'-4'152'0,"-1"4"-7"0,1-1-7 0,0 1-14 0,0 0-17 0,-6 0-17 16,3 1-17-16,0-1-11 0,1 5-7 0,-5-1-4 0,2 0-3 15,3 0-2-15,-1 4-2 0,-2 0-1 0,0-1-2 0,-2 5 3 0,5-4 4 16,-3 4 2-16,-2-3 4 0,2 0-1 0,0-1-2 0,2 0-3 16,1-2-2-16,-5 2 0 0,5-3 3 0,-1-1 0 0,1 2 3 15,-5-5 2-15,6 4 1 0,-3-5 0 0,3 3 0 0,1-3 0 16,-4 4 1-16,4-4-1 0,0 0 1 0,0 0-1 0,0 0-3 0,-3-4-5 16,3 4-4-16,-2-3-6 0,2-2-3 0,-3-2-5 0,-1 3-3 15,4-6-4-15,-1 2-3 0,1-4-4 0,0 0-6 0,0 1-4 0,0-4-8 16,0-2-2-16,0 2-2 0,0 3-2 0,0-1-2 0,0 2-3 15,1-2-3-15,-1 4-2 0,4-1-3 0,-1 1-5 0,-3 3-5 0,0 1 0 16,0 4-2-16,0 1 0 0,0 0 0 0,0 0 2 0,0 0-1 16,0 1 2-16,0 4 1 0,0 1 2 0,0 3 3 0,0 1 4 15,0-1 3-15,-3 4 5 0,-1-2 4 0,4 2 2 0,-5-1 1 0,3 0 4 16,-1 4 2-16,0-4 2 0,1 0 3 0,-3-1-1 0,1-1 1 16,1-1 0-16,1-1 1 0,-5-3-2 0,6 3 1 0,-3-4 1 0,3 0 1 15,1 0 5-15,-4-3 1 0,1 2 3 0,3-3 3 0,0 0 0 16,0 0 0-16,0 0 0 0,0 0 1 0,0-3-1 0,0-2-1 15,0 1 0-15,-2 0-1 0,-1-4-2 0,3-2-2 0,0-2-4 0,0-3-5 16,0 0-5-16,0-5-5 0,0 4-1 0,0-7-4 0,3 3-1 16,-1 0-3-16,5-1-1 0,-6 1-4 0,3 0-2 0,-3 1-4 0,6 5-4 15,-5-1-4-15,5 6-1 0,-2-1-1 0,0 2 0 0,0 4-1 16,0 4-1-16,2 0-1 0,-2 1 2 0,4 7 1 0,-1 0 4 16,-3 1 1-16,4 4 4 0,-4 0 4 0,3 3 4 0,-2 0 5 0,-1 0 3 15,0 4 1-15,2 0 3 0,-6 0 1 0,3-4 3 0,-3 3 3 16,3-3 1-16,-1 4 0 0,-3-3-1 0,0-4-2 0,0 3-1 0,0-2-3 15,-7-2-4-15,6 0-5 0,-4 0-11 0,-2 1-12 0,0 1-19 16,-2-5-21-16,-2 3-30 0,0 1-33 0,-2-1-33 0,-4 1-33 0,0-3-45 16,-2 6-51-16,-3 0-22 0</inkml:trace>
  <inkml:trace contextRef="#ctx0" brushRef="#br0" timeOffset="20534.3011">44433 13294 91 0,'0'-11'143'15,"3"1"-16"-15,-1-3-7 0,1 4-3 0,2-1-9 0,7 0-10 16,-5 4-19-16,7-2-24 0,1 0-17 0,-1 1-14 0,1 2-11 16,7-2-6-16,-3 6-5 0,3 1-1 0,4 1-3 0,-4 2 0 0,0 6 0 15,2-2 0-15,-2 2 1 0,0 4 2 0,-3 4 2 0,3 0 0 16,-5 3 3-16,-3 1 2 0,-4 1 1 0,2 3 3 0,-3 1 3 0,-8-1 3 15,3 1 1-15,-8 1 2 0,3 1 2 0,-11-3 0 0,3 1 0 16,-5 3-1-16,1-5-2 0,-1 4 0 0,-1-3-2 0,-6-2-3 0,3-3 1 16,-1 3 1-16,2-3 2 0,-2-3 6 0,5-2 3 0,-3-3 3 15,4 0 5-15,1-4 4 0,5 1 5 0,-2-2 5 0,4 0 6 16,-2-2 4-16,7-2 3 0,0-3 1 0,0 0-1 0,0-3-4 0,7-1-6 16,-2-3-7-16,-3-1-7 0,7-1-6 0,3-5-6 0,1-1-8 15,1-5-7-15,1-3-7 0,6-1-6 0,1-3-7 0,2-3-3 16,3 0-5-16,4-2-1 0,-1 0 0 0,3-3 1 0,-1 3 2 0,2-2-2 15,-3 2-1-15,-2-1 0 0,5 2 2 0,-7-3-1 0,-3 8 0 0,2-2 1 16,-4 5 2-16,0-4 1 0,-7 6 3 0,-1 2 2 0,0 3 1 16,-2 1-1-16,-4 3-2 0,1 0-1 0,-4 4-2 0,-3 2-2 15,4-1 0-15,-6 6 0 0,0 1 2 0,0 1 2 0,-6 6 3 16,4-1 1-16,-7 4 2 0,1 5 2 0,-1 2 2 0,-1 4 2 0,-2 2 5 16,-2 2 3-16,1 5 4 0,-1 2 4 0,1 1 2 0,-1 2 0 15,0 1-2-15,4-3-5 0,-5 7-5 0,4-4-7 0,3-1-9 0,-1 2-12 16,4-1-15-16,0-1-19 0,2-2-20 0,3-2-24 0,0 2-24 15,5-3-28-15,2-1-28 0,1-1-30 0,2-4-32 0,7-2-37 0,-3-2-41 16</inkml:trace>
  <inkml:trace contextRef="#ctx0" brushRef="#br0" timeOffset="20738.7444">45967 13178 123 0,'-3'-13'305'0,"1"5"-83"0,-1-2-46 0,-1 2-23 16,3 1-13-16,-4 2-8 0,-2 2-11 0,5 1-13 0,-6 4-15 16,2 1-16-16,-5 5-17 0,2-2-15 0,-1 7-11 0,-2-2-8 0,-2 7-4 15,1 4-3-15,-3 3 1 0,-1-1 3 0,0 2 2 0,2 7 5 16,-7 2 1-16,1-1 1 0,6 1-5 0,-7 5-8 0,-1-2-10 0,5 2-13 16,-3 1-14-16,6-3-14 0,-7 2-21 0,5-2-24 0,1-2-32 15,-4-1-39-15,4-2-33 0,1-1-31 0,1-3-34 0,1-3-38 0,3-2-30 16,-2-3-26-16</inkml:trace>
  <inkml:trace contextRef="#ctx0" brushRef="#br0" timeOffset="20932.0504">45469 13273 31 0,'6'0'118'0,"2"0"-1"16,1 0-10-16,1 5-16 0,2 2-12 0,-2 2-13 0,4 3-6 0,3 3-2 15,0 1 1-15,2 1-1 0,-1 6 1 0,4-1-4 0,-3 0-5 16,3 6-9-16,1-4-7 0,2 4-6 0,-3-1-8 0,0-1-7 0,2 1-17 16,-5 4-16-16,3-4-24 0,0 3-28 0,-3-3-30 0,2 1-35 0,-3-2-45 15,1 2-48-15,-2-5-38 0</inkml:trace>
  <inkml:trace contextRef="#ctx0" brushRef="#br0" timeOffset="21123.086">45415 13636 205 0,'0'-2'308'0,"0"-1"-49"0,0 1-67 16,2-1-56-16,4 3-48 0,1 0-30 0,2 0-20 0,4 0-10 16,4 0-6-16,2 0-5 0,3 3-6 0,4-1-4 0,1-2-3 0,4 3-6 15,1-1-6-15,1-2-12 0,3 0-14 0,4 0-20 0,0 0-26 0,-1 0-28 16,2 0-31-16,-4 0-41 0,6 0-44 0,-2 0-41 0</inkml:trace>
  <inkml:trace contextRef="#ctx0" brushRef="#br0" timeOffset="21651.2558">46479 13328 216 0,'-12'-11'360'15,"7"0"-63"-15,0 3-101 0,1-1-50 0,3 0-27 0,-3 2-13 0,4-1-7 16,4 1-11-16,-4 0-12 0,1-1-15 0,6 2-18 0,0 0-13 16,5 0-12-16,-2-1-7 0,4 2-5 0,-1 1-4 0,8 1-4 0,-6 3-3 15,6 0-2-15,1 3 1 0,-3 1-2 0,3 5 1 0,0-1 1 16,-3 3 1-16,3 2 0 0,-7 1 3 0,6 1 1 0,-6 3 1 0,0 2 2 15,-4 1 1-15,-1 2 2 0,-3-1 1 0,-2 4 3 0,-3-1 2 16,-4 1 0-16,-3-2 0 0,-2 3-1 0,0-2 2 0,-7 0-1 16,-1-1-1-16,1-1 0 0,-1-1-1 0,2-2-1 0,-5-1 0 15,1 0 2-15,4-6 0 0,3 2 1 0,-4-2 2 0,2-1 0 0,3-4 4 16,4-1 5-16,0 0 5 0,2-2 4 0,3-2 4 0,0-3 3 0,0 0 3 16,3-3-1-16,2 1 0 0,0-5-3 0,4-1-2 0,3-2-2 15,3-3-1-15,-1-6-3 0,6-2-4 0,-1-2-7 0,7-2-8 16,-6-5-8-16,9-3-7 0,-2 1-4 0,2-2-4 0,0-3-3 0,0 3-2 15,2-3 0-15,0 0-1 0,-4 1 0 0,-3 3-1 0,5 3 1 16,-9 0 0-16,1 2 1 0,-2 0 3 0,-2 8 4 0,-4-1 1 0,-4 4 0 16,-2 2-2-16,1 4 1 0,-3 0 0 0,-5 3 1 0,0 4 0 15,0 4 2-15,-5 0 0 0,0 3 1 0,-3 2 4 0,-3 3 4 16,-1 5 0-16,-1 7 0 0,-3 0 2 0,-4 3 4 0,5 4 3 16,-6 1 4-16,2 2 2 0,1 4 2 0,1-1 0 0,-1 2 1 0,3 0 0 15,1-2 0-15,1 3-3 0,4 1-6 0,-3-2-8 0,7 0-9 0,0-2-10 16,2-3-12-16,3 3-17 0,3-4-19 0,2 2-29 0,0-5-32 15,7-4-38-15,-1 1-43 0,2-3-52 0,8 1-58 0,-3-5-34 16,6-4-20-16</inkml:trace>
  <inkml:trace contextRef="#ctx0" brushRef="#br0" timeOffset="21864.8317">47898 13251 28 0,'-5'-14'393'0,"1"2"19"0,1 0-62 0,-2 4-100 0,3 0-54 16,-5-4-32-16,6 9-18 0,-5-2-11 0,0 2-13 0,0-1-16 0,1 4-16 16,0 4-19-16,-3 0-14 0,-4 3-16 0,2 6-9 0,-2-1-9 15,-2 8-6-15,0-4-3 0,1 6-3 0,-3 4 1 0,-4 2 2 0,5 3 2 16,-3 3 0-16,0-4 1 0,1 6-3 0,0 1-5 0,1 1-10 16,-4-1-11-16,4 0-13 0,-4 0-16 0,6-3-21 0,-1 1-24 15,-2 2-43-15,3-4-48 0,1-2-44 0,-1 0-39 0,0-2-50 0,1-4-59 16,1-3-23-16,2 1-5 0</inkml:trace>
  <inkml:trace contextRef="#ctx0" brushRef="#br0" timeOffset="22058.397">47359 13301 115 0,'2'-12'285'0,"1"3"-44"0,0 5-68 0,3 1-41 0,-1 1-30 16,3 2-15-16,1 2-11 0,-1 5-8 0,-1 1-9 0,8 2-4 15,-4 1-3-15,2 5 0 0,4 1 0 0,-3 2 1 0,1 2 3 0,2 1-3 16,2 3-7-16,-2-1-9 0,2 4-11 0,1 1-9 0,-1-3-9 16,0 6-15-16,1-3-16 0,-1 0-24 0,0 1-28 0,0-1-40 15,-2 5-45-15,0-5-56 0,2-2-62 0,-2-1-38 0,-2 2-24 16</inkml:trace>
  <inkml:trace contextRef="#ctx0" brushRef="#br0" timeOffset="22250.4645">47395 13673 319 0,'-5'-4'334'0,"1"0"-6"16,-1 3-11-16,5-3-75 0,0 4-108 0,0-1-57 0,5-2-28 16,4 3-18-16,-1-2-8 0,3 2-10 0,6 0-8 0,-2 0-12 15,7 0-12-15,5 0-16 0,2 2-17 0,0-2-24 0,5 3-29 0,4-2-31 16,-2-1-34-16,3 4-31 0,-1-3-31 0,4-1-43 0,-4 0-48 0</inkml:trace>
  <inkml:trace contextRef="#ctx0" brushRef="#br0" timeOffset="22802.0517">48500 13283 167 0,'-5'-12'388'0,"0"1"23"0,1-1-68 16,1 2-111-16,-2 3-54 0,3 1-24 0,-5-2-10 0,5 0-4 0,-1 4-6 15,0 1-7-15,1-2-16 0,-2 5-21 0,3-4-18 0,-6 4-18 16,5 0-14-16,-1 4-10 0,1-3-8 0,-5 6-8 0,6-3-5 0,-6 5-5 16,2 3-4-16,0-1-1 0,-1 6 1 0,1 1 2 0,-2 0 1 0,6 2 4 15,-4 3 2-15,5 2 3 0,-4 0 2 0,4 1-1 0,0-1 1 16,4 1 1-16,-3-2-1 0,4 3 2 0,2-6-1 0,0 4-1 0,0-2 1 15,0-3-1-15,1 2 2 0,4-4 0 0,-2-2 0 0,2 1-1 0,2-2 0 16,0-3 0-16,-4 1-1 0,4-5 0 0,-1 0-1 0,1 0 2 16,1-4 1-16,-1-1-1 0,-1-3 2 0,1-3 0 0,0 1 1 15,1-4 0-15,-1-3 2 0,1 0 2 0,-1-5 3 0,-4 1 2 0,2-3 3 16,2-4 5-16,-4 0 1 0,0-2 2 0,-1-3 3 0,2 1 0 0,-2-1 3 16,-2-3 1-16,0 2 2 0,1-2 3 0,-1 0 0 0,0 2 1 15,-2 1 1-15,0 0 1 0,0 4-2 0,-1 1 0 0,-3 1-5 0,6 3-3 16,-7 1-6-16,2 3-5 0,-2-1-9 0,0 6-7 0,0 1-5 0,0-1-4 15,0 7-4-15,-2 0-4 0,-1 7-3 0,-1-1-4 0,-1 9-1 16,-3-1-1-16,3 6 0 0,-4 6 1 0,2 5 2 0,-8 3 3 0,8 4 6 16,-7 5 3-16,2 3 3 0,2 4 1 0,-3 3 0 0,-1-3 0 0,-1 7-1 15,1 1-1-15,0-1-2 0,1 2-1 0,-3-2-4 0,3 2-3 16,-4-1-2-16,3 2-2 0,-3-4-3 0,0 4-4 0,2-2-2 0,1-1-6 16,-3-1-1-16,0 3-1 0,-2-7-2 0,2-3-1 0,-2 4 0 15,0-3-1-15,-3-2 1 0,3-5-1 0,-3-3 1 0,0 0 0 0,-3-6 0 16,2-3 2-16,3 0 3 0,-2-7 4 0,0-2-2 0,-4-2-1 0,4-4-3 15,0-6-1-15,0-2-6 0,-2-3-7 0,1-2-10 0,1-6-13 16,-2-3-13-16,2-5-16 0,2-6-20 0,-1 0-20 0,-1-8-30 16,2-3-33-16,4-1-47 0,-4-2-52 0,6-6-63 0,4-2-68 0,1 6-26 15,1-5-4-15,6 1 3 0</inkml:trace>
  <inkml:trace contextRef="#ctx0" brushRef="#br0" timeOffset="23066.0776">49308 13796 86 0,'-2'-7'353'0,"-4"1"6"0,4-2 9 0,2 5-81 16,-4-2-127-16,1 4-63 0,3 1-31 0,0 0-12 0,0 1-3 15,-2 4-5-15,2 3-5 0,-5 4-4 0,5 0-5 0,0 4-2 0,0 4 2 16,0 1 0-16,0 4 3 0,0 1 1 0,0 2 1 0,-3 4-3 16,-1-2-7-16,4-1-11 0,-1 4-15 0,-4-1-18 0,1 1-19 0,-1-2-28 15,-2 0-33-15,2-2-44 0,-3 1-51 0,3-1-56 0,-4 2-62 0,4-3-41 16,-4-2-32-16,1-1-16 0</inkml:trace>
  <inkml:trace contextRef="#ctx0" brushRef="#br0" timeOffset="23869.4725">50012 13298 158 0,'0'-5'164'0,"4"-3"-26"0,-4 3-16 0,5-2-7 0,-3 2-6 16,4 0-14-16,1 2-19 0,2-2-21 0,-1 1-22 0,4 1-16 0,-1 1-12 16,2 2-5-16,4 0-3 0,-1 0 0 0,4 5-1 0,-5-1 0 15,6 1-2-15,-6 6 2 0,6-2 1 0,-6 5 5 0,5 1 1 16,-6 4 1-16,0 2 2 0,-1 1 2 0,-2 3 1 0,-3 0 1 16,1-1 0-16,-4 4 1 0,-2 2 1 0,-3-2 0 0,0-2 2 0,-5 5-1 15,-2-5 1-15,-1 2-3 0,-2-5-3 0,-1 4-3 0,-1-2-1 0,-1-4-2 16,-4 1-3-16,1-4 1 0,3-1 1 0,-4-3 0 0,0 1 2 0,1-3 4 15,3 1 2-15,-3-2 5 0,3-7 5 0,-1 4 4 0,7-3 7 16,-8-3 2-16,8 1 5 0,0-3 2 0,2-3 1 0,0 3 1 0,1-5-2 16,3 0-3-16,1-3-2 0,1-1-5 0,3 0-3 0,1-6-5 15,0-1-5-15,4-1-5 0,4-3-4 0,1 0-5 0,0-3-2 0,6-5-3 16,-1 1-3-16,6-1 0 0,-4 1-2 0,8-6 0 0,-2 4-1 0,0 0 1 16,1-1 0-16,-1 1 0 0,0 1-1 0,1 1 0 0,-1 2 0 0,2-2 0 15,-2 4 0-15,-5 2 1 0,-3-2 3 0,3 5 0 0,-6 1 2 16,1 5-1-16,-4-2 1 0,1 3-1 0,-2 2 0 0,-4 1 1 0,-3 1-1 15,1 2 1-15,-3-2 0 0,-1 6-2 0,-2-3 2 0,0 4-2 16,0 0 1-16,-2 0-1 0,-5 0 0 0,0 5 1 0,-1 2 3 0,-1 1 2 16,-4 0-1-16,-1 4 1 0,0 1 1 0,1 4-1 0,-8 1 0 0,6 3 1 15,-6 2 1-15,3 2 2 0,-1 3-1 0,-2 1 0 0,3 1 0 16,2-1 0-16,-1 3-3 0,4 1 0 0,-1-2 0 0,0 4-3 16,6-2-2-16,3 1-5 0,-2-1-7 0,5-2-16 0,2 2-16 0,2-3-29 15,6-1-31-15,1 2-31 0,3-5-32 0,3 1-51 0,4-3-59 16,1 3-26-16</inkml:trace>
  <inkml:trace contextRef="#ctx0" brushRef="#br0" timeOffset="24090.2135">51457 13365 241 0,'0'-4'242'0,"-4"0"-89"0,1 1-45 16,1 3-21-16,-1 3-7 0,-2 2-1 0,0 3-4 0,-2-1-3 0,0 3-9 16,-1 4-10-16,-4 2-4 0,1 4 1 0,-1 1 3 0,-1 6 2 0,-1-4 1 15,-1 4-1-15,-2-1-5 0,0 9-6 0,1-6-10 0,-1 0-9 16,-1 1-15-16,-3-1-18 0,2 3-22 0,1-5-26 0,-3 2-38 0,6-2-42 16,-6 1-43-16,6-5-41 0,-4 0-46 0,2-5-45 0,0 2-18 15</inkml:trace>
  <inkml:trace contextRef="#ctx0" brushRef="#br0" timeOffset="24276.2479">51017 13512 19 0,'10'19'67'0,"4"-1"5"16,3 6 4-16,-4-1-4 0,1 0-5 0,0 2-7 0,3 3-9 15,-2-1-6-15,-1 2-4 0,3 3-8 0,0-3-10 0,-2 2-17 0,-1-2-22 16,0 1-30-16,1-2-34 0,-1 4-45 0,-4 1-49 0</inkml:trace>
  <inkml:trace contextRef="#ctx0" brushRef="#br0" timeOffset="24469.0275">50966 13738 266 0,'0'-1'239'0,"7"-3"-66"0,1 3-54 0,-1 1-48 0,5 0-27 0,1 0-14 16,5 1-8-16,5 3-7 0,3-3-13 0,3 2-19 0,5 1-22 0,2 1-22 0,5 0-26 0,-4 3-26 16,11-4-29-16,-4 4-34 0,2-3-38 0</inkml:trace>
  <inkml:trace contextRef="#ctx0" brushRef="#br0" timeOffset="24985.3424">52113 13584 104 0,'-12'-8'233'0,"6"-7"-39"0,-3 7-36 0,1-4-14 0,2 4-4 0,-2 0-1 16,3-2 3-16,1 3-7 0,1 2-10 0,1-3-14 0,-1 1-15 0,1 4-13 16,2-4-12-16,0 2-11 0,2 1-10 0,1-1-9 0,-1-1-12 15,5 1-9-15,-2 4-7 0,5-2-9 0,2-2-7 0,-3 5-5 0,4-3-2 16,1 3-2-16,0 0 1 0,1 3 0 0,2 2 0 0,0 3-1 0,-3-1 2 16,3 2 1-16,-2 4 1 0,-1 2 3 0,-1-1 1 0,-1 6 3 0,-1-1 4 15,0 3-2-15,-2 3-4 0,-2-1 1 0,0 0 0 0,-6 0 0 16,-1 2-2-16,-1 0 0 0,-3-1-2 0,-1 0-1 0,0 1 0 0,-4-3-4 15,-2 2 0-15,0-2 1 0,-1-4 0 0,-1 2 2 0,-1-2 2 0,0-2 1 16,-1 2-2-16,0-7 1 0,1 2 2 0,4-2 1 0,-2-2 0 16,-2 0 4-16,7-4 4 0,-1 3 2 0,-1-5 2 0,4 0 3 0,-2-1 2 15,6-3 0-15,1 4 1 0,0-4 1 0,0 0-1 0,0-4 1 16,1 1-1-16,3-1-3 0,-1 0-1 0,2-6-3 0,4 0-4 0,-1-3-3 16,-1-4-2-16,7-1-5 0,1-2-3 0,1-7-5 0,4 4-2 0,-1-5-5 15,3 2-2-15,0-6-1 0,0 5 0 0,-1-2 1 0,1 1 0 0,4-4 2 16,-4 5 2-16,-3 3 2 0,-1 1 1 0,-1 1 3 0,0 2 0 0,-3 4 1 15,0 2 0-15,-6 1-3 0,-1 5-2 0,2 0-1 0,-6 1 0 16,0 1 1-16,2 4 1 0,-5 2 4 0,-5 5 4 0,-1 0 4 0,0 3 1 16,1 0 2-16,-7 5 4 0,6 3 2 0,-10 3 5 0,6 1 5 0,-7 2 5 15,3 3 2-15,4 1 0 0,-4 1 1 0,1 1 0 0,1 0-1 0,2-4-6 16,-2 1-3-16,5 2-4 0,-2-3-6 0,2-2-4 0,6-2-6 16,-3-2-5-16,3 2-8 0,1-1-10 0,1-3-11 0,3-3-18 0,4 1-26 15,1-1-34-15,-2-1-33 0,6-3-32 0,1-1-44 0,6-1-50 0,-4-2-29 16</inkml:trace>
  <inkml:trace contextRef="#ctx0" brushRef="#br0" timeOffset="25188.8293">53450 13869 87 0,'2'-5'364'0,"2"1"-31"0,-3 0-54 0,6 0-52 0,-5 1-50 15,5 2-32-15,-2-4-20 0,3-2-16 0,-1 3-13 0,2 0-17 0,3-1-20 16,1 2-17-16,2-2-13 0,1-1-14 0,3 5-8 0,-1-3-14 16,5 0-12-16,-1 0-18 0,2 0-19 0,5 1-24 0,-6-2-27 0,5 1-31 15,2 2-37-15,1-1-33 0,-2 0-33 0,5-2-41 0,-5 4-45 0,5-2-27 16</inkml:trace>
  <inkml:trace contextRef="#ctx0" brushRef="#br0" timeOffset="25362.9215">55122 13760 325 0,'3'0'339'0,"-3"-2"-45"0,5-1-46 0,-3 3-47 0,1 0-30 16,1 0-21-16,-3 0-21 0,6-2-19 0,-2 2-21 0,-3-3-24 16,5 3-23-16,0 0-22 0,1-2-25 0,4-1-26 0,-2 3-31 0,4-2-34 15,3 0-46-15,0 2-51 0,2-3-38 0,3 2-33 0,0 1-42 16,0-4-47-16,1 3-24 0</inkml:trace>
  <inkml:trace contextRef="#ctx0" brushRef="#br0" timeOffset="25519.3659">55729 13580 11 0,'7'0'99'0,"-7"-3"-28"15,0 3-40-15,1-1-42 0,3 1-39 0,-3-3-35 0</inkml:trace>
  <inkml:trace contextRef="#ctx0" brushRef="#br0" timeOffset="37319.6736">45147 14359 60 0,'-8'5'75'0,"1"-5"2"0,-2 5 3 0,1-3 2 0,-3 0 3 16,3 3 1-16,-1-2-1 0,1 0-6 0,-1-1-1 0,1 3-1 0,1-3-1 15,-2 1-1-15,-2-1-3 0,5 3-5 0,1-2-3 0,-3-2-1 16,3 3-5-16,-2 0-4 0,2-1-4 0,3-2-5 0,-1 2-2 0,-1 2-3 16,4-1-2-16,0-1 1 0,0-3-3 0,0 0 0 0,0 0 1 15,7 1 2-15,-5 3 2 0,6-4 1 0,1 1 2 0,1-1 2 0,4 2 1 16,6 2 0-16,2-4-1 0,6 1 1 0,4 2-3 0,7-3-3 15,4 0-4-15,13 0-5 0,2 0-1 0,10-3-1 0,6 2-1 0,9-5-3 16,8 5-2-16,8-4-4 0,11-3-2 0,3 1-1 0,10 2-1 16,3-2-2-16,9 1-1 0,-1-2-2 0,10 4-1 0,-1-1-3 0,3-1 0 15,-2 1-2-15,1 3 1 0,0 0-3 0,-2-3 1 0,0 5-2 16,-3-3-2-16,2 1-1 0,-6 2 0 0,-1 0-1 0,-6 0 4 0,-4 0 2 16,-4 0 4-16,-12 0 4 0,-5 0 0 0,-7 0-5 0,-10 0-2 15,-8 0-3-15,-9 0 0 0,-9 0 0 0,-6 0 1 0,-11 0 0 0,-3 0 2 16,-7 0 0-16,-7 0 1 0,-5 0 0 0,-3 0-1 0,-5 0 1 15,-4 0 1-15,2 0 1 0,-7 0 1 0,-2 0-2 0,-3 0-3 0,0 0-8 16,-3-3-7-16,-2 2-7 0,-4 1-8 0,-1-4-7 0,-5 3-9 16,1 1-8-16,-1-3-9 0,-7 3-13 0,-4 0-17 0,2 0-19 0,-3 0-20 15,-7 0-23-15,1 3-23 0,-6-3-26 0,3 5-19 0,-5-4-18 16,1 2-23-16,-5 2-25 0,1-2-26 0</inkml:trace>
  <inkml:trace contextRef="#ctx0" brushRef="#br0" timeOffset="37774.0149">45565 14557 196 0,'-41'1'205'15,"5"-1"-10"-15,7 0-13 0,0 0-13 0,10 0-15 0,1 0-16 0,4 0-18 16,2 0-19-16,4 0-17 0,2 0-16 0,6 0-14 0,0 0-14 15,4 4-12-15,4-4-9 0,1 1-6 0,5-1-4 0,8 3-4 0,-2 1 0 16,14-4-1-16,2 1 4 0,8 3 4 0,11-4 2 0,5 0 6 16,10 0 3-16,6 0 1 0,6 0-1 0,9-4 1 0,11 3-2 0,2-6 0 15,7 6-1-15,1-4-2 0,6-1-1 0,1 1-1 0,-1 1-2 16,3-1-6-16,-3-1-6 0,1 5-6 0,-6-2-2 0,1-2 1 0,-3 3-1 16,-4-1 3-16,-3 3 0 0,-1-3-2 0,-8 3 2 0,-4 0 2 15,-6 0 1-15,-2 0 0 0,-11 0 4 0,-7 0 3 0,-4 0 4 0,-10 0 5 16,-6-2 4-16,-6 2 4 0,-7 0 4 0,-6 0 3 0,-4 0 3 15,-7 0 3-15,-1 0 2 0,-2 0 2 0,-4 0 1 0,-6 0 1 0,-2 0-3 16,0 0 0-16,-2 0-4 0,-4-3-3 0,-1 3-6 0,-5-1-8 0,-2 1-8 16,-3 0-6-16,2 0-6 0,-6 0-6 0,1 0-3 0,-1 0-1 15,-1 0-1-15,-2 0-1 0,-1 0-2 0,1 0 2 0,-3 1-2 0,-1-1 1 16,3 3-2-16,1-1-1 0,-2-2 2 0,1 3-2 0,1-3 3 16,2 3 1-16,3-1 1 0,-3 3 0 0,3-5-3 0,-1 4-1 15,6-4-5-15,0 3-2 0,-1-3-7 0,3 3-6 0,3-2-8 0,1-1-8 16,1 4-8-16,0-4-10 0,6 0-14 0,-3 0-17 0,1 0-17 15,3 0-16-15,0 0-11 0,0 0-9 0,0 0-12 0,0 0-15 16,0 0-12-16,0 0-8 0,0 0-9 0,0 0-7 0</inkml:trace>
  <inkml:trace contextRef="#ctx0" brushRef="#br0" timeOffset="38363.3732">47796 14562 13 0,'-2'-4'55'16,"2"4"1"-16,0-1 2 0,0 1 0 0,0 0 3 15,0 0 1-15,-4 0 0 0,4 0 0 0,0 0-2 0,0 0-1 0,0 0-3 0,0 0-1 16,0 0-1-16,0 0-1 0,0 0-2 0,0 0-5 0,0 0-1 15,0 0-1-15,0 0-4 0,0 0-1 0,0 0-3 0,0 0-2 16,0 0-1-16,0 0-1 0,0 0-3 0,0 0-1 0,0 0-3 0,0 0-4 16,0 0-1-16,0 0 2 0,0 0-3 0,0 0-5 0,0 0 0 15,0 0-1-15,0 0-1 0,0 0-1 0,0 0-2 0,-3-2-2 16,3-2-2-16,0 4 2 0,-2 0-1 0,2 0-1 0,-5 0-4 0,5 0-6 16,-3 0-5-16,-1 0-6 0,3 0-13 0,-6 0-15 0,5 0-19 15,-1 0-23-15,3 0-24 0,-5 4-26 0,-1-2-25 0,1-2-23 0,-3 1-29 16,3 3-31-16</inkml:trace>
  <inkml:trace contextRef="#ctx0" brushRef="#br0" timeOffset="39788.3068">4855 8337 153 0,'-41'9'199'0,"5"-1"4"0,1-1 0 15,4 1-5-15,4-3-11 0,3 2-15 0,2-3-14 0,4 1-11 16,0 0-10-16,6-2-10 0,5 1-11 0,-2-4-12 0,6 3-9 0,3-3-11 16,0 0-6-16,0 0-8 0,5 0-3 0,4-3 0 0,-1 3-2 15,9 0-1-15,2 0-3 0,7 0-6 0,6 0-3 0,4 0-6 0,8 0-2 16,6 0-4-16,4-3-1 0,9 2 1 0,4 1-4 0,1-3-6 0,7 2-6 15,-2-3-7-15,4 3-8 0,3-3-6 0,-3 1-4 0,3 2-4 0,-3-4 0 16,0 3-2-16,-1-2 0 0,3 3 3 0,-2-6 0 0,-1 6 3 16,1-3 2-16,0 1 3 0,-1-1 0 0,0 0 3 0,-3-1 2 15,-2-2 2-15,-1 2 2 0,-5 2-2 0,-3-2 0 0,-8 0-2 0,-1 0-1 16,-12 2 0-16,0 1 2 0,-10 0 6 0,-4-1 4 0,-8 3 5 0,-2 0 2 16,-7 0 3-16,-3 0 1 0,-6 0-1 0,-2 0 1 0,-6 3 1 0,0-1 1 15,-5 0-1-15,-5 1 1 0,-2 2-2 0,-3 0-6 0,0 0-8 16,-2-2-7-16,-1 2-4 0,-3 3-10 0,-2-1-9 0,6-2-16 0,-4 3-20 15,3 0-25-15,3-1-30 0,3 1-63 0,0 1-82 0,5-1-82 16,3 0-80-16,2 0-44 0,7-6-23 0,2-2-12 0,2 2-9 0</inkml:trace>
  <inkml:trace contextRef="#ctx0" brushRef="#br0" timeOffset="40654.2885">22111 7141 162 0,'-30'-21'219'0,"-6"-2"4"16,0 1 3-16,0-2-5 0,-1 5-9 0,-2 3-14 0,-2-3-14 15,0 4-14-15,-4 1-14 0,1 2-12 0,3-4-12 0,-5 7-11 0,-2-1-13 16,2 2-12-16,-3 4-10 0,-1 1-12 0,1 3-10 0,-4 3-9 0,4 1-8 15,-4 4-10-15,2 4-8 0,-2 6-5 0,2 0-8 0,-2 9 2 16,0-1 3-16,3 6 0 0,1 7 4 0,-1 5 3 0,1 2 5 0,5 8 5 16,1 3 6-16,0 5 4 0,2 3 7 0,6 5 4 0,-1-2 3 15,7 7 1-15,0 1 1 0,5 3-4 0,5-2-4 0,2-1-6 0,5 0-3 16,7-4-4-16,5-2-7 0,3-4-5 0,6-4-7 0,6 0-6 16,2-5-5-16,9-3-3 0,6-6-2 0,4-1 1 0,5-6 1 15,9-1 2-15,4-5 4 0,4-6 2 0,9-5 1 0,1-1 4 0,3-5 2 16,6-6 5-16,3-4 2 0,6-5 4 0,-1-9 4 0,0-1-1 15,0-4 2-15,1-7-3 0,-1-5-3 0,-3-4-3 0,-2-5-2 0,-3-4-5 16,-6-8-1-16,-1-5-5 0,-5-2-3 0,-7-10-4 0,-3-2-4 16,-8-4-4-16,-2-9-4 0,-11 1-5 0,-5-4-4 0,-5-2-2 0,-6 1-4 15,-4-2 2-15,-5 4 1 0,-9 0 3 0,-2 4 2 0,-5 2 2 16,-7 3 3-16,-1 6 1 0,-7 4 1 0,-9 8 1 0,1 3 0 0,-11 7 1 16,-4 5 0-16,-6 5 2 0,-7 7 0 0,-8 3-4 0,-3 7-6 0,-6 3-8 15,-6 7-8-15,-1 4-12 0,-4 7-12 0,1 3-11 0,-4 5-9 16,9 4-14-16,0 4-15 0,7 4-20 0,6 3-22 0,4 5-27 15,12 0-27-15,3 1-46 0,11 4-55 0,6 3-53 0,11 0-52 0,6 3-42 16,9 1-38-16,10-1-16 0,4 4-2 0</inkml:trace>
  <inkml:trace contextRef="#ctx0" brushRef="#br0" timeOffset="41670.4234">46124 16034 9 0,'5'6'45'0,"6"1"6"0,4 5 10 0,0-8 7 0,7 3 6 16,4-2 5-16,1-1 4 0,2-1 2 0,2-3 2 0,5 0-3 15,0-3-3-15,-1-1-1 0,5-1 0 0,-4-2-1 0,-1-1-3 16,-6-1 1-16,7-2 0 0,-9 2 1 0,2 0 0 0,-1-7-2 0,-6 4 0 16,-7-1-1-16,6-4-1 0,-8 2 0 0,-6-5 1 0,2 6-4 15,-6-6-5-15,-3 0-3 0,-5 1-5 0,-4 0-5 0,-3-5-7 0,-1 3-6 16,-2 3-9-16,-6-2-5 0,-1 3-6 0,1 2-4 0,-4 1-6 0,1 3-4 16,-5 7-5-16,2-1-4 0,3 6-4 0,-7 6-3 0,4 1-1 15,0 9-2-15,-1 1 0 0,3 2-1 0,1 6 1 16,2 2-3-16,1 4 0 0,6 3-1 0,-2 1 0 0,7 3-1 0,3-2-3 0,5-3-3 15,2 4-1-15,5-2-6 0,4-1-3 0,8-3-5 0,-2-3-7 16,6 2-9-16,2-4-12 0,8-2-15 0,1-4-20 0,8-1-24 16,1-1-26-16,5-6-26 0,3 0-24 0,1-4-33 0,2-3-35 0,3-1-31 15</inkml:trace>
  <inkml:trace contextRef="#ctx0" brushRef="#br0" timeOffset="41887.2435">47630 15656 254 0,'3'-21'367'0,"1"-1"-49"16,-4 2-37-16,0 6-31 0,0-1-30 0,0 3-27 0,0 0-20 16,-4 8-15-16,1 0-19 0,-2 4-20 0,3 7-19 0,-5 1-21 0,1 4-18 15,-3 2-15-15,1 9-11 0,-4-1-7 0,1 8-3 0,1-2-2 16,-5 8 3-16,-1 1 2 0,-1 1 2 0,0 2-2 0,2-2-5 0,-5 0-7 16,-1 3-9-16,1-1-13 0,1-3-13 0,-3 1-16 0,3-2-18 15,-3-1-19-15,3-2-23 0,-1 2-28 0,4-9-42 0,-4 2-50 16,6-5-42-16,-1 0-37 0,1-6-46 0,2 3-50 0,2-8-15 15,-2 1 2-15</inkml:trace>
  <inkml:trace contextRef="#ctx0" brushRef="#br0" timeOffset="42054.2351">47125 15638 159 0,'5'-8'193'0,"4"5"-29"0,1 3-16 0,2 3-10 0,3 2-11 16,-1 4-15-16,7 2-14 0,-6 5-6 0,7-3-2 0,0 7 0 0,0 0 0 15,4 2-4-15,-4 3-10 0,-1-1-13 0,1 1-14 0,0 3-21 16,4-1-22-16,-4 1-28 0,0-1-25 0,-2 1-39 0,1-5-42 16,1 2-37-16,0 3-34 0,-3-3-50 0,-2-1-56 0,2-2-24 0</inkml:trace>
  <inkml:trace contextRef="#ctx0" brushRef="#br0" timeOffset="42236.7226">47134 16014 84 0,'0'0'243'0,"0"0"-46"0,5 3-37 0,0-3-33 0,5 2-19 0,6 0-12 15,-1-1-4-15,7 4-4 0,4-1 1 0,1-1 1 0,4-2-5 16,3 4-7-16,2-5-12 0,6 3-17 0,-1 0-23 0,4-3-28 0,-3 1-33 16,1-1-36-16,-1 3-44 0,3 1-47 0,-1-4-59 15,-3 0-66-15,0 0-30 0,2 0-13 0</inkml:trace>
  <inkml:trace contextRef="#ctx0" brushRef="#br0" timeOffset="42724.0634">48212 15696 141 0,'0'-13'381'0,"-4"1"-23"0,1 1-38 0,3 1-40 16,-2 3-37-16,-1-1-26 0,3 0-18 0,-2 4-16 0,2 2-18 15,-3-1-23-15,-1 3-26 0,2 0-23 0,-3 0-22 0,2 5-16 0,0 2-13 16,1 1-12-16,-3 2-11 0,-2 5-8 0,5 1-6 0,-5 8-5 16,2-3-2-16,0 4-1 0,0 1 2 0,2 2 5 0,1 4 2 0,-5-2 2 15,5 0 1-15,2-1 0 0,-3 2 0 0,3-2-1 0,0-2-2 0,3-3 0 16,-1 3 1-16,5-2 0 0,-2-7 0 0,4 2 1 0,1-3 2 0,2-1 1 16,1-3 4-16,1-2-1 0,1-2 1 0,2 3 1 0,2-9-1 15,3 2 4-15,-3-5 3 0,3 0 1 0,4-5 3 0,-4 2 5 16,0-9 4-16,0 3 4 0,2-3 3 0,-2-7 1 0,-3 3 2 0,3-4 4 15,-3-3 1-15,-2-2 3 0,0-3 1 0,0-2 1 0,-3-3 1 0,-1 1 0 16,-2-2 0-16,1-3-2 0,-6 3-2 0,6-5-6 0,-3 8-4 0,-4 2-9 16,0 1-7-16,0 4-8 0,-1 7-8 0,-1-3-5 0,-1 13-4 15,-2 3-3-15,0 4-4 0,-2 4-3 0,2 8-3 0,-7 7-4 0,6 5-2 16,-6 6-1-16,2 5 0 0,-4 8 1 0,2 3 2 0,-5 4 1 16,2 6 2-16,-4 2-2 0,1 7-2 0,-1-1 3 0,-3 6 1 0,4 1 4 15,-8 7 3-15,6-5 1 0,-4 6 4 0,2-1 1 0,0-1 1 16,0-1 2-16,-4 1 3 0,1-9 2 0,4 5 3 0,-4-10 3 0,-2 2 3 15,7-6-1-15,-8 1-2 0,5-9-2 0,-5-3 0 0,1-3 0 0,2-7 3 16,-1-5-1-16,-1-1 1 0,2-11 2 0,4-4 2 0,-6-8 0 16,3-6-2-16,-1-6-3 0,-2-9-3 0,3-5-5 0,0-6-3 15,-1-13-8-15,4-1-7 0,-1-8-12 0,4-1-12 0,3-7-13 0,1-2-14 16,0 2-17-16,6-1-20 0,3-2-22 0,7 7-20 0,0-1-21 16,5 6-21-16,5 3-36 0,3 1-41 0,6 5-45 0,4 5-45 0,3 5-48 15,3 0-50-15,3 2-14 0,2 5 1 0</inkml:trace>
  <inkml:trace contextRef="#ctx0" brushRef="#br0" timeOffset="45054.6229">47446 17084 54 0,'-51'46'105'0,"-11"0"-7"0,3 4-10 0,-4-4-7 0,-4 2-6 16,-1-1-6-16,-2 0-7 0,-3-1-8 0,-2-3-7 0,-2 1-5 16,-3-2-6-16,3 0-3 0,-2-3 1 0,-4-1 1 0,1-4 3 0,-3 2 3 15,-4-4 3-15,2 0 1 0,-7-2 0 0,-3-1 0 0,-3-1-1 16,-6-3-2-16,-8-1-1 0,-6-2-5 0,-9-1-5 0,-6 3-6 16,-7-3-7-16,-13 2-4 0,-2-3-2 0,-5 1-3 0,-8-1-2 0,-1 0-5 15,-4 0-5-15,-6 0-5 0,-3-3-2 0,-7 1-5 0,0-3-3 16,-2 2 4-16,-12-1 10 0,2-1 6 0,0-3 5 0,2-1-1 0,-2-3-3 15,2 2-4-15,0-3-1 0,8-2-2 0,-1 0 1 0,-2-3 2 16,10 1 5-16,-5-3 7 0,6-3 7 0,1 1 2 0,5-3-5 0,2 0 0 16,0-2-3-16,6 0 1 0,-1-4-2 0,5 1 0 0,-2-2-1 15,-2-3 0-15,6-2-1 0,3 0 0 0,3-3 4 0,2-2 3 0,4 1 4 16,1-7 5-16,9 1 3 0,5-2 2 0,3 3 2 0,4-3 0 16,1-8 2-16,0 6 0 0,9-5 2 0,-1-3 1 0,4 1 3 0,2-3-3 15,3-1-5-15,6 1-10 0,3-4-9 0,3 0-10 0,9-4-8 16,0 2-8-16,7-2-6 0,3-4-2 0,2 3-3 0,7 0 0 0,3 1 1 15,1-4 0-15,3 2 0 0,10-2-1 0,-6 4 2 0,9-4 1 16,-1 4 6-16,8 1 2 0,-2-4 4 0,5 3 5 0,1 2 3 0,1-1 2 16,5 5 0-16,0-1 0 0,7 2 1 0,0 0 2 0,0 3 1 15,4-2 2-15,2 4 1 0,1-1-1 0,7-2-4 0,-2 2-5 16,3 0-5-16,1-2-1 0,1 7 1 0,5-5 1 0,0 1-2 0,2-2-1 16,3 2-4-16,-1-2-1 0,3 2-4 0,3 2-3 0,-1-2-2 15,1-2-3-15,2 6-2 0,1-5 1 0,2 1 1 0,-3 3-1 0,4-1-1 16,-1 4 0-16,-3-4-2 0,4 2 2 0,-4 3 1 0,4 1 3 15,-4 0 0-15,3 2 3 0,-3 1 0 0,2 1 4 0,-2-1 2 16,0-1 2-16,0 6 2 0,1-4 1 0,-3 3 1 0,0-2 1 0,-1 0 2 16,-2 3 2-16,4-2-2 0,-1 1 1 0,-3 4-1 0,0-5 2 15,0 6 1-15,0-3 2 0,0 0 1 0,0 5 1 0,0-5 3 16,0 5 0-16,0-2 1 0,0 5-1 0,0-4 1 0,0 4-1 0,0 0 1 16,0-1-1-16,0 1 2 0,2-1-3 0,-2 4-1 0,3-4 0 0,-1 2-1 15,1-1-2-15,1 4-2 0,-3-4 0 0,4 3 1 0,-1 2-2 16,-1-3 1-16,-1 3 0 0,5 2-1 0,-6-3 1 0,3 3-1 15,-2 0 1-15,1 1 0 0,0 1-1 0,-3 2 1 0,2-3 1 0,2 3-1 16,-3-3 1-16,-1 4 0 0,0 0-1 0,0 0-1 0,0 0 0 16,0 0-1-16,7 0 0 0,-5 0 0 0,1 4 1 0,-1-3-3 15,5-1 1-15,-2 4 3 0,0 0-1 0,-2-2 1 0,2 0 0 0,-1 3 0 16,1-2 2-16,0-1 0 0,0 4 2 0,-1-4 0 0,1 1 2 16,0-1-2-16,2 2 1 0,-2-1 1 0,0 0 0 0,0-1-2 0,0-2 0 15,2 5 1-15,-5-5 0 0,4 3 1 0,0-2-1 0,-1-1 0 16,0 3-1-16,0-3-1 0,2 3 1 0,-6-2 1 0,5-1 0 0,-3 4-1 15,0-3 0-15,-1-1 0 0,5 3-2 0,-5 1-1 0,1-4 0 16,-1 0 0-16,5 0 0 0,-7 0 1 0,1 0 0 0,-1 0 2 16,4 0-2-16,-3 0 0 0,6 0 0 0,-5 0 1 0,1 1 0 0,1-1 0 15,-3 0 1-15,5 0 0 0,0 4-1 0,-1-4-1 0,1 2 1 16,-1-2 0-16,3 0-1 0,-3 0-2 0,4 0 0 0,3 0 0 0,-5 0-1 16,5 0 1-16,1 0 1 0,-3 0-1 0,4 0 2 0,1 0 1 15,-1 0 1-15,0 0 2 0,1 0-1 0,2 0 1 0,0 0 1 16,-1 0 0-16,4 0 0 0,-5-2 0 0,6-2 1 0,-6 4-2 0,7-1 1 15,-3 1 2-15,-2-7 1 0,2 6-2 0,3-3 1 0,-1 0-3 16,-6 0 0-16,5-1 0 0,1-3-1 0,-4 3 2 0,5-2 0 0,0 2 3 16,-3-3 0-16,3 1-2 0,-3 1-1 0,1-3-2 0,-1 1-1 15,0 0-1-15,1 0 1 0,-4 2 3 0,4 0-2 0,-6-1 0 16,1-1-1-16,2 4 1 0,-3-4 0 0,-1 4-4 0,1-1 2 0,0 1 2 16,-1 1 0-16,-1-2 0 0,-1 0 1 0,2 0 0 0,-1 2-2 15,-3-1-2-15,1 2 0 0,0-1-2 0,-1 0 2 0,-4 1 1 0,3 2 0 16,-1-3-1-16,-5 2 0 0,3 1-2 0,-2 0-2 0,1 0-1 15,-3 0 0-15,-1 0-3 0,0 0 0 0,0 0 1 0,0 0 2 0,0 0 1 16,4 0-2-16,-2 0-1 0,-2 1-2 0,3 2-1 0,0-3-1 16,-1 2 1-16,2 1 0 0,-1-3-2 0,-3 3 1 0,2-1 0 15,1-2-1-15,-1 2 1 0,-2 0-2 0,3-2-1 0,1 3-2 0,-4 0-1 16,1-3 0-16,-1 2 0 0,4-2 1 0,-4 0 2 0,1 3 2 16,-1-3 0-16,0 2 3 0,0-2 2 0,0 0 4 0,0 0 2 0,0 0 3 15,0 0 0-15,0 0 2 0,0 0 5 0,0 0 2 0,0 0 2 16,0 0-1-16,0 0-1 0,0 0 2 0,0 0 2 0,0-5 0 15,0 3 1-15,-1-1-3 0,-3 0-1 0,4 1 0 0,-1 0 2 0,-3 2 2 16,1-2 0-16,-2-1 0 0,3 3 1 0,-5-3 1 0,5 1 1 16,-4-2 2-16,4 4 3 0,-2-4 0 0,3 0 4 0,-6 1 4 15,5 2 2-15,-1-4 2 0,1 2 4 0,2-1 1 0,-3 0 3 0,-1 1 2 16,4 2 2-16,0 1 1 0,0-7 2 0,0 7-1 0,0 0 0 16,0-1-1-16,0-3 1 0,0 3-1 0,-1 1 1 0,1-3 1 0,-4-1-2 15,4 3 1-15,-3 1-2 0,3-3-1 0,-2 0-2 0,-1 2 1 16,3-3 0-16,-2 3 2 0,2-2 2 0,-3 3-1 0,-1-4 0 0,4 4 0 15,0-1-1-15,0-2-1 0,0 3 0 0,0 0-1 0,-2-1-2 16,2 1 1-16,0 0 1 0,0 0 0 0,0 0-1 0,0 0-3 16,0 0-1-16,0 0-2 0,-3-3-2 0,3 3-4 0,-2 0-3 0,2-2-2 15,-3-1-3-15,0 3 0 0,3-3-3 0,-2 3-2 0,-2-5-2 16,3 3-2-16,-3-1-2 0,1 1-1 0,1 0-2 0,-5-1-1 0,6 1-1 16,-3-1 0-16,3-2-1 0,-3 5 1 0,1-3-2 0,1 1 0 15,-1 2-1-15,3-3 1 0,-2 2-2 0,2 1 2 0,-4-3 0 0,1 3-2 16,1-1 2-16,-1-3-2 0,3 4 1 0,-3 0-1 0,3 0 0 15,-2 0-1-15,-2 0 1 0,4 0 0 0,-1 0-1 0,-3 0 1 16,1 0-1-16,3 0 0 0,0 0 1 0,0 0-1 0,0 0-1 0,0 0 1 16,0 0-2-16,0 0 0 0,0 0 0 0,0 0-2 15,0 0-1-15,0 0-3 0,0 0-3 0,0 0-3 0,0 0-4 0,0 0-2 16,0 0-3-16,3 0-1 0,2 0-2 0,1 5 1 0,0-2-2 0,3 3 1 16,-2 2 0-16,1 2 1 0,6 2 1 0,0-1 3 0,3 1 3 0,0 0 2 15,-2 2 5-15,5 1 5 0,3 1 3 0,-3-2 3 0,2 1 3 16,0 0 1-16,4-3 1 0,-2 0 1 0,-2 0 1 0,0 1 1 15,4-2 0-15,-4 0 2 0,-2-3-1 0,1 1 0 0,-2-5 1 0,-1 3-2 16,-4-2-1-16,0 0-1 0,-1-2 0 0,-4-1 1 0,-1 1 4 16,1-1 0-16,-4-2 2 0,0 2 0 0,2-2 0 0,-7 0-2 0,0 0 1 15,0 0-2-15,0 0 0 0,0-2-3 0,-7-3-1 0,0 3-2 16,0-4-3-16,-3-1-2 0,-2 0-4 0,-1-1-4 0,-6 0-3 16,0 3-3-16,0-6-4 0,-3 2-4 0,-5 6-4 0,1-5-1 0,-1 3-5 15,-4 1 0-15,4 4 0 0,-4 4-1 0,2-3 1 0,-5 11 1 16,2-4 2-16,-2 8 1 0,1 1 1 0,1 6 2 0,-4-1 7 0,2 4 2 15,0 5 3-15,0 3 0 0,3 0-2 0,-1 3-5 0,1 3-7 16,4 2-9-16,3-1-14 0,-2 3-17 0,4-2-20 0,7 3-31 16,1-4-37-16,-1 2-46 0,8 1-51 0,-2-2-64 0,4 0-71 0,5-2-37 15,2-3-23-15,3-3-6 0</inkml:trace>
  <inkml:trace contextRef="#ctx0" brushRef="#br0" timeOffset="46537.364">45222 13654 20 0,'0'-20'179'0,"0"-2"1"15,0 6 1-15,0-4 0 0,0 1-6 0,0 3-9 0,0 3-17 16,0 0-17-16,0 4-17 0,-3 1-16 0,3 0-14 0,0 6-12 0,0 2-10 16,0 0-11-16,0 5-8 0,0 5-7 0,0-1-8 0,0 7-6 15,0 1-3-15,0-1 0 0,3 7 4 0,-1 2 3 0,1 2 6 16,1-3 4-16,-3 5 3 0,6-1 3 0,-5-4-1 0,1 2-3 0,-1-4-2 16,5 1-2-16,-5-3-1 0,3-3-2 0,-2-2 0 0,0 0-1 15,-1-3 2-15,5-1 3 0,-5-6 3 0,1 4 3 0,2-5 2 16,4 1 1-16,-4-5 1 0,3 0 1 0,3 0-1 0,6-5 1 0,0-3-4 15,2 0 0-15,3-2-5 0,5-5-4 0,4-3-7 0,-2 0-4 16,5-9-9-16,2 3-8 0,1-5-5 0,6-2-2 0,-6-2-2 0,4-2-3 16,-2-3-3-16,2 0-1 0,-1-1-1 0,-3 0-1 0,2 6 1 0,-3-6 0 15,-7 10-2-15,2-1-2 0,-6 4-2 0,-1 2 1 0,-2 8 1 16,-3 4 1-16,-2 5 3 0,0 6 4 0,-6 6 3 0,2 3 7 16,1 8 2-16,-6 4 3 0,4 8 3 0,-2 1 3 0,-1 2 4 15,0 8 6-15,-1 0 3 0,-1 1 2 0,0 1 3 0,1 1 2 0,-3-1 0 16,4-1-3-16,-4-2 0 0,4-4-2 0,-3 2-2 0,3-4 0 15,3-5 1-15,-4-2 3 0,-1-1 2 0,2-4 3 0,3 0 5 0,1-4 2 16,-3-2 3-16,8-5 1 0,-1-1 1 0,-2-3 0 0,7-5 0 16,4 0 0-16,1-5 1 0,4-3-1 0,-2-3-1 0,5-5-1 0,2 0-3 15,-1-4-5-15,1-5-3 0,-2-3-4 0,6-2-7 0,-5-3-2 16,5-3-4-16,-5-1-4 0,1-5 0 0,-3 2-4 0,-1-2-2 16,2 0-4-16,-5 2-1 0,-2 3-6 0,-1 3-2 0,-2 1-3 0,-2 5-3 15,-2 5-3-15,-4 3-2 0,1 7 1 0,-3 5-1 0,-3 3 0 16,0 5 2-16,-1 5 1 0,2 4 2 0,-2 8 3 0,-1 0 1 0,-1 8 2 15,1 3 1-15,-1 4 3 0,1 2 3 0,-2 0 2 0,1 5 0 16,1-1 2-16,-4 0 0 0,3-3-1 0,-3 3 0 0,4-3-1 0,-4-3 1 16,4 0-2-16,-1-4 0 0,1-3 2 0,-1-2 1 0,1-3 1 15,-3 0 2-15,3 0 4 0,0-7 1 0,-1 0 3 0,1-4 4 16,-1-3 4-16,2-1 2 0,4-3 0 0,-2-2 0 0,2-5 0 0,1 0-1 16,2-5 1-16,2-5-1 0,3-2-1 0,-3-4-3 0,6-2-1 15,-3-5-6-15,1-2-3 0,-1 0-7 0,5-6-6 0,-5-1-3 0,0 2-4 16,-1-1-1-16,1-2-2 0,-2 6-5 0,3-1-4 0,-8 4-4 15,5 4-3-15,-6 2-1 0,0 6-3 0,1 7 2 0,-3 2 1 0,-2 8 1 16,4 1 2-16,-2 9 3 0,1 5 2 0,-2 2 2 0,2 4 3 16,1 6 4-16,-2 1 4 0,-2 1 4 0,4 2 4 0,-1-2 2 0,-1 5 2 15,-1-3 0-15,2-1 1 0,-1-1-1 0,2-2 3 0,-4 1 0 0,4-1 1 16,-6-6 0-16,4-1 0 0,-2 0 1 0,2-4 3 0,-5 0 1 16,2-4 3-16,-1-1 3 0,-3-3 5 0,4-3 3 0,-4 0 5 15,3-3 2-15,1-2 1 0,3-2 1 0,-2-3 0 0,0-2 1 0,4-4 2 16,3-1-2-16,0-3-1 0,2-5-1 0,0-3-3 0,1-2-4 0,2 0-2 15,-1-5-6-15,-1-2-5 0,2-4-4 0,2 2 0 0,-5 1-4 16,3-4-5-16,-1 4-2 0,1-2-4 0,-7 3-5 0,6 5-6 0,-8 2-5 16,3 3-4-16,-4 4-4 0,1 7-2 0,-4-1 4 0,-2 11 0 0,1 2 2 15,4 6 2-15,-3 6 2 0,-4 5 2 0,3 4 2 0,-3 2 3 16,0 7 4-16,1 1 5 0,0 3 4 0,-4-2 3 0,1 6 2 0,-1 0 2 16,-2-5 0-16,4 3-2 0,-1-2 0 0,-3 0-1 0,2-6-2 15,1 3 0-15,-3-4 0 0,2-1-2 0,1-2-6 0,1-2-8 0,1-2-12 16,-2-2-11-16,2-1-14 0,-3-2-16 0,1-2-17 0,1-2-18 0,-4-3-19 15,2 3-17-15,1-5-20 0,-3 1-21 0,2-4-29 0,1 0-35 16,0 3-42-16,-3-6-45 0,0-1-58 0,2 4-67 0,3 0-30 0,-5 0-18 16,0-4-1-16</inkml:trace>
  <inkml:trace contextRef="#ctx0" brushRef="#br0" timeOffset="52695.487">42362 20424 65 0,'2'-16'232'0,"5"-4"-22"0,-5 7-15 0,-2 1-12 0,3 1-11 16,-3 4-11-16,0 2-14 0,-3 3-16 0,3 2-18 0,-2 2-16 15,-5 3-17-15,0 2-14 0,0 5-12 0,1 5-7 0,-6 6-7 16,-2 1-2-16,0 5 1 0,-3 0 2 0,2 9 3 0,-6-2 4 0,-1 3 3 15,4 5 0-15,-5 2-2 0,-1-1-3 0,-1 1-4 0,1 2-5 16,-3-6-7-16,1 6-6 0,-1-7-7 0,1-2-10 0,-1 4-11 0,0-7-9 16,3 4-10-16,-2-6-12 0,-1-2-13 0,1 1-15 0,6-3-16 0,-6-2-20 15,4-1-22-15,0-6-31 0,7-3-31 0,-6-1-31 0,6-5-29 16,-2-3-36-16,3-1-38 0,1-5-27 0</inkml:trace>
  <inkml:trace contextRef="#ctx0" brushRef="#br0" timeOffset="52859.2447">41825 20675 31 0,'27'31'74'0,"2"2"-5"0,-1 3-9 0,-4 1-13 0,3-2-19 15,2 5-26-15,-9-4-28 0,6 5-30 0,-2-6-32 0,-4 4-33 16</inkml:trace>
  <inkml:trace contextRef="#ctx0" brushRef="#br0" timeOffset="53072.0542">41600 20964 78 0,'3'-5'271'0,"3"-1"-73"0,-1 4-45 0,7-3-31 0,-2 0-19 0,3 0-10 16,5 0-12-16,4 0-13 0,2 1-8 0,3 1-11 0,7 2-5 16,-2-6-3-16,8 6-4 0,1-2-3 0,5 3-5 0,3-4-5 15,0 3-13-15,8 1-16 0,-1-4-21 0,5 4-28 0,-1 0-36 0,-2 0-40 16,5 0-48-16,-5 4-50 0,4-4-43 0,-4 1-38 0</inkml:trace>
  <inkml:trace contextRef="#ctx0" brushRef="#br0" timeOffset="53372.2419">43443 20676 259 0,'6'-17'368'0,"-5"1"-35"0,-1-5-59 0,4 6-41 0,-1 1-31 15,-3-4-14-15,0 7-7 0,0-2-3 0,0-3-2 0,0 6-11 16,0 1-19-16,-3 0-20 0,-1 2-21 0,3 3-18 0,-3 0-14 0,2 4-12 16,-4 0-11-16,-3 7-11 0,2-2-9 0,-1 3-8 0,-4 7-11 15,2 5-5-15,-4-3-4 0,0 6 0 0,-3 2 3 0,0 6 3 0,-2-3 3 16,-3 5-2-16,0-1-4 0,3 4-9 0,1-1-13 0,-8 3-14 16,4-5-17-16,0 7-18 0,3-7-20 0,-3 2-26 0,3-2-30 0,2 2-43 15,2-5-51-15,-2 0-44 0,3-1-41 0,2-2-43 0,-2-3-42 16,8-2-9-16,-3-5 5 0</inkml:trace>
  <inkml:trace contextRef="#ctx0" brushRef="#br0" timeOffset="54238.7234">40104 20998 5 0,'6'-17'276'0,"-1"-3"-30"0,3 0-39 0,6 2-31 16,-2 2-30-16,-2-1-16 0,4-2-9 0,6 5-14 0,-1-1-15 15,0 2-16-15,-1 1-14 0,5 2-11 0,-1 3-11 0,3 2-6 16,-3 4-6-16,2 2-2 0,-1 4-3 0,-1 6-1 0,0 1 2 0,0 2 1 16,-7 6 0-16,6 1 2 0,-6 4 2 0,-3 3 2 0,-2 2 3 15,-5 2 1-15,2 2 1 0,-5-1-1 0,-4 1 1 0,-1 3 0 0,-6 2 0 16,1-3 0-16,-6-1-3 0,-1-2 0 0,-6 0 0 0,6 1-3 15,-5-5 0-15,-1 3 0 0,-1-4-2 0,1-4-1 0,-1-2 0 16,4-1-1-16,0-1-1 0,5-4 2 0,-1 0 2 0,1-6 1 0,4 1 5 16,4-4 1-16,-4-2 1 0,4-3 0 0,4 1 0 0,1-3-1 15,0-5-1-15,0 0-3 0,1-5-3 0,3-3-3 0,4-4-5 0,-1-3-4 16,2-8-7-16,8 2-7 0,0-7-8 0,5-4-8 0,-2-4-3 16,11-1-5-16,-4-2-2 0,9-4-2 0,-2 1-2 0,4-1 0 15,-2 2-1-15,3 0 1 0,-3 1 1 0,-1 0 1 0,-6 6 4 0,2-1 2 16,-5 6 3-16,-4 5 1 0,-2 1 1 0,1 3-2 0,-11 5-3 15,2 5 0-15,-5 3 1 0,0 4 3 0,-7 6 3 0,0 2 4 0,-7 7 2 16,2 3 3-16,-4 5 2 0,-5 3 0 0,1 9 2 0,-3 1 1 16,-1 3 5-16,-1 3 3 0,-3 5 6 0,-1-1 2 0,3 4 1 15,2-1-1-15,-2 2-1 0,4 0-2 0,0-2-1 0,1-4-4 0,7 4-3 16,-1-4-3-16,3-4-2 0,1 0-4 0,8-2-5 0,-3 0-5 16,4-3-8-16,9-4-11 0,0-2-11 0,3-4-19 0,8 2-21 0,-1-4-35 15,10-4-42-15,0 0-48 0,2-4-53 0,9-4-50 0,-1-4-52 16,2 0-23-16,3-4-8 0</inkml:trace>
  <inkml:trace contextRef="#ctx0" brushRef="#br0" timeOffset="55338.3175">43055 20807 79 0,'5'-12'219'0,"2"-1"-27"15,-2 2-16-15,3-5-18 0,-3 4-15 0,4-2-19 0,1 1-18 16,2 1-21-16,2-1-19 0,-1 5-15 0,1-5-16 0,0 2-11 0,3 3-10 15,-4 4-6-15,6 0-5 0,-2 1-3 0,-2 3-2 0,6 3 0 16,-6 2 0-16,-1 3 3 0,3 6 1 0,-3-1 5 0,-1 3 3 16,1 6 5-16,-2-4 3 0,-5 10 3 0,0 4 3 0,-6-3 1 15,3 0 1-15,-8 5 4 0,3-2 3 0,-6 4 4 0,0-1 3 0,-5 5-1 16,-3-4 2-16,-1-1-3 0,1 2-2 0,-7-2-1 0,0-1 0 0,-1 1-3 16,-1-3 0-16,-1-3-1 0,1-1 1 0,2-1-4 0,0-3-4 15,1 0-3-15,6-4-1 0,1-4 3 0,1-4 4 0,1 1 3 0,3-4 5 16,7-4 1-16,-3-1 0 0,5-4-1 0,2 0-1 0,3-1-3 15,4-7-1-15,3-4 0 0,1-2-1 0,3-5-3 0,6 1-4 16,3-10-6-16,3-3-9 0,2-3-9 0,-1 0-7 0,5-7-5 0,2-2-4 16,0 2-2-16,0-7-2 0,-4 1-1 0,1-1-3 0,1 2 0 15,-2 0-2-15,-1-1 2 0,-7 4 2 0,3 2 6 0,-5-3 7 0,-1 10 8 16,-6 1 10-16,5 1 6 0,-6 4 4 0,-7 5 2 0,1 3 1 16,-1 5 2-16,-5 4 0 0,1 0 3 0,-6 7 2 0,1 0 2 15,-5 8 3-15,-1 3-2 0,-2 2-2 0,-4 6-3 0,-3 3-4 0,2 4-3 16,-6 6 0-16,-1 0 0 0,2 5 4 0,-1 1 2 0,-1 7 3 15,3-3 0-15,0 2-1 0,-1 1-1 0,6 0-2 0,1-2-3 0,-1 1-2 16,4 1-2-16,1-6-4 0,4 2-2 0,2-3-3 0,1-3-4 16,4-2-3-16,1 0-5 0,2-1-7 0,0-4-6 0,7-3-6 15,2-1-12-15,0-3-13 0,1-3-15 0,2 1-17 0,5-3-29 0,0-5-33 16,2-2-42-16,-2-4-45 0,9-1-47 0,-4 0-46 0,4-5-38 16,0-2-34-16,5-6-8 0</inkml:trace>
  <inkml:trace contextRef="#ctx0" brushRef="#br0" timeOffset="55642.9813">45016 20755 113 0,'5'-17'343'0,"0"0"-21"0,-2 2-31 0,1 0-23 0,-4 3-19 0,0 3-17 16,0-2-19-16,0 7-19 0,-4-3-22 0,1 6-22 0,-2 1-23 15,-4 1-20-15,1 6-20 0,1 2-15 0,-7 3-13 0,1 5-13 16,-8 3-11-16,3 3-7 0,-5 7-3 0,-1-1-1 0,-4 4 3 0,0-2 2 16,1 5 1-16,-4 0-2 0,2 1-3 0,-5 1-5 0,5-2-4 15,-5-1-11-15,7 2-9 0,-4 0-14 0,4-5-14 0,-1 1-15 0,1-3-15 16,2-2-20-16,4 0-21 0,-1-3-33 0,5-3-37 0,0-2-39 15,3 0-41-15,1-3-42 0,4-5-40 0,2 0-37 0,-1-7-33 0,1 1-10 16</inkml:trace>
  <inkml:trace contextRef="#ctx0" brushRef="#br0" timeOffset="55819.3019">44352 20779 99 0,'4'-13'209'0,"-1"6"-26"0,2 3-19 0,-3 1-16 0,7 6-13 16,-1 1-11-16,1 4-11 0,1 4-7 0,2 3-1 0,1-3 1 15,5 5 5-15,-3 2 5 0,4 1-4 0,3 1-6 0,0 3-11 0,0 0-9 16,4-2-13-16,-2 6-10 0,3-3-9 0,-2 3-9 0,3-2-7 0,-4 1-6 16,5 3-9-16,-2-1-10 0,-3-1-17 0,1-1-17 0,-1 0-25 15,-2-1-29-15,-3 2-44 0,3-3-48 0,-1 3-47 0,-6-6-46 0,2-1-46 16,-3 3-47-16,-1-8-17 0,-4 1-1 0</inkml:trace>
  <inkml:trace contextRef="#ctx0" brushRef="#br0" timeOffset="56021.4983">44323 21224 232 0,'-8'-6'367'0,"3"4"18"0,-2-3-50 0,7 0-84 16,0 0-54-16,0 3-37 0,7-3-24 0,-2-1-17 0,3 1-19 0,6 0-19 16,0 1-14-16,4 0-13 0,6-1-11 0,2-2-8 0,5 3-7 15,4 1-5-15,1-2-5 0,7 1-5 0,1-1-2 0,4 2-6 0,-2 0-7 16,3 2-8-16,-1-3-14 0,2 4-16 0,-4 0-26 0,-2 4-29 15,0-3-41-15,-3 2-48 0,-3 0-52 0,-2 2-58 0,-2-1-42 0,-5 1-36 16,5-2-12-16,-10 1-1 0</inkml:trace>
  <inkml:trace contextRef="#ctx0" brushRef="#br0" timeOffset="56606.1719">45444 20959 141 0,'-5'-13'232'0,"5"2"-16"16,-2-2-11-16,2-2-11 0,0 3-8 0,2-1-18 0,1 1-24 0,-1 1-24 16,5-1-22-16,1 2-18 0,-1 1-16 0,2-2-13 0,4 5-13 15,1-5-10-15,-1 6-9 0,1-3-7 0,3 3-5 0,2 5-2 0,-2 0-3 16,2 0-2-16,1 5-3 0,-1 2-1 0,0-1 2 0,-2 5 0 16,0 1 1-16,2 2 2 0,-2 1 0 0,-4 4 2 0,-2 5 3 15,0-1 3-15,-4-2 1 0,2 4 1 0,-4-2-1 0,-2 4 4 0,-3 0 2 16,-3-4 2-16,1 2 2 0,-3 0 0 0,-3 3 1 0,-4-5 1 15,1-2-1-15,-1-1-1 0,-1 2 1 0,3-4-3 0,-2 2 0 0,-2-5-1 16,4-3-1-16,-2 1 1 0,5-2 1 0,0-4 4 0,2-1 5 16,0 1 5-16,2-4 5 0,1-2 2 0,2-1-1 0,0 0-1 0,2-1 0 15,1-7-2-15,2 0-2 0,0-4-3 0,4 1-2 0,3-4-4 16,1-5-7-16,-2 0-9 0,9-5-12 0,-1 0-7 0,3-1-7 16,0-6-3-16,0 3-2 0,-1-3 1 0,8 1-1 0,-9-1 2 15,2-1-1-15,1 3 2 0,2 1 2 0,-6-2 2 0,0 3 3 0,1 5 4 16,-6-2 4-16,-1 4 5 0,-4 2 4 0,-2-1-2 0,1 4-1 0,-3 6-2 15,-5 2 0-15,0 0 0 0,0 6 2 0,-5 2 0 0,0 2 1 16,-3 6 3-16,-3 2 1 0,-2 5 2 0,-1 2 0 0,-3 6 0 16,0 2 0-16,2 4 2 0,-6 1 5 0,6 2 3 0,-6 2 2 0,8 0 1 15,-1 3 1-15,0 2-1 0,4-8 2 0,-2 2-2 0,7 7-3 0,2-8-3 16,1-1-6-16,4-2-8 0,1 2-9 0,2-3-12 0,7-5-16 16,4 0-25-16,1-5-33 0,1 2-43 0,5-3-50 0,4-6-51 15,3 1-52-15,3-6-46 0,3-2-43 0,6-4-16 0,1 0-4 0</inkml:trace>
  <inkml:trace contextRef="#ctx0" brushRef="#br0" timeOffset="56960.9044">47356 20734 83 0,'3'-13'340'0,"-3"1"-50"0,2 2-33 15,-2 0-25-15,0 4-19 0,0-1-16 0,0 2-16 0,0 4-16 16,-2-2-17-16,-1 3-21 0,-3 3-20 0,1 2-20 0,0 3-14 15,-3 2-11-15,-4 3-9 0,-4 2-9 0,3 3-3 0,-8 6-2 0,6 0 0 16,-7 1 1-16,-4 3 1 0,2-1 3 0,-6 4-2 0,2 1-4 0,-6-3-6 16,2-1-8-16,-1 4-10 0,-2-1-13 0,-1-1-12 0,0-1-12 15,2-1-13-15,5-3-16 0,-5-4-16 0,6 2-18 0,5-1-23 16,-3-4-26-16,4 2-35 0,3-8-39 0,2 3-34 0,3-7-30 0,1-2-39 16,4-1-41-16,-1 0-22 0,1-5-13 0</inkml:trace>
  <inkml:trace contextRef="#ctx0" brushRef="#br0" timeOffset="57146.6927">46636 20651 119 0,'2'-8'160'0,"6"8"-15"0,1 0-9 0,-1 0-5 16,2 8-2-16,2 0-10 0,2 8-12 0,1-2-7 0,6 3-6 16,-6 6 1-16,7-1 3 0,0 6 0 0,4-1 1 0,-2 2-6 0,3-1-7 15,-1 7-13-15,-2-2-13 0,5 0-12 0,-2 1-15 0,-3 2-13 16,3-3-17-16,-5 0-23 0,4 1-26 0,-2 2-37 0,-2-7-43 0,-3 0-42 15,1 4-44-15,-1-5-53 0,-2-2-60 0,-3-1-31 0,-4-1-15 16</inkml:trace>
  <inkml:trace contextRef="#ctx0" brushRef="#br0" timeOffset="57335.981">46395 21109 85 0,'0'0'327'0,"7"0"-52"0,0 0-79 0,5-2-50 0,5 0-35 0,-2-1-20 0,6 1-11 16,6-4-8-16,2 4-4 0,5-3-7 0,2 1-6 0,2-2-6 15,9 4-6-15,-1-3-8 0,2-1-10 0,3 2-13 0,2-1-17 16,-2 0-20-16,6 1-25 0,-3 0-35 0,1 3-41 0,-6-5-40 0,4 5-39 16,-3-2-47-16,-4 3-50 0,1-4-26 0</inkml:trace>
  <inkml:trace contextRef="#ctx0" brushRef="#br0" timeOffset="57939.6327">48172 20763 309 0,'0'-17'389'16,"0"2"-46"-16,0 0-79 0,0-2-43 0,0 2-22 0,0 1-7 0,0-1-2 15,0 3 0-15,0-4 1 0,0 4-5 0,0 2-9 0,0-2-12 0,0 1-15 16,0 4-12-16,0 2-15 0,0-1-12 0,0 1-17 0,0 1-14 16,0 1-14-16,0 3-14 0,0 0-14 0,0 0-9 0,-1 3-9 0,-3 2-8 15,1 3-4-15,1 1-5 0,-5 4-1 0,2 2-1 0,0 3 2 16,0 6 2-16,0 0 0 0,-2 4 3 0,5-1 3 0,-1 2 3 0,0 3 2 15,1-2 0-15,2 3 0 0,0-1 0 0,2-3 1 0,1 1-1 16,0-1-1-16,2-1-1 0,4-4-2 0,0 1 1 0,-3 0 0 0,6-5 1 16,-1-2 0-16,6 2 2 0,-4-4 1 0,1-4 1 0,-1 1 1 0,5-2 0 15,0-5 1-15,-1 0 2 0,0-1 1 0,2-5 2 0,0 0 0 16,0-5 0-16,1-1-1 0,-5 0 1 0,6-5-1 0,-6-2-2 0,6 1 1 16,-6-4-3-16,2-4-1 0,0 2-2 0,-3-4-2 0,0-1-3 0,-1-2-3 15,1-4-2-15,-4 2-3 0,2-3 0 0,-2-3-2 0,-1 0 1 16,-1 0-1-16,1 2 2 0,-1 0-1 0,-1-1 1 0,0 5-1 15,-5 2-2-15,3 4-2 0,-2 2-5 0,1 3-4 0,-4 3-2 0,0 3 1 16,0 5-1-16,0 5 2 0,-4 3 0 0,1 3 1 0,-2 9 1 16,-4 5 0-16,2 5 3 0,-1 5 1 0,-6 3 3 0,2 10 5 0,-1 3 2 15,-3 4 7-15,-1 7 2 0,-2 1 3 0,-1 8-1 0,-2-3-1 0,0 6-2 16,1 2-3-16,-1 2-3 0,0-2-4 0,-4 3-4 0,4-1-4 0,-2-2-4 16,-1-2-2-16,1-1-4 0,-2 0-3 0,2-4-2 0,-1-4-2 15,1-1-1-15,-3-5 1 0,1 0 0 0,-1-2-1 0,1-9 1 0,-1-2 0 16,-1-2-1-16,6-5 1 0,-2-8-1 0,-1-1 0 0,1-5-4 15,2-6-2-15,-4-5-4 0,4-7-5 0,3-2-7 0,-3-6-7 0,0-10-11 16,7-4-10-16,-6-4-11 0,6-6-12 0,1-4-11 0,2-5-13 16,4 1-20-16,1-7-23 0,7 3-45 0,0-6-56 0,7 8-61 0,1 0-65 15,6 3-38-15,6 1-27 0,1 5-2 0,1 4 6 0</inkml:trace>
  <inkml:trace contextRef="#ctx0" brushRef="#br0" timeOffset="58942.2208">43989 20799 12 0,'-7'-20'182'16,"1"0"-5"-16,-1-3-11 0,-5 3-12 0,2-3-12 0,-4 5-11 0,0-6-12 15,-1 0-8-15,1-1-8 0,-1 0-8 0,-6 0-8 0,6 0-9 16,-5-2-8-16,-1 3-4 0,-1 0-6 0,0 0-2 0,-4-4-2 15,2 3 0-15,-1 2-2 0,-2-1-3 0,-4 1-4 0,-2 2-2 16,-6 1-3-16,3 0-4 0,-6 2-2 0,-6 1-1 0,-1 1-4 0,-6 3-1 16,-8-3-6-16,-5 7-4 0,-7 2-7 0,-6-1-5 0,-4 4-4 0,-9 1-5 15,-1 6-4-15,-4 1-5 0,-3 1-2 0,1 3 3 0,2 0 0 16,-3 7 0-16,5-3 0 0,5-1 0 0,-1 6 3 0,7 1 0 0,2-1 1 16,6 4 2-16,1 3 4 0,2-2 5 0,7 5 4 0,-2 3 6 15,5 3-1-15,3-1 0 0,3 4 0 0,1 0-2 0,3 7 0 16,-1-1-1-16,5 4 1 0,1 2 2 0,1 0 1 0,1 12 2 0,-1-7-1 15,4 10-3-15,3-2 0 0,-1 5-2 0,2 1 1 0,4 2-2 16,1 2 0-16,-3 2 0 0,3-2-1 0,3-1 2 0,6 1-3 0,-4-1-1 16,6-1-2-16,4-6-1 0,-1 3-2 0,2-4-2 0,6-2-2 15,4-4-2-15,5 1-1 0,-2-5 3 0,5-1 4 0,4-3 2 16,5-1 4-16,-1-3 2 0,6-2 5 0,5 0 4 0,4-2 5 0,1-3 4 16,7 1 5-16,5-5 6 0,2 3 2 0,7-7 6 0,-2 1-1 15,8-2-1-15,2-3-2 0,5-1-1 0,-1-5-4 0,5 1-4 0,1-4-3 16,2 0-1-16,4-4-4 0,-2-4-6 0,4-3-4 0,0-5-2 15,-1 0-2-15,7-5 0 0,2-3-2 0,-1-4 0 0,5-4-2 16,0 0-1-16,3-4 0 0,3-4-1 0,2 0-1 0,4-4 2 0,-2-4 1 16,-1-1 1-16,7 2 2 0,-5-8-1 0,2 3 0 0,-3 0-2 0,1-4-2 15,-5 0-2-15,-2 0-1 0,-1-3-3 0,-6 0-1 0,-3 2-2 16,0-4-3-16,-7 0-4 0,-1 0-2 0,-8-3-1 0,-4 2-2 0,1 0-1 16,-5-4 1-16,-3-1-1 0,-5-4 1 0,-4 4-2 0,-7-2 0 15,3-2 0-15,-12 2 1 0,0 0-1 0,-6-2 0 0,-2-1-1 0,-6 3-1 16,-4 2-1-16,-2 1-1 0,-6-3-2 0,-2 5 0 0,-4 2-3 15,-6 4-2-15,-2 1-1 0,-6 1-1 0,0 2-4 0,-12 5-2 16,3 3-3-16,-7 2-1 0,-4 7-3 0,-6 1-3 0,-4 4-4 0,-5 4-10 16,-2 5-8-16,-10 5-14 0,-1 2-15 0,-3 2-19 0,-2 8-20 0,-8 3-26 15,4 7-29-15,-2 1-27 0,0 4-29 0,2 4-34 16,0 7-40-16,7 4-30 0,1 0-28 0</inkml:trace>
  <inkml:trace contextRef="#ctx0" brushRef="#br0" timeOffset="59473.8578">42089 23732 75 0,'6'16'135'15,"2"-4"6"-15,4 3 1 0,-2-3 1 0,4-1 1 0,0-4 0 16,-1 1-1-16,9-6-1 0,-1 4 0 0,-1-6 1 0,2-3-2 0,4 0-2 15,-2-4-5-15,3 0-7 0,2-2-7 0,-2-4-7 0,2-3-7 16,0 0-7-16,-5-4-5 0,4-3-9 0,-3-1-6 0,-3 0-5 0,1-8-6 16,-8 1-5-16,2-1-5 0,-3-5-5 0,-1-2-2 0,-4-2-3 15,-1 2-2-15,-6-5-3 0,-2 1-1 0,-2 5-2 0,-5-4-2 16,2 3 0-16,-5 5-4 0,-2 2-3 0,2 1-4 0,-4 8-4 0,-3 5-2 16,-5 3-3-16,3 7-3 0,-3 7 0 0,-5 2-4 0,0 10-3 0,-4 3-3 15,-2 8-5-15,-2 7-5 0,-5 6-2 0,5 3-2 0,-1 4 0 16,0 6 0-16,4 1 0 0,1 2 0 0,4-1-2 0,-1 0-1 15,10 0-2-15,-3-4 0 0,7 1-1 0,4-4 2 0,5-4-1 0,5-1 2 16,2-2 0-16,6-4 2 0,6-5 4 0,0 1 1 0,6-7 3 16,1-2 0-16,9-3-3 0,1-3-3 0,5-5-5 0,1-4-8 15,6-4-6-15,-2 0-10 0,5-4-11 0,3-2-14 0,1-4-18 0,6-2-22 16,-1-2-28-16,-4-8-38 0,5 2-48 0,2-1-41 0,-3-4-38 16,3 2-43-16,-7-4-50 0,5 0-26 0,-5 1-16 0</inkml:trace>
  <inkml:trace contextRef="#ctx0" brushRef="#br0" timeOffset="61389.4403">45522 21851 202 0,'-27'1'222'0,"-2"3"-1"0,2-1-1 16,5-3-4-16,-6 1-4 0,6 3-1 0,3-4-4 0,-3 1-5 0,3 3-5 16,2-4-8-16,2 3-10 0,0-2-10 0,1-1-12 0,7 3-12 15,0-3-12-15,-1 0-11 0,3 0-14 0,3 0-15 0,2 0-12 16,0 0-15-16,0 0-9 0,5 0-10 0,4 0-8 0,4 0-7 0,3-3-9 16,4 3-7-16,7-4-8 0,11 0-8 0,5-1-5 0,11 1-1 15,9-1-2-15,9-2 0 0,8-1-3 0,7-1-2 0,10-1-4 0,7-1-4 16,5 6-3-16,6-7 0 0,2 4-2 0,1-4 1 0,1 3 1 15,-1 2 2-15,0-1-2 0,1-1 0 0,-6 6-5 0,-4-2-1 0,-2 0 1 16,-3 0 1-16,-7 2 3 0,-3 0 1 0,-7 2 2 0,2 1-2 16,-9 0-1-16,-3 0 1 0,-12 0-4 0,-1 0-2 0,-7 0-3 0,-8 0-6 15,-1 0 0-15,-11 0 1 0,-3 0-2 0,-6 0 1 0,-10 0-4 0,3 0-4 16,-7 0-4-16,-9 0-4 0,-5 0-3 0,0 0-6 0,-5 0-3 16,-7 0-1-16,-2 0-3 0,-3 0-1 0,-5 0-3 0,-5 1-3 0,-1-1-8 15,-2 3-8-15,-8 0-12 0,-1 2-11 0,-4-3-15 0,-1 2-15 16,-6 2-15-16,-3-1-15 0,-4 0-9 0,-1 3-10 0,0-1-3 15,-7-3-2-15,-5 5 2 0</inkml:trace>
  <inkml:trace contextRef="#ctx0" brushRef="#br0" timeOffset="61529.1918">46250 21912 178 0,'-40'1'180'0,"5"6"-3"0,8-6-5 16,3 2-9-16,7-2-12 0,7-1-11 0,3 3-14 0,7-3-13 16,7 0-12-16,3-3-11 0,9 3-11 0,10-1-8 0,0-3-7 15,15 0-3-15,6 0-3 0,8-3-2 0,8 2-6 0,6-2-7 16,5 2-10-16,1-4-14 0,7 3-15 0,4-2-21 0,-4 2-22 0,-3-1-25 15,2 2-26-15,-4 0-37 0,-9-1-42 0,-6 1-37 0,-2 3-35 16,-6-2-46-16,-8 1-51 0,-6 0-28 0</inkml:trace>
  <inkml:trace contextRef="#ctx0" brushRef="#br0" timeOffset="64674.0249">14112 16716 3 0,'-9'2'234'0,"4"-2"-99"16,0 5-53-16,2-2-30 0,1 0-11 0,-2-1 2 0,4 3 7 15,4-2 7-15,-2-2 4 0,3 5 2 0,1-1 4 0,0 0 9 16,4 0 5-16,-2-3 6 0,6-1 7 0,0 4 3 0,3-1-1 0,1-1 0 16,5-3-6-16,-5 0-6 0,8-3-7 0,-4-1-7 0,5-1-3 15,1 0 2-15,4-1-3 0,-3-4-4 0,0 3-5 0,5-6-3 0,-1 3-3 16,-1-3-3-16,-1-2-3 0,1 0-1 0,-1-3 0 0,-4 3 0 16,4-2 0-16,-4 2 2 0,-1-1-2 0,-4-4-3 0,-3 5-2 0,-1-5-3 15,-4 7-4-15,0-4-1 0,-6 1-2 0,-3-1-2 0,-5 4-1 16,0-7-3-16,-1 7-1 0,-5-6-5 0,-2 5-5 0,-4-1-3 15,-2 3-3-15,1-1-5 0,-1 3-2 0,-3-3-2 0,-2 2-2 0,-3 3-5 16,0 4-4-16,3-1 0 0,-6 5-3 0,4 0-2 0,-1 5-2 0,-4-1 0 16,4 8 0-16,0 1-1 0,-2 4 1 0,2 3-3 0,0 5-1 15,0 3-2-15,-1 6 5 0,5-2 5 0,1 6 4 0,3 2 1 16,-1-2 3-16,3 4 3 0,3 2 1 0,1-1 3 0,6-2 1 0,-2 3 2 16,4-6 0-16,4 3 1 0,1-5 2 0,0-1 0 0,4 0-2 15,-1-5-4-15,2-2-2 0,4-3-3 0,-2-3-1 0,2 2-1 0,3-6-1 16,-2 1-1-16,7-4-3 0,-5-1-2 0,5-3-3 0,2-2-3 15,-2-2-9-15,6 0-8 0,-1-1-12 0,-1-6-13 0,4 0-21 16,-1 0-28-16,2-6-33 0,3 1-41 0,-1 1-38 0,-1-1-39 0,2-3-47 16,-2 2-49-16,1-1-24 0</inkml:trace>
  <inkml:trace contextRef="#ctx0" brushRef="#br0" timeOffset="64944.9863">15638 17102 288 0,'-3'-8'438'0,"1"3"12"0,-2 0-54 0,4-2-86 0,-1 2-59 0,-3 1-47 16,4 0-25-16,0-3-16 0,0 6-15 0,0-3-18 15,0 4-17-15,0 0-18 0,0 0-17 0,0 0-17 0,0 0-15 0,0 0-14 16,-3 5-9-16,1 2-11 0,-1-3-6 0,3 5-8 0,-2 3-4 15,-1 4-1-15,-1 1 1 0,4 1 1 0,-5 10 3 0,2 0 2 0,-2 4 5 16,-1 0 8-16,-2 5 3 0,3 3 2 0,-4 2-2 0,1-1 0 16,-1 4-9-16,-1 1-13 0,0 1-14 0,-4-1-17 0,2-3-22 0,2 4-20 15,-2-5-31-15,4 0-31 0,-3-2-54 0,6-3-61 0,-3-2-73 16,4-2-77-16,3-1-42 0,1-2-21 0,1-5-5 0</inkml:trace>
  <inkml:trace contextRef="#ctx0" brushRef="#br0" timeOffset="65540.2943">16295 16726 81 0,'3'-20'331'0,"2"-1"-54"0,-2 1-48 0,3-4-46 15,-1 6-27-15,1 0-21 0,1-2-13 0,2 4-12 0,-1-3-12 16,4 3-15-16,-1 4-15 0,-1 3-18 0,2 0-13 0,5 1-11 16,-2 0-9-16,-1 4-9 0,3 2-6 0,2 2-5 0,1 0-3 0,-1 0-3 15,0 2-1-15,-1 2 1 0,3 4-1 0,-6 0 1 0,2 1-1 16,0 0 0-16,-1 3 0 0,-3 4-3 0,-1-1 1 0,-2 2 1 0,-1 1-2 15,-4-1-2-15,2 1-2 0,-5 0-2 0,-2 2-2 0,-2 4 0 16,-2-3-2-16,-1 1 1 0,-3-1-1 0,-1 0 2 0,-1 2 2 0,-2 2 3 16,-2-2 2-16,-1-4 0 0,0 2 3 0,1-2 1 0,0-3 1 15,1 4 1-15,-1-7 3 0,1-1 3 0,4-2 4 0,0 1 3 0,3-7 0 16,-1 1 1-16,2-2-1 0,3-3-2 0,2 0-3 0,-3-3-3 0,3-2-2 16,3-2-3-16,-1-3-1 0,3 0-2 0,-2-1-1 0,6-4-3 15,-1-3 0-15,3-4 1 0,0 5 0 0,5-1 3 0,-3-5 2 16,1 0 2-16,3-4 7 0,2 3 9 0,1-1 8 0,-1 0 7 0,0-1 5 15,3-1 5-15,-3-2 3 0,-2 5 2 0,2-3 3 0,3 2 1 0,-5 1 0 16,0-4 0-16,-2 3 1 0,2 2 1 0,-3-4-2 0,0 6-5 16,-2-3-3-16,-2 6-4 0,-2-2 0 0,-3 0-1 0,1 3-1 15,2 0-2-15,-5 3 0 0,-1 2 0 0,-2 1 0 0,0 0 2 0,-2 4-4 16,-1 2-2-16,1 0-3 0,-4 0-2 0,4 3-2 0,-5 0-5 16,2 2-3-16,0 2-3 0,0 3-4 0,-4 0-4 0,4 5-3 15,-4-1-7-15,1 7-2 0,-1 0-5 0,-4 8-1 0,4 4-1 0,-1-2-2 16,2 4-1-16,-1 6 3 0,0 1 4 0,-1 3 3 0,2-1 4 15,-1 6 2-15,4-3 0 0,0 2-4 0,0 4-5 0,1-1-9 16,1-2-10-16,3-2-18 0,0-2-22 0,0 6-37 0,3-5-44 0,6-4-49 16,-1 2-54-16,6-2-51 0,0-8-51 0,1 3-24 0</inkml:trace>
  <inkml:trace contextRef="#ctx0" brushRef="#br0" timeOffset="65840.2672">17478 16908 376 0,'-3'-7'421'0,"-3"-1"-55"16,3-1-88-16,3 2-52 0,-2 0-33 0,-1-1-16 0,3 1-9 0,-2 2-6 15,-1-3-6-15,3 3-10 0,-4-2-14 0,4 2-15 0,0 4-17 0,0-2-15 16,-1-1-13-16,1 4-13 0,0 0-12 0,-4 4-11 15,4-1-11-15,0 2-8 0,0 2-6 0,0 2-4 0,0 3-4 0,0 3-1 16,0 0 1-16,0 3 2 0,0 5 4 0,0 2 5 0,0 0 4 16,-1 3 1-16,-3 2 1 0,1 2-3 0,-2 2-6 0,1-1-11 0,-6 4-14 15,5 3-18-15,-4-4-20 0,1 4-24 0,-1 3-28 0,1-7-50 16,1 4-59-16,0 1-75 0,2-4-83 0,0-3-53 0,5 5-40 0,-3-8-18 16,3-3-5-16</inkml:trace>
  <inkml:trace contextRef="#ctx0" brushRef="#br0" timeOffset="66407.0124">17761 16624 441 0,'-3'-19'466'0,"-2"3"16"15,-1-3-67-15,3 3-104 0,-2 3-66 0,2-2-45 0,1 2-24 0,-2 1-14 16,4 4-11-16,-1-1-7 0,-3 1-14 0,4 1-20 0,-3 3-20 15,1 0-21-15,-1 2-19 0,3 2-14 0,0 2-12 0,-2 2-12 16,-1 2-9-16,3 2-11 0,0 1-7 0,0 7-5 0,0 1 0 0,0 3 3 16,3 1 3-16,-1 7 5 0,-2-1 7 0,3 1 6 0,-1-1 4 15,1 6 2-15,2-4 4 0,-1 0 1 0,1 1 1 0,0 2 4 16,4-4 0-16,-4 1 1 0,3-6-1 0,4 5-2 0,-2-1-2 0,4-9-1 16,-2 2-3-16,2-2-2 0,-1-5-2 0,1 2-1 0,1-2-3 15,1-2 0-15,-1-2-2 0,-1-2-2 0,3-7-1 0,0 0-1 0,-2-4-2 16,2 0 1-16,2-4-3 0,-2-4 0 0,-3-1-1 0,3-6 0 0,-4 3 0 15,1-4 1-15,-4-2-1 0,4-3 0 0,-6-3 1 0,1-1 4 16,-1 0 4-16,-3-1 5 0,4-2 3 0,-4-2 6 0,0 1 5 16,-1 0 6-16,-1 1 7 0,-1 0 7 0,-2 3 6 0,3 3 6 0,-1-2 5 15,1 3 8-15,-3 3 1 0,0 2 2 0,0 0-2 0,0 6 1 16,0-1-6-16,0 2-7 0,-3 2-8 0,1 3-7 0,-1 3-8 0,3 2-12 16,-2 1-7-16,2 2-9 0,-3 2-7 0,3 1-6 0,-4 6-7 15,4 0-5-15,-2 10-5 0,2 1-4 0,0 1 1 0,0 7 4 0,0 3 6 16,0 8 5-16,0-1 6 0,0 8 7 0,0 6 5 0,0-1 3 15,0 5 3-15,0 4 2 0,0 1 3 0,0 6 2 0,0 1 2 16,0-1 1-16,-3 5 1 0,3-4-5 0,-3 4-2 0,3-5-4 0,-2 0-2 16,-1-4-2-16,3 2-3 0,-6-6-2 0,3-2-2 0,1-3-2 15,-3-1-2-15,-2-4-1 0,2-1 0 0,0-6 0 0,-3-3 0 0,-1-3 0 16,1-3 0-16,-3-3 2 0,3-5 1 0,-2-2 2 0,-2-2 2 16,-2-2-1-16,0-6-1 0,1-3-1 0,-1-3-5 0,0-4-4 0,-3-3-7 15,-1-3-8-15,-1-4-9 0,-2-3-9 0,3-3-12 0,-5-6-15 16,5-2-18-16,-1 0-20 0,2-4-25 0,0-2-28 0,3 1-39 15,4-7-45-15,1 3-58 0,6-2-63 0,3-2-51 0,0 0-47 0,7 0-18 16,0 5-3-16,6-4 6 0</inkml:trace>
  <inkml:trace contextRef="#ctx0" brushRef="#br0" timeOffset="66697.8861">19059 17119 190 0,'-4'-9'263'0,"3"-1"-34"0,-3-1-29 15,4 6-17-15,-1-3-12 0,-3 0-10 0,4 4-12 0,0-3-14 0,0 6-14 16,0 1-13-16,0 0-10 0,0 0-12 0,4 1-8 0,-3 6-7 15,4-3-8-15,-1 5-5 0,1 2-3 0,2 1-2 0,0 5-2 0,-1-2 1 16,0 6 2-16,-1 2 1 0,0 2 1 0,-2 2-4 0,-1 3-5 16,-2 3-8-16,0 0-10 0,0 2-16 0,-5 0-15 0,0 2-22 15,1 3-22-15,-3-4-39 0,1 1-49 0,0 3-64 0,1-5-73 0,2 0-67 16,1 1-62-16,-1-8-34 0,3-1-17 0,3-6-7 0</inkml:trace>
  <inkml:trace contextRef="#ctx0" brushRef="#br0" timeOffset="67241.3342">19732 16666 157 0,'0'-17'442'0,"4"0"-10"0,-2 0-21 0,-2 2-76 0,3-3-102 0,0 5-60 15,-1 0-40-15,3-1-21 0,2 2-11 0,2 3-14 0,-3-1-14 16,6 3-16-16,-1-1-19 0,2 5-14 0,4-2-15 0,2 3-7 0,3 2-6 16,-3 2-2-16,3 1-4 0,4 2-2 0,-4 0-1 15,0 5-3-15,2 1-1 0,-5 1-1 0,1 4 0 0,-1 3 2 0,-2 1 4 0,-3-2 4 16,-4 4 5-16,-2 2 4 0,1 3 2 0,-6-1 5 0,-1 2 3 16,-4-1 4-16,-1 1 2 0,-6 0 4 0,1 0 4 0,-1-1 3 15,-4-2 5-15,2-1 3 0,-6 0 2 0,7-4 0 0,-2-4-1 16,-1-2 3-16,2 2 0 0,-1-4 5 0,2-6 4 0,2 2 4 0,-1-2 3 15,1-5 2-15,2-1 1 0,1 0-1 0,2-3-3 0,-2-2-3 16,5-3-5-16,-4-3-5 0,4 2-5 0,4-5-6 0,-1-2-8 0,2-1-7 16,0-3-9-16,4 0-8 0,1-1-6 0,6-4-3 0,-3 0-3 15,3-1 0-15,1-2-1 0,1-4 2 0,5 7 0 0,-1-5 1 0,0-2 4 16,2 1 2-16,-4 2 3 0,-1 2 2 0,3-2 2 0,0-2 1 16,-3 5 3-16,-2-2 1 0,-2 5-2 0,3-5 2 0,-5 5 0 0,1 1 1 15,-6 2 1-15,4 2 3 0,-7-2 3 0,1 4 1 0,2 4 2 0,-6-1 2 16,1 1 1-16,1 1-1 0,-4 5-2 0,0 0-4 0,-4-1-4 15,4 4-3-15,-3 1-3 0,1 2-3 0,-6 2-3 0,4 3-2 16,-3 3-5-16,-1 4-4 0,-1 1-4 0,1 3-3 0,-3 4-3 16,0 4-2-16,0 0-1 0,-1 6 2 0,4-1 3 0,-2 7 3 0,1-3 4 15,1 2 4-15,-1 1 4 0,4 2-1 0,0-4 1 0,1 3-3 16,-1 2-7-16,5-4-7 0,0 1-12 0,5-3-11 0,2 0-13 0,-2 0-15 16,0-4-18-16,6 0-34 0,1-2-41 0,1-4-57 0,1 0-65 15,5-6-68-15,-2 1-71 0,1-7-26 0,5 1-7 0,-1-8 4 0</inkml:trace>
  <inkml:trace contextRef="#ctx0" brushRef="#br0" timeOffset="67474.108">20993 16393 86 0,'-4'-11'466'0,"1"-2"17"0,-2 4 15 0,3-1 17 15,-1 3-77-15,-1-1-124 0,-1 2-74 0,3-1-44 0,-1 3-27 0,0 1-19 16,-3 2-23-16,5 1-22 0,-3 1-22 0,-1 6-24 0,2-3-17 15,-2 5-15-15,0 3-13 0,-2 6-9 0,2-1-7 0,-4 3-6 0,4 3-2 16,-3 5-3-16,-1 1 4 0,2 0 5 0,-5 1 3 0,4 3 4 16,-3 0 2-16,0 0 2 0,0 0 1 0,3 7-2 0,-2-10-5 0,1 4-5 15,-3-2-9-15,5 4-9 0,0-4-14 0,-1-4-16 0,3 7-23 16,-4-9-27-16,4 2-33 0,0-5-37 0,2 3-53 0,1-5-58 0,-2-1-80 16,4-4-87-16,-1-2-47 0,1-1-28 0,-4-5-7 0</inkml:trace>
  <inkml:trace contextRef="#ctx0" brushRef="#br0" timeOffset="67647.9901">20512 16610 31 0,'0'-5'440'0,"-4"-2"-4"0,1 2-4 16,3 2-88-16,0 2-133 0,3-3-74 0,1 4-47 0,-2 0-27 16,3 4-15-16,1-3-15 0,1 4-11 0,7 0-8 0,1 2-5 15,-1 3-1-15,6 2 1 0,1 0 2 0,-2 4 4 0,6 0 1 16,-1 4-3-16,2 1-4 0,1 1-6 0,-3 3-12 0,3-4-12 0,0 6-18 15,-1 1-21-15,0-1-32 0,-3 1-41 0,0 1-51 0,0-1-58 0,0 1-54 16,-1-1-52-16,-2-5-23 0,1 5-9 0</inkml:trace>
  <inkml:trace contextRef="#ctx0" brushRef="#br0" timeOffset="67849.9478">20519 16960 103 0,'-7'-7'389'0,"0"3"-1"0,2 3-1 0,1-2-31 0,3-2-49 16,1 1-76-16,1 1-93 0,3 3-51 0,8-1-31 0,-5-3-18 15,5 4-9-15,3-1-7 0,2-1-5 0,9-2-3 0,-3 0 2 0,5 0-2 16,6-1-4-16,-2 1-11 0,4 0-13 0,-4-3-19 0,8 2-22 0,-5 1-32 16,3-1-38-16,-2 1-51 0,0-1-56 0,-2-1-61 0,-2 1-65 15,1 1-28-15,-3-1-11 0,3-3-2 0</inkml:trace>
  <inkml:trace contextRef="#ctx0" brushRef="#br0" timeOffset="68440.2836">21690 16471 333 0,'-5'-13'406'16,"2"-4"20"-16,1 2-50 0,-3 0-87 0,1 2-48 0,1 3-29 16,3-1-13-16,-2 2-5 0,-1-1-10 0,3 2-10 0,-2 1-18 0,-1-1-18 15,3 3-17-15,-4 1-21 0,4 0-17 0,-1 4-15 16,1 0-15-16,0 0-14 0,-4 0-13 0,4 4-14 0,0 0-8 0,4 4-10 16,-3 1-4-16,3 2-4 0,-1 0 0 0,2 5-1 0,0 1 2 0,4 2 0 15,-4-2 4-15,7 6 2 0,-5 0 3 0,1-1-1 0,4 1 3 16,-1-3 2-16,2 5 2 0,1-4 1 0,-1 1-1 0,1-2 1 0,0 0 2 15,3 0 0-15,0-4 1 0,-2 4-1 0,2-10-2 0,2 3-3 16,3-1-3-16,-5-1-5 0,2-6-5 0,1 0-5 0,1 2-3 16,1-6-3-16,-5-1-3 0,5-1-2 0,-3-6 0 0,0 2 0 0,-2-3 2 15,2-5 1-15,-4 1 4 0,-1-5 4 0,-1 0 6 0,-2-7 5 16,0 3 5-16,0-2 4 0,-1-1 5 0,-3-4 4 0,1 0 7 0,-6 0 6 16,3 0 5-16,-2 0 5 0,-3-3 5 0,4 3 4 0,-4 2 4 15,0 1 4-15,-4 0 3 0,4 1 2 0,-3 4 0 0,1 3-1 16,-1 1-4-16,1 4-7 0,-5 2-6 0,2 3-5 0,2 2-6 15,-2 5-7-15,0 3-5 0,-4 4-5 0,1 3-6 0,-1 4-6 0,2 3-7 16,-5 11-7-16,4 0-3 0,-2 6-2 0,-2 4 4 0,-2 5 8 0,0 4 7 16,4-1 4-16,-2 10 4 0,2-5 0 0,0 9 3 0,-2-2 3 15,2-1 0-15,1 2 4 0,1-1 2 0,-1 3 4 0,0-4 4 0,4 2 3 16,-3-1-2-16,3 0-5 0,-4-5-3 0,1 4-3 0,3-9-2 16,-4 3-1-16,4-5-3 0,-4-3-2 0,4 0-3 0,-3-6 0 0,-1-6-3 15,1 1-1-15,-3-4 0 0,3-5 0 0,-2-3 0 0,-2-5 1 16,1-3-4-16,-2-3 0 0,-4 0-1 0,0-7-2 0,-2-2-1 15,-3-2-6-15,0-10-5 0,-2 3-4 0,-2-5-7 0,-1-3-9 0,0-3-10 16,3-4-11-16,-5-4-13 0,7-2-14 0,-2-2-18 0,2 2-18 16,4-6-29-16,3 6-33 0,3-6-56 0,4 6-67 0,3-5-70 15,5 4-71-15,5 2-28 0,7 0-6 0,1-6 1 0,6 10 7 0</inkml:trace>
  <inkml:trace contextRef="#ctx0" brushRef="#br0" timeOffset="68743.5321">23280 16763 117 0,'-6'-10'391'15,"-2"-3"19"-15,3 4-23 0,0 1-42 0,0-1-58 0,-2 1-66 0,5-1-32 16,-1 5-15-16,1-4-8 0,-1 3-2 0,-1-2-7 0,4 6-12 16,-2-1-15-16,-1-3-15 0,3 5-18 0,0 0-18 0,-3 0-16 15,3 5-13-15,-2-3-10 0,-2 7-12 0,-1 3-9 0,2 0-7 0,-2 1-2 16,3 8-2-16,-5-1 0 0,2 3 1 0,3 4 1 0,-6 1 0 0,1 5-3 16,-3-2-6-16,1 4-15 0,1 0-20 0,-2 2-23 15,-2-1-27-15,5 5-34 0,-2-4-40 0,1 1-64 0,-1 3-74 0,6-1-81 16,-2-5-85-16,0 5-41 0,5-7-19 0,0-3-5 0</inkml:trace>
  <inkml:trace contextRef="#ctx0" brushRef="#br0" timeOffset="69641.3971">24185 16390 182 0,'2'-10'414'0,"-2"-1"-49"0,3 5-74 16,-3-2-49-16,0 0-34 0,0 4-17 0,0-4-10 0,0 3-7 16,0 1-4-16,0 0-10 0,0 4-11 0,0-7-12 0,0 6-11 0,0 1-11 15,0-4-10-15,0 4-6 0,0-4-5 0,0 0-7 0,0 4-3 16,0 0-6-16,0 0-3 0,0-1-3 0,0 1-4 0,0 0-1 0,0 0-3 16,0-3-3-16,0 3-4 0,0 0-2 0,0-4-2 0,0 4-2 15,0 0-4-15,0 0-3 0,0 0-3 0,0 0-1 0,0 0-3 16,0-4-3-16,0 4-4 0,0 0-2 0,0 0-4 0,0-3-3 15,0 3-1-15,0 0-2 0,0 0-2 0,0 0-2 0,0-1-2 0,0 1-2 16,0-4-1-16,0 4-1 0,0 0-2 0,0 0-2 0,0 0 1 0,0 0-1 16,0 0 2-16,0 0-2 0,0 0 0 0,0 0-2 0,0 0 0 15,0 0 0-15,0 0 1 0,0 0-2 0,0 0 0 0,0 0-1 16,0 0-1-16,0 0-3 0,0 0 0 0,0 0-4 0,0 0-3 0,-3 4-3 16,3-3 0-16,-2 6-2 0,-1-3 0 0,3 4-1 0,-2 0 0 15,-1 4-1-15,3 0 0 0,-4 2-1 0,4 3 0 0,-2 2 0 16,-1-1 1-16,3 6 2 0,0 0 3 0,0 1 1 0,0 0 3 0,0 0 3 15,0 0 0-15,0-2 2 0,3 2 0 0,-1-3 2 0,2 0 1 16,1-2 2-16,0 0 1 0,3-1 3 0,-1-3 0 0,0-1 1 0,2 0 1 16,2-3-2-16,0 1-1 0,1-7-2 0,-2 5-3 0,3-7-1 15,1 3-2-15,0-6-3 0,-1-1-4 0,4 0-3 0,-3-4-6 0,5-1-2 16,-2-3-5-16,2-3-2 0,-2 2-2 0,0-3 0 0,-2-4 0 16,2-1 1-16,0-1 1 0,-3-2 1 0,0 0 1 0,-1-4 3 15,1 0 4-15,-4 2 3 0,-1-4 5 0,-1-1 3 0,1 2 4 0,-4 1 4 16,0-3 2-16,2 6 1 0,-2-6 2 0,-4 6-1 0,3 1 2 0,1 1-1 15,-5 3 2-15,3 0-1 0,-1 0 0 0,-2 4-2 0,0-4-1 16,0 9 0-16,0-2-4 0,0 1-2 0,0 3-4 0,0 1-4 0,0 1-7 16,0 3-4-16,0 0-1 0,0 0 0 0,0 3-4 0,0 1-1 15,0 7 0-15,0-1 0 0,0 3 0 0,0 6-1 0,0 4 0 16,0 0 1-16,0 7 2 0,0-1 5 0,0 10 10 0,0-3 5 16,-2 7 5-16,-1 2 4 0,3-2 6 0,-5 6 3 0,1 3 3 0,-1 3 2 15,0 2 2-15,0-3 4 0,-2 7 4 0,1 0 3 0,-1-2 3 16,0 0-1-16,-5 4-3 0,3-4-3 0,1-1-3 0,-2 3-4 0,1-6-5 15,1 3-3-15,-1-6-2 0,-1-3-2 0,1-2-3 0,1-3-3 16,-6-1-3-16,6-6-1 0,1-2 0 0,-5-6-1 0,3-1 1 0,-1-4-1 16,-2-8 3-16,2 3-1 0,0-5-2 0,-6-3 0 0,3-3-2 15,-1-4-2-15,0 0-4 0,-4-8-1 0,1 0-4 0,-2-4-5 0,-3-4-5 16,0-7-4-16,3 2-6 0,-3-5-3 0,-1-2-4 0,5-5-5 16,-1-4-1-16,-2-1-5 0,3 0-2 0,4-6-6 0,2 0-6 15,2-3-10-15,1 3-11 0,8-4-16 0,2 4-17 0,4-3-30 0,4 2-36 16,5 1-44-16,3-3-47 0,5 3-58 0,2 0-59 0,6 0-27 15,3 4-9-15,1-2 0 0</inkml:trace>
  <inkml:trace contextRef="#ctx0" brushRef="#br0" timeOffset="69990.0559">25142 16398 362 0,'3'-8'391'0,"-1"0"-46"0,3-2-80 0,-5 3-51 0,3 0-38 16,-3 1-16-16,4-1-7 0,-4 4-8 0,0-4-7 0,0 2-12 15,0 4-14-15,0-2-14 0,-4-1-15 0,4 4-14 0,0 0-14 16,-3 0-9-16,1 4-7 0,-1-1-6 0,-2-2-5 0,0 7-4 0,0-3-6 16,-2 4-2-16,0 4-3 0,-2-1-1 0,1 3 2 0,-1 3-2 0,-1 2 1 15,-2 0 0-15,4 4 2 0,-6 1 2 0,0-2 1 0,4 5 1 16,-2 3 0-16,-1-2-2 0,2 1-4 0,-1 2-6 0,-1 1-9 0,4-2-12 16,-1-3-12-16,1 5-15 0,1 0-18 0,-1-4-21 15,3 0-23-15,-1 0-42 0,0-1-51 0,-2-2-58 0,3-3-63 0,0-1-54 16,1-2-47-16,2 0-17 0,-2-4-2 0</inkml:trace>
  <inkml:trace contextRef="#ctx0" brushRef="#br0" timeOffset="70202.7354">24729 16506 93 0,'0'-13'363'0,"0"4"4"0,0-1-44 0,0 2-68 16,0 1-63-16,0 2-63 0,0 1-37 0,0-1-23 0,4 5-16 15,-3-4-9-15,3 4-11 0,1 4-11 0,3 1-10 0,4-1-10 16,-5 7-4-16,7-5-2 0,-2 7-2 0,1-1 0 0,1 3 1 16,0 3-1-16,3 2 4 0,-2 0 3 0,-1 1 0 0,1 1 1 0,-1 3-3 15,-1-1-3-15,1 1-9 0,0 3-10 0,-4-2-20 0,3-2-21 0,1 5-39 16,-2-1-46-16,-2-2-47 0,-1-1-46 0,3 3-44 0,-6-3-42 16,6-1-17-16</inkml:trace>
  <inkml:trace contextRef="#ctx0" brushRef="#br0" timeOffset="70440.4193">24666 16804 69 0,'0'-3'337'0,"0"3"11"0,0 0 16 0,0 0-66 0,0 0-106 0,0-4-62 15,3 3-40-15,-1 1-19 0,5-3-10 0,0-2-8 0,1 2-7 16,4 0-6-16,2-2-5 0,1 4-6 0,6-6-7 0,1 1-6 0,-2 2-7 16,6-4-11-16,5 0-12 0,-2 1-16 0,1 0-17 0,4-1-30 15,-1 1-33-15,-1-1-50 0,-1-1-55 0,5 1-60 0,-4 0-63 16,-1-1-23-16,-1 3-6 0</inkml:trace>
  <inkml:trace contextRef="#ctx0" brushRef="#br0" timeOffset="71023.8755">25568 16418 295 0,'5'-8'331'16,"4"-4"-20"-16,1 4-47 0,-1 0-59 0,4-2-36 0,1 1-24 0,1 1-11 16,1 0-6-16,-3 3-8 0,8-3-11 0,-6 0-12 0,5 4-15 15,-4 0-12-15,1 1-10 0,2 2-11 0,-2 1-8 0,-2 1-9 0,2 6-5 16,0-3-4-16,0 5-6 0,-3-1-4 0,-1 7-3 0,-2-4-2 16,2 8-1-16,-1-2 0 0,-5 3 0 0,2 5 0 0,-3 1 0 0,-6-1 2 15,0 4 2-15,0 2 2 0,-6 1 0 0,-3-1 1 0,2 2 0 16,-5 3 2-16,-1-6 2 0,-1 3 1 0,-3-1-1 0,3-3 1 15,-4 1 0-15,1 0 0 0,3-6 2 0,-1 3-3 0,-3-3-5 0,5-5-2 16,1 1 0-16,2-3 0 0,-1-2 1 0,5-2 2 0,-3-5 1 0,4 0 3 16,3 0 4-16,-1-3 1 0,3-5 0 0,0 0-2 0,3-1-2 15,-1-6-1-15,3 2-2 0,4-4-2 0,-1-5-4 0,4 2-3 16,-2-5-6-16,4 0-6 0,5-5-4 0,-2 1-3 0,2-7-5 16,1 0-1-16,4 3 0 0,-2-4 1 0,0 0 1 0,2 1 3 0,-2-2 2 15,-1 1 2-15,1 1 2 0,-2-1 2 0,-3 1 4 0,2-1 3 16,2 3 2-16,-6-2 1 0,-1-1 2 0,-1 5-1 0,3-3-1 0,-3 6 0 15,-3-6 1-15,-1 7-1 0,0 2 1 0,-1 1 2 0,-6 1 2 0,3 3 1 16,-5 1 1-16,3-1 2 0,-3 5-1 0,-3 1 1 0,3 0-3 16,-5 2-1-16,3 4 0 0,-6 1 1 0,-1 1-2 0,-3 3 0 15,-2 0-2-15,4 4 0 0,-3 0-3 0,-5 8-2 0,3-3-2 0,-5 4 0 16,4 3 0-16,-4 5 1 0,5 3 1 0,-6 1 3 0,6 1 0 16,1 2 4-16,0 1 3 0,-1 3 0 0,1-1 1 0,8-2 1 0,-3 3-2 15,2-2-5-15,6-4-8 0,1 2-11 0,1-1-13 0,3-2-19 16,1-2-24-16,3-2-34 0,6-2-41 0,3-3-67 0,0 0-80 15,2-4-65-15,3-4-55 0,2-5-27 0,-2 1-12 0,5-5-2 0</inkml:trace>
  <inkml:trace contextRef="#ctx0" brushRef="#br0" timeOffset="75474.3057">10677 8670 12 0,'-14'-3'241'0,"4"1"-12"0,-2-4-2 0,4 4 1 0,-1-1 1 16,-1 2-6-16,5-2-13 0,-4 3-14 0,6-3-15 0,-2 1-15 15,0 2-16-15,1-3-10 0,4 2-11 0,-1 1-8 0,-3-4-9 16,4 4-8-16,0 0-10 0,0 0-7 0,0 0-7 0,0 0-8 0,0 0-8 16,0 0-6-16,0 0-6 0,0 0-5 0,0 0-4 0,0 0-6 15,0 0-7-15,0 0-5 0,4 0-5 0,-3 0-4 0,-1 0-2 0,4 0-4 16,-3 0-3-16,6 0 0 0,-2 0 2 0,0 4 3 0,4-3 2 16,5 2 4-16,-1 2 3 0,1-1 3 0,5 1 4 0,3 1 4 0,3-1 3 15,3 2 2-15,4-2 3 0,2 0 1 0,4 0 1 0,3 0-1 16,3-1-1-16,4 0-4 0,1-1-3 0,2 2-2 0,7-1-4 0,-3-4-3 15,6 3 0-15,-1-3-5 0,3 0-3 0,4-3-5 0,-1 3-4 16,2-4-4-16,1-1-4 0,2 2-4 0,4-1-6 0,2 0 2 0,3-1 4 16,2 0 3-16,2 0 2 0,3 0 2 0,3 0 0 0,4 0 3 15,5 3 0-15,0-4 2 0,6 1 1 0,-1 1 2 0,4-1 2 0,-1 2 2 16,2 2 2-16,-1-3-3 0,-1 3-5 0,-3-3-6 0,-2 4-4 16,1-2-6-16,-4 2-5 0,0 0-2 0,-6 0 1 0,0 0 3 15,-1 0 3-15,0 0 3 0,-4 0 1 0,3 0 2 0,-1 0 3 0,2 0 1 16,-1-1 2-16,-1 1 1 0,4-4 4 0,1 3 3 0,-1-2 2 15,0-1 1-15,5 3-4 0,-4-6-3 0,-1 6-3 0,0-2-5 0,0 0-5 16,-4-2-2-16,-1 4-3 0,-2-2-3 0,-4-1-3 0,-1 0 1 0,-2 1 4 16,0 2 1-16,-3-3 1 0,-4 3 2 0,-1-2 3 0,-5 3 3 15,1-4 2-15,-7 3 3 0,-1 1 3 0,-2 0 2 0,-4 0 2 16,-1 0 3-16,-7 0 1 0,4 0 0 0,-8 0-3 0,1-3-1 0,0 1-1 16,-6 2-1-16,4-2-1 0,-5 0-3 0,3 2 0 0,-3-3-2 15,2 0 0-15,-3 3 1 0,1-2-1 0,0-1-1 0,-2 3 0 0,-5-2 0 16,2-1-1-16,-4 3 0 0,0-2 0 0,-1 2 0 0,-4-3 0 15,-3 3 1-15,-2 0-1 0,-2 0 0 0,-3 0 0 0,-2 0 0 16,-1 0 0-16,-4 0-1 0,2 0-1 0,-5 0-1 0,3 0-4 0,-5 0-3 16,0 0-7-16,0 0-6 0,0 0-11 0,0 0-9 0,-5 3-14 15,3-3-13-15,-5 2-18 0,2-2-15 0,0 3-19 0,-4-1-17 16,1 1-18-16,-6-1-23 0,4 4-25 0,-4-2-36 0,1 1-43 0,-4 0-37 16,-2-1-31-16,-2 4-38 0,-3 0-44 0,2 0-9 0,-5-1 5 15</inkml:trace>
  <inkml:trace contextRef="#ctx0" brushRef="#br0" timeOffset="76025.3234">12388 8773 220 0,'-41'-4'261'0,"7"-4"-27"16,1 3-13-16,6-3-3 0,0 5 3 0,4-2 2 0,1-2 1 0,5 6-11 15,-2-6-15-15,6 3-17 0,3 0-17 0,-2 0-12 0,3-1-10 16,4 2-11-16,0 2-8 0,1-2-12 0,-1-1-11 0,2 4-11 16,3-4-11-16,0 4-12 0,3-1-11 0,2 1-6 0,-1-3-8 0,4 1 0 15,1 2-2-15,1-3 0 0,7 3-2 0,5 0 0 0,6 0 2 16,4 0 3-16,9 0 2 0,7 0 1 0,6 0 2 0,9 0 1 0,12 0 3 15,4 0 0-15,10 0-3 0,9 0-2 0,1-2-4 0,9 2-5 16,4-3-3-16,4 1-6 0,-1 2-8 0,6 0-5 0,0-2-5 0,0-1-2 16,3 3-2-16,6-2 1 0,-4 2 0 0,5-3-2 0,4 3 1 15,3-2 0-15,2 2-2 0,0-3 2 0,3 0-2 0,-3 3 1 16,3-2-1-16,-1-1-1 0,-6 3-5 0,2-1 0 0,-3-2-1 16,-4 3-1-16,-4-5 1 0,-3 5 0 0,-3-4-1 0,-3 0 2 0,-6 3 3 15,-1-3 0-15,-7 1 2 0,0-1 1 0,-5 3 3 0,-7-2 4 16,-5-2 4-16,-7 2-1 0,-3-1-1 0,-5 3-2 0,-9-5-1 0,-5 5 0 15,-5-3 3-15,-9 3 1 0,-6-2 2 0,-6 3 2 0,-1-4 2 0,-6 4 3 16,-6-1 1-16,0-2 2 0,-6 3 2 0,1 0 3 0,-5 0 3 16,-1 0 2-16,1 0 1 0,-4 0-2 0,0 0-2 0,-2 0-2 15,2 0-3-15,-1 0-2 0,-2 0-2 0,-2 0-2 0,0-3-3 0,0 3-2 16,0 0-1-16,0 0-5 0,0 0-3 0,0 0-3 0,0 0-1 16,0 0-7-16,0 0-6 0,0 0-10 0,-2 0-11 0,-2 0-14 15,-1 0-16-15,0 0-15 0,0 0-17 0,-2 3-17 0,-1-3-18 0,1 3-19 16,-2-2-16-16,-3 3-19 0,-1 0-20 0,-6 1-20 0,2 1-17 15,-2-1-28-15,-3 3-29 0,-5-4-34 0,-1 3-31 0,-4 2-36 16,-2 0-38-16,-7-2-15 0,2 1-3 0,-4-3 8 0</inkml:trace>
  <inkml:trace contextRef="#ctx0" brushRef="#br0" timeOffset="76475.6159">12824 8848 283 0,'-41'-5'313'0,"5"-1"-39"0,1 1-37 0,7 1-39 0,1 0-20 16,5 0-7-16,3 1-3 0,2 2 0 0,3-2-5 0,4 1-7 16,2 2-12-16,-1-3-13 0,6 1-17 0,-2 2-13 0,5-3-16 15,0 3-12-15,0-3-10 0,5 3-8 0,3 0-3 0,6 0-1 16,3 0-1-16,7 0 2 0,6 0 3 0,11 0 3 0,7 0 2 0,10 0 4 15,10 0 3-15,9 0 0 0,8 0 0 0,9-5-4 0,10 4-7 16,7-4-9-16,3-1-6 0,11 1-9 0,1-2-4 0,0 1-4 0,9 1-4 16,0-3-3-16,6 3-3 0,2-2-4 0,2 0-3 0,0-1-3 15,5 4-2-15,-1 0-1 0,-1-1-1 0,-3-2-1 0,2 3-1 0,-6 0-1 16,3-1-2-16,-6 0-2 0,0 0 0 0,-7 0-2 0,4 0 1 16,-6 0 1-16,-2 3 1 0,-1-4 2 0,-5 1 0 0,0 1 3 0,-3-1 4 15,-6 1 2-15,-4 0 1 0,-6-1-1 0,-7 3 0 0,-6 1-2 16,-7-4 0-16,-7 2-3 0,-8-1 0 0,-9 3 1 0,-7 1 2 0,-10-3 4 15,-2-1 2-15,-7 4 1 0,-4 0 1 0,-6 0 2 0,-5 0 0 16,-4 0 2-16,1 0-1 0,-5 0 1 0,-4 0-2 0,0 0 1 0,-2 0-2 16,1 0 0-16,-4 0-3 0,0 0-3 0,0 0-5 0,-4 0-6 15,1 4-10-15,-2-1-10 0,0-3-13 0,-4 1-14 0,-5 3-17 16,4-1-21-16,-7 2-21 0,0-2-21 0,-2 2-28 0,-6-1-29 0,1 0-39 16,-7 1-45-16,0 2-39 0,-1 1-39 0,-5-3-44 0,-3 2-45 15,1-2-14-15,-7 0 6 0,2 0 12 0</inkml:trace>
  <inkml:trace contextRef="#ctx0" brushRef="#br0" timeOffset="76907.389">13317 8798 75 0,'-53'-4'344'0,"4"-1"12"0,8-1-18 15,5 1-29-15,4 3-65 0,6-1-80 0,4-1-40 0,6 1-24 0,3 2-10 16,4-3-6-16,4 3 1 0,2-3 0 0,6 4-3 0,2-3-8 16,9 2-6-16,5 1-6 0,8 0-5 0,9 0-4 0,6 0-5 15,10 0-4-15,11 0-4 0,12 0-5 0,7 0-4 0,11-4-2 0,11 3-1 16,9-1 1-16,6-2-2 0,7 3-2 0,9-6-3 0,5 2-5 0,7-2-3 16,3 3-2-16,5-5-5 0,4 5-3 0,-3-3-6 0,6 2-5 15,-1-3 0-15,-3 1 3 0,-1 2-3 0,0 0-4 0,-3 0-6 16,-3 0-4-16,3 1-2 0,-6-2-1 0,2 0-2 0,-5 1-2 0,0-2 0 15,-3 2 2-15,-6-3 4 0,-1 1 4 0,-5 0 1 0,-6 2-2 16,-6-3-2-16,-6 4 1 0,-4-4 0 0,-9 4 1 0,-9-1 1 0,-7 0 1 16,-6 1 1-16,-9-2 4 0,-6 1 6 0,-8 0 8 0,-8 3 7 15,-3-1 9-15,-14 1 7 0,2 0 6 0,-7-1 3 0,-7 3 7 0,1-2 3 16,-6 2 2-16,-1 0 3 0,-3 0 4 0,-3 0 2 0,-1 0 2 16,-4 0-4-16,0 0-4 0,0 0-5 0,0 0-7 0,0 0-4 15,-4 0-6-15,3 2-6 0,-5-2-6 0,0 0-10 0,1 3-9 0,-4-1-13 16,-1-2-11-16,-4 2-16 0,0 1-16 0,-3-3-17 0,0 2-18 0,-5 3-18 15,-2-2-20-15,2-1-31 0,-5 4-39 0,-4-4-37 0,0 2-35 16,-1 0-30-16,-4 3-26 0,0-2-30 0,-4-1-32 0,-1-1-6 16</inkml:trace>
  <inkml:trace contextRef="#ctx0" brushRef="#br0" timeOffset="77341.0978">13690 8752 24 0,'-63'1'306'0,"5"2"-40"0,7-3-66 0,3 4-40 0,8-3-27 0,4-1-14 16,8 4-9-16,6-4-1 0,4 0 0 0,6 0 3 0,6 0 0 16,6 0-4-16,9 0-9 0,5-4-8 0,8 4-6 0,5-1-10 15,14-3-6-15,3 4-9 0,11-3-6 0,8 2-5 0,9 1-8 0,8-5 0 16,10 3-1-16,7-2-1 0,6 3-2 0,9-6-3 0,6 2-3 0,8 1-2 15,4 0-4-15,8-3-4 0,2 2-3 0,5-2-2 0,3 3-2 16,4-4-3-16,-4 1-3 0,4-3 0 0,-4 3 2 0,1-1 0 16,-1 1 1-16,-5-2-1 0,2 0-1 0,-7 2-1 0,-3-1-1 15,0 0 0-15,-9 4 1 0,-2-4 1 0,-9 4 1 0,-4-4 4 0,-9 4 4 16,-10 0-1-16,-3 0-3 0,-13-1-1 0,-9 0 4 0,-9 3 7 16,-7 0 8-16,-7-4 9 0,-8 6 8 0,-5-2 8 0,-4-1 4 0,-8 3 4 15,-2-2 1-15,0 2 3 0,-7 0 1 0,-5 0 1 0,2 0 2 16,-5 0-3-16,1 0-7 0,-3 0-8 0,0 0-10 0,0 0-9 15,0 0-9-15,0 0-6 0,-3 2-8 0,3-2-4 0,0 0-2 0,0 0-3 16,0 0-5-16,0 0-6 0,0 0-6 0,0 0-8 0,0 0-9 0,0 0-8 16,0 0-7-16,0 3-9 0,0-1-9 0,-2 1-9 15,-1 0-11-15,3 1-14 0,-4-2-13 0,4 2-17 0,-5 3-16 0,4-2-21 0,-3-1-23 16,1 0-33-16,-2 4-38 0,1-3-36 0,-1 2-36 0,0 0-36 16,0 1-39-16,0-3-14 0,-2 2 2 0</inkml:trace>
  <inkml:trace contextRef="#ctx0" brushRef="#br0" timeOffset="82915.0052">18921 8294 36 0,'0'0'79'16,"0"0"2"-16,0 0-1 0,0 0 1 0,0 0 1 0,0 0 2 15,0 0-2-15,0 0-3 0,0 0-4 0,0 0-5 0,0 0-6 16,0 0-6-16,0 0-5 0,0 0-6 0,0 0-3 0,0 0-4 0,0 0-4 16,0 0-3-16,0 0-3 0,0 0-3 0,0 0-5 0,0-3-4 0,3 0-2 15,-3 3-1-15,0 0-2 0,0 0-2 0,0 0-1 0,0 0-2 16,0 0-1-16,0 0-2 0,0 0-1 0,0 0-1 0,0 0 2 15,0 0-1-15,0 0 1 0,4-2-1 0,-4 2 1 0,0 0-1 0,0 0 2 16,0 0 0-16,0 0 0 0,0 0 0 0,0 0 1 0,0 0 2 16,0 0 1-16,0 0 1 0,0 0 0 0,0 0 0 0,0 0 0 15,0 0 0-15,0 0-1 0,0 0 0 0,0 0 0 0,0 0-1 0,0 0-2 16,0 0-1-16,0 0-2 0,0 0 1 0,0 0-3 0,0 0-1 16,0 0 0-16,0 0 0 0,0 0 1 0,0 0-5 0,0 0 1 15,0 0 1-15,0 0 0 0,0 0 2 0,0 0-1 0,0 0 1 0,0 0 0 16,0 0-1-16,0 0 1 0,0 0 0 0,0 0 1 0,0 0 0 0,0 0 3 15,0 0 3-15,0 0 1 0,0 0 0 0,0 0 1 0,0 0 1 16,0 0-1-16,0 0 1 0,0 0 0 0,0 0 0 0,0 0 1 16,0 0 0-16,0 0-1 0,0 0-2 0,0 0-1 0,0 0-2 15,0 0-1-15,0 0-1 0,0 0-2 0,0 0-1 0,0 0 0 0,0 0 0 16,-4 0 1-16,4 0 0 0,0 0 0 0,0 0-1 0,0 0 0 16,0 0 0-16,0 0 1 0,0 0 0 0,0 0 1 0,0 0 1 0,0 0-1 15,0 0 1-15,-3 2 1 0,3-2-1 0,0 0 1 0,0 0-2 16,0 0 1-16,0 0-2 0,0 0 0 0,0 0-1 0,0 0-1 0,0 0 0 15,0 0 0-15,0 0 0 0,0 0 1 0,0 0 1 0,0 0-2 16,0 0-2-16,0 0 2 0,0 0 0 0,0 0 0 0,0 0 2 16,0 0-1-16,0 0 0 0,0 0 0 0,0 0 0 0,0 0 0 0,0 0 0 15,0 0-1-15,0 0-1 0,0 0 0 0,0 0 1 0,0 0 0 16,0 0 0-16,0 0-1 0,0 0 0 0,0 0 2 0,0 0 0 16,0 0 0-16,0 0 0 0,0 0 0 0,0 0 1 0,0 0-1 0,0 0 0 15,0 0 0-15,0 0-1 0,0 0 0 0,0 0 1 0,0 0-2 16,0 0 0-16,0 0-1 0,0 0-3 0,0 0-2 0,0 0-2 0,0 0-5 15,0 0-5-15,0 0-10 0,0 0-7 0,0 0-14 0,0 0-19 16,0 0-19-16,0 0-20 0,0 0-23 0,0 0-23 0,0 0-24 0,0 0-22 16,0 0-34-16,0 0-39 0</inkml:trace>
  <inkml:trace contextRef="#ctx0" brushRef="#br0" timeOffset="83908.3617">28483 6982 127 0,'8'-22'400'0,"-3"2"13"0,4 3-63 0,-4-3-99 16,3 2-61-16,4-2-40 0,-1 4-23 0,2 0-11 0,1 2-13 16,3-1-10-16,0 3-13 0,2-1-13 0,-1 3-17 0,5 2-14 0,-1 0-11 15,0 1-11-15,2 3-8 0,1 3-5 0,3 1-5 0,-3 1-4 0,-1 6-3 16,2-2-3-16,-6 7-1 0,2-1-2 0,-5 4 0 0,2 0 1 0,-2 5 1 15,-7-2 4-15,-1 2 1 0,-2 4 1 0,-5 0 0 0,-2 1 2 16,-2 2 3-16,-7-3 2 0,-3 4 2 0,-1 2 0 0,-1-2 2 0,-8 1 1 16,3-1 2-16,-3-4 0 0,0 3 1 0,0-1-2 0,3-2 2 15,-3-1 1-15,0-2 0 0,4-4-1 0,0 0 1 16,4-1-1-16,0-4-1 0,6 1 3 0,-1-5 0 0,3-1 0 0,-1-2 0 0,7-4-1 16,0-1-3-16,0 0-2 0,0-1-2 0,7-4-3 0,-6-6-3 15,8 0-3-15,-4-2-1 0,3-3 0 0,6-1 0 0,0-5-1 0,3 1-2 16,0-6 1-16,2 1-2 0,3-7 2 0,0 4 1 0,2-3 3 15,3 2 1-15,-1-4 2 0,1 2 2 0,0-4 6 0,1 4 0 0,-1 0 3 16,-5 0 0-16,4 0 2 0,-3 2 2 0,-4 1 4 0,-2 5 4 0,0-5 5 16,-3 5 4-16,-4 2 5 0,-1 2 4 0,-1 0 4 0,-4 6 2 15,-3-1 1-15,-1 3-2 0,0-1 0 0,-1 5-4 0,-3 4-5 0,1-1-5 16,-2 2-5-16,-4 3-5 0,4 3-5 0,-5 2-3 0,1 4-4 0,-3 0-5 16,6 6-5-16,-10 0-1 0,6 6-2 0,-7 1-1 0,3 0-1 15,1 6 1-15,2-1 1 0,-1 2 1 0,-1 1-2 0,3 0-3 0,-2 1-5 16,5 2-8-16,0-4-9 0,2 1-6 0,1 1-9 0,3-2-9 0,1-3-13 15,0 2-13-15,1-2-15 0,6 1-21 0,2-3-23 0,-2-2-32 16,5-2-39-16,5 2-30 0,-4-5-27 0,6 2-43 0,0-3-53 0,6-4-22 16</inkml:trace>
  <inkml:trace contextRef="#ctx0" brushRef="#br0" timeOffset="84133.2871">30188 6726 200 0,'5'-12'437'16,"-2"1"-5"-16,1 1-12 0,-4 0-71 0,0 3-102 0,0 2-62 0,0 0-45 16,-4 2-24-16,1 3-13 0,-2 3-17 0,1-1-17 0,-1 4-18 15,0 0-18-15,-3 7-12 0,-1-1-11 0,1 4-8 0,-3 0-5 0,1 8-2 16,-2-3 2-16,-1 1 0 0,-4 6 5 0,1-2-2 0,-1 2-2 0,0-1-2 16,-2 5-4-16,2-3-3 0,-1 2-6 0,0-2-7 0,0 1-7 15,4 3-11-15,-3-6-11 0,3 2-13 0,1-4-15 0,-3 5-23 16,4-5-25-16,2-2-40 0,-2-2-46 0,4 1-43 0,3-5-46 0,-4 3-38 15,4-4-37-15,3-1-12 0</inkml:trace>
  <inkml:trace contextRef="#ctx0" brushRef="#br0" timeOffset="84331.9522">29676 6773 192 0,'0'-7'331'15,"4"2"-55"-15,-3-2-82 0,3 6-55 0,-1-3-37 0,2 4-22 16,0 4-13-16,4-3-13 0,1 6-16 0,2-2-8 0,4 2-9 0,-1 2-3 16,0 4-1-16,2-1 0 0,2 2 2 0,3 2 0 0,0 0 0 0,1 3-2 15,0 1-6-15,0-3-6 0,2 5-10 0,-1-2-12 0,2 2-13 16,-3 1-23-16,3-3-27 0,-2 1-33 0,-2 1-39 0,0 3-40 0,0-4-39 16,1 2-43-16,-1 1-40 0</inkml:trace>
  <inkml:trace contextRef="#ctx0" brushRef="#br0" timeOffset="84556.0195">29603 7113 115 0,'-7'-8'335'0,"5"3"-31"16,-1-2-41-16,3 3-55 0,0-1-59 0,3 1-34 0,3 3-25 0,-1-3-13 15,7-2-9-15,-2 4-12 0,7-3-14 0,2-1-9 0,6 1-7 0,-1 1-3 16,9-1 1-16,2 0-4 0,1 0-4 0,7 2-9 0,-1-1-13 16,3 0-17-16,2-1-18 0,3-2-30 0,-1 0-33 0,1 6-40 0,-1-4-42 15,-3-2-55-15,4 2-58 0,-2 3-35 0,-8-3-24 0</inkml:trace>
  <inkml:trace contextRef="#ctx0" brushRef="#br0" timeOffset="85125.5331">30781 6817 6 0,'-5'-10'412'0,"4"2"16"0,-6-1 14 0,2 1-58 0,1 3-90 16,-1-2-57-16,3 3-40 0,-4 0-22 0,4 3-16 0,-2-3-18 15,3 1-24-15,-3 3-21 0,4 0-22 0,-3 3-18 0,-2 1-18 0,3 1-14 0,-1-1-13 16,-1 3-8-16,3 1-9 0,-3 4-4 0,4-2-1 0,-3 4-2 15,3 2 2-15,-2-3 2 0,2 2 2 0,0 5 3 0,0-4-1 0,2 1 1 16,-2 0-2-16,3 4 2 0,1-8 0 0,1 2 2 0,0 3 1 16,0-3 0-16,3 0-2 0,-2-2 3 0,2-2 3 0,4 2 0 0,-2-3 2 15,2 0 0-15,-5-2 2 0,8-1 1 0,-4-2 0 0,6-1 1 16,-7 3 1-16,4-7-1 0,-1 1 0 0,4-1 0 0,0-1 1 0,-1-2 0 16,-3-2-2-16,4-2 0 0,0-1 1 0,-3 0 0 0,0-2-1 15,-1-2-2-15,-2-1 2 0,0 1 0 0,0-2 1 0,1-1 1 0,-6-2 0 16,1-2 1-16,2 2 0 0,-8-3 0 0,5 1 0 0,0-1 1 0,-4-3 0 15,2 3 1-15,-3 4 2 0,-1-5 2 0,4 2 1 0,-4 2 1 16,0 1 1-16,0 0-1 0,0 4-1 0,-4-3-1 0,4 7-2 0,-1-1-3 16,-3 3-4-16,4 1-4 0,-2 0-7 0,-1 5-2 0,0 0-4 0,-3 0-4 15,5 5-2-15,-3 0-5 0,-1 5-2 0,-2-1-1 0,2 6 1 16,4 2 1-16,-8 3-2 0,4 5 1 0,-2 3 1 0,2 2 1 0,3 2 2 16,-4 2 3-16,0 4 6 0,3 3 4 0,-2 4 3 0,3 0 4 15,-1 3 2-15,-1 0 3 0,-1 4 2 0,5 0 1 0,-1 0 3 16,1 0 0-16,-4 2 2 0,4 0 3 0,0 1 3 0,0 0-2 0,0-1-3 15,0 1-3-15,0-3 0 0,0-1-3 0,0 2-1 0,0-7-1 0,0 4-1 16,0-6-1-16,-3-5 1 0,3 1 1 0,-5-3 2 0,1-2 1 16,-1-7 2-16,3-1 1 0,-6-2 2 0,3-9 2 0,-7 1 1 15,3-1 0-15,-4-4 2 0,-1-5-2 0,0 1-2 0,-3-5-2 0,2-3-1 16,-6-3-5-16,1-5-4 0,-2-2-6 0,0-2-7 0,-4-2-7 16,4-3-10-16,-2-3-10 0,2-3-11 0,-4-1-11 0,6 1-14 15,-1-2-16-15,-1 1-15 0,3-4-24 0,2 4-30 0,4-1-40 0,-1-1-49 16,6 1-49-16,2-2-55 0,5 3-40 0,1-3-37 0,0 2-9 15,5-3 1-15</inkml:trace>
  <inkml:trace contextRef="#ctx0" brushRef="#br0" timeOffset="85425.621">31516 6574 226 0,'-3'-12'386'0,"3"2"-10"0,0-2-21 0,0 2-58 0,0 1-74 16,0 2-46-16,0-1-30 0,0 3-19 0,0-2-10 0,0 3-12 15,0 1-12-15,0 2-16 0,3 1-19 0,1 1-15 0,1 2-14 0,3 5-11 16,-1 1-8-16,2 5-7 0,3 0-5 0,1 6-2 0,1-1-2 0,3 5 2 16,-3 4 4-16,1 2 4 0,2 2 3 0,0 2 1 0,-7 5 2 15,4-1 1-15,0 5 2 0,-2 0 1 0,-7-2 2 0,0 6 2 0,-2 1 3 16,-1-2 1-16,-4 0 1 0,-1 4-4 0,-6 0-4 0,1 0-7 15,-6-2-10-15,0 1-10 0,-1-1-13 0,-7 0-15 0,-4 0-18 16,-1-3-21-16,3 1-27 0,-10-1-32 0,3-3-39 0,-1-1-44 0,-4-1-49 16,0-7-60-16,1 5-62 0,-1-6-24 0,0-4-1 0,-2-5 5 0</inkml:trace>
  <inkml:trace contextRef="#ctx0" brushRef="#br0" timeOffset="85942.014">28293 6577 51 0,'0'-15'215'0,"0"0"-1"15,-3 3 3-15,3-1 1 0,-2 1 2 0,-1 3-5 0,1-2-7 0,-5 2-9 0,2 1-10 16,-3 1-14-16,2 2-14 0,-2 0-15 0,3-1-14 0,-4 6-16 16,-1 0-17-16,-2 0-15 0,2 6-13 0,-7 0-11 0,3 5-13 0,-3 2-10 15,2 3-9-15,-6 4-9 0,3 5-7 0,-5 8-8 0,5 0-5 16,-5 8-5-16,6 3-1 0,-1 7 0 0,4-1 3 0,-3 9 6 0,10 1 4 15,-5 3 3-15,9 1 0 0,1 0-1 0,4 2-4 0,1 2-3 16,9-4-5-16,2 2-5 0,-1-4-5 0,6-1-7 0,3-3-7 16,6 2-14-16,-1-9-18 0,9 0-22 0,-4-3-28 0,4-3-30 0,7-3-30 15,-6-5-38-15,4-3-39 0,3-1-48 0,-3-6-49 0,4-4-33 16,-4-4-25-16,3-2-3 0</inkml:trace>
  <inkml:trace contextRef="#ctx0" brushRef="#br0" timeOffset="86408.551">31585 5884 268 0,'0'-20'332'0,"0"3"-40"0,0-3-44 0,0 1-42 0,0 4-29 16,0-3-22-16,3 3-14 0,-1 3-13 0,1 0-18 0,2 0-19 16,4-1-18-16,-4 1-16 0,3 2-15 0,1 2-10 0,5 4-10 0,-3-4-8 15,3 3-6-15,1 2-5 0,3 3-2 0,0 3-2 0,3-1 0 16,-1 4 0-16,1-1 0 0,1 4 3 0,-7 4 0 0,6-1 1 0,-8 2-1 15,3 5 2-15,-8-3 1 0,4 4 0 0,-10 0 3 0,1 2 2 16,-6 3 2-16,1-1 0 0,-10 1 0 0,2 0 2 0,-7 3-2 0,-2-1 1 16,-1 1-1-16,-4-1 2 0,-3-3-1 0,-1 4 1 0,1-1-1 15,-2-2-1-15,2-1 0 0,-1-4-3 0,4 2-1 0,2-5-3 0,0 0 1 16,5-5-3-16,3 1 1 0,1 1 0 0,4-8-1 0,4 1 0 0,0-2 0 16,2 0 2-16,3-2 1 0,3 0 4 0,6-1 3 0,-4 1 3 15,5-3 2-15,4 0 3 0,3 0 4 0,8-3 2 0,-1 1 1 0,3 2 0 16,9-3 0-16,-2-2-1 0,4 0-4 0,3 2-10 0,0-1-10 15,3 0-14-15,0-1-18 0,2 1-22 0,-1 1-29 0,-1 2-34 0,0-3-47 16,-3 2-53-16,5 2-55 0,-6 0-56 0,1 0-41 0,-1 2-34 16,0 2-13-16,-5-3-1 0</inkml:trace>
  <inkml:trace contextRef="#ctx0" brushRef="#br0" timeOffset="86622.0607">32424 6829 261 0,'-9'3'362'0,"7"2"2"0,-4-5 3 15,6 1-65-15,0-1-101 0,0 0-67 0,0 0-53 0,3 0-29 16,2 0-19-16,0 0-9 0,7 0-5 0,2-1-3 0,3 1-3 0,-2-4-4 16,6 3-4-16,2 1-10 0,3-3-12 0,-4 1-15 0,6 2-17 15,-6-3-20-15,2 0-25 0,1 3-32 0,-6-2-35 0,0 2-30 0,-1 0-28 16,-1 2-24-16,-3-2-22 0,-2 6-21 0,-5-4-23 0</inkml:trace>
  <inkml:trace contextRef="#ctx0" brushRef="#br0" timeOffset="86758.9068">32429 7047 91 0,'-9'3'276'0,"2"1"-15"0,1-4-20 0,4 2-19 0,-2 1-21 16,4-3-22-16,0 0-23 0,4 0-22 0,-2 0-20 0,6 0-20 0,1 0-14 15,3 0-11-15,1 0-14 0,1 0-11 0,1-3-20 0,7 1-24 0,4-2-38 16,1 1-43-16,4-2-58 0,5 0-65 0,-4 0-62 0,6 1-63 0,1-3-34 15,7 2-24-15,-2-3-16 0</inkml:trace>
  <inkml:trace contextRef="#ctx0" brushRef="#br0" timeOffset="87492.7856">34288 6666 7 0,'8'-21'346'0,"4"1"-44"0,-3-3-29 0,-3 1-26 16,3 2-18-16,3 0-18 0,-5 6-11 0,-1-2-8 0,0 4-16 15,-3 1-16-15,-1 2-22 0,1 4-23 0,-1-1-20 0,-2 6-21 0,0 0-13 16,0 4-13-16,-2-2-10 0,-1 7-9 0,3-1-5 0,-2 8-5 0,2-4-2 15,-3 5-1-15,-1 0 0 0,4 0 3 0,0 3 2 0,0 1 3 16,4 0 0-16,-1-1 1 0,-1 0-3 0,1 0-3 0,2-2-5 0,0 2-4 16,7 0-1-16,-5-7-2 0,2 2 0 0,4 0 0 0,1-3 1 15,1 1-1-15,-1-1 1 0,0-3 1 0,1 2 0 0,5-3 1 0,-4-4 2 16,1 0-1-16,0 3 1 0,5-7 0 0,-7 0-1 0,4 0 0 0,2-3 1 16,-6-1 0-16,2 0-1 0,2-4 0 0,-6 4-1 0,4-3 0 15,-3-3 1-15,0-3-1 0,-1 1 0 0,1 0 0 0,-2-1 0 0,-2-3 0 16,-1-1-1-16,-1-3-1 0,1-1 0 0,-1-2 1 0,-3-1-1 15,0 0 0-15,1-3 0 0,0 2 1 0,-4-3 1 0,3 1 1 0,-1 3 2 16,-1-4 2-16,-1 6 0 0,1-3-1 0,-1 5-1 0,-2 4-4 16,0-1-6-16,0 2-6 0,0 6-3 0,0 5-2 0,0-3-2 0,0 7-1 15,-2 7-3-15,-1 1-3 0,1 5-1 0,-5 6-3 0,6-1-1 16,-5 7-2-16,3 4 3 0,0 3 1 0,-3 6 6 0,3 2 3 0,-2 1 2 16,0 4 0-16,0 0-2 0,0 5 0 0,-2-4 1 0,2 8 2 0,3-1 3 15,-5 1 1-15,-1 2 4 0,1 0 2 0,0 0 4 0,2 2 3 16,-4-1 1-16,4-1 3 0,-3 1 1 0,3-5 2 0,-4 3 2 0,4-6 2 15,-4 1-1-15,1-4-2 0,-1-2-1 0,-1-3-4 0,0-3 1 16,-4-2-2-16,-1-7 0 0,1 1-1 0,-1-5 0 0,-2-2 1 16,0-3 0-16,-2-6 0 0,-3-2-1 0,0-2 0 0,-2-3-1 0,-2-4-1 15,-1-6-2-15,3-1-4 0,-5-4-5 0,2-5-7 0,0 0-10 16,-1-4-9-16,6-5-11 0,-5 1-12 0,8-7-11 0,0 1-11 16,2-2-16-16,0-3-15 0,7-1-23 0,1-2-26 0,6 3-36 0,3 0-42 15,5-2-42-15,4 1-43 0,4 4-47 0,8-3-49 0,1-1-16 16,2 3 2-16</inkml:trace>
  <inkml:trace contextRef="#ctx0" brushRef="#br0" timeOffset="87749.8007">35480 6526 101 0,'0'-12'385'0,"0"-1"-38"0,0 2-64 0,0 2-40 15,0-1-27-15,0 1-17 0,-4 3-13 0,1 0-9 0,3 2-12 0,-2-1-15 16,-1 2-18-16,1 1-20 0,-5 2-18 0,5 2-19 0,-4 1-17 16,0 2-13-16,-2 2-11 0,3 1-10 0,-4 4-11 0,2 1-6 15,-4 2-5-15,0 2-1 0,-1 3 3 0,-1 2 1 0,2 3 2 0,-2 0 0 16,-1-2-3-16,-1 5-1 0,1-1-4 0,-1 3-7 0,1 1-8 0,2-6-10 16,-1 3-12-16,2 2-13 0,-2-1-14 0,1-1-19 0,2-4-20 15,-2 3-26-15,3-2-30 0,2-1-39 0,-5 0-45 0,4-3-48 16,-1-1-46-16,4 1-36 0,-3-4-30 0,3 0-5 0</inkml:trace>
  <inkml:trace contextRef="#ctx0" brushRef="#br0" timeOffset="87929.1519">35055 6618 81 0,'0'-8'315'0,"3"4"0"0,1 0-48 0,-4-1-71 0,1 5-56 16,5 0-49-16,0 0-28 0,1 5-18 0,0 3-12 0,0-5-6 0,5 9-4 15,-2-4-4-15,4 4-1 0,-1 1 0 0,4 0 0 0,2 4 0 16,-2 0-4-16,2 0-7 0,1 3-3 0,-1-1-8 0,0-1-8 16,1 2-13-16,-1 0-14 0,-2 3-16 0,-1-4-25 0,2 1-28 0,-1 0-34 15,-3 2-36-15,0 0-48 0,-1 1-54 0,1-2-31 0</inkml:trace>
  <inkml:trace contextRef="#ctx0" brushRef="#br0" timeOffset="88127.7609">34995 7072 334 0,'-3'-5'351'0,"3"0"-7"0,3-1-12 16,-1 1-75-16,6 1-102 0,1-1-62 0,3 0-39 0,2 0-19 0,1 2-12 16,5-1-7-16,4-4-8 0,2 4-7 0,-2-1-9 0,8-1-6 0,-1 0-9 15,3-1-13-15,-5 2-17 0,7 3-27 0,0-3-31 0,-1 1-41 16,-1-1-42-16,1-2-55 0,-5 3-58 0,4 0-25 0,-1-1-10 0</inkml:trace>
  <inkml:trace contextRef="#ctx0" brushRef="#br0" timeOffset="88608.6896">35809 6709 155 0,'-9'-6'399'0,"7"-4"12"16,-4 0 7-16,1 1 10 0,5 1-74 0,0 0-112 0,0 0-63 0,0 0-40 16,5-1-20-16,1 2-15 0,0-1-9 0,-1 0-11 0,7 0-13 15,-2 0-17-15,0 0-14 0,5 2-10 0,-1 0-9 0,1 1-6 0,6 0-5 16,-6 3-5-16,2 0-2 0,0 2-3 0,2 2-3 0,-2 0 0 16,-1 3 0-16,1 3-3 0,0 0-1 0,-4 1-1 0,-3 3-2 0,2 0 0 15,-5 7-2-15,0-2-5 0,-5 0-2 0,-2 5-1 0,0-2-4 16,-2 1-3-16,-5 6-2 0,2-6-1 0,-5 4 1 0,-2 1 0 0,-2-1 0 15,-1 2 1-15,0-3-1 0,-1-2 1 0,-1 3 1 0,4-7 3 0,-4 4 1 16,3-2 3-16,0-4 3 0,1-1 3 0,4 0 4 0,1-2 5 16,-3-3 2-16,3 2 7 0,6-5 4 0,-1-2 6 0,-1-1 4 0,4-4 5 15,7 0 2-15,-5 0 2 0,6-4 1 0,3-1 1 0,-3-2 1 16,6-6 3-16,-1 1 0 0,4-4-2 0,2-1-1 0,3-1-1 0,1-2-5 16,-1-7-2-16,3 4-4 0,-1-5-1 0,3 2-1 0,1 1 1 15,-6-5-1-15,5 0-1 0,-5 3-1 0,0-4 0 0,1 3 2 0,-1 3 2 16,-5 0 3-16,-2 0 1 0,-1 4 3 0,1 1 1 0,-8 0 0 15,0 4-2-15,-2 4-4 0,-3 2-4 0,1 0-3 0,-6 6-1 0,1 1-1 0,-3 3-4 16,-7 0-2-16,3 5-4 0,-4 2-5 0,-1 1-7 0,-3 6-1 16,2 2-4-16,-4 1-2 0,-2-1 0 0,3 8 1 0,-1 0 3 15,-1 1 0-15,6 2 0 0,0-3 0 0,1 4 1 0,4 1-5 0,1-1-6 16,1 2-7-16,0-2-11 0,5-4-11 0,2 2-13 0,2 0-15 0,1-3-15 16,2 2-23-16,4-2-27 0,3-4-40 0,2 2-42 0,-1-4-48 15,6-1-51-15,3-1-42 0,0-7-40 0,2 4-10 0,7-8 0 0</inkml:trace>
  <inkml:trace contextRef="#ctx0" brushRef="#br0" timeOffset="88842.3596">36886 6424 83 0,'-1'-21'412'0,"1"1"16"16,-4 3 17-16,1 2 10 0,3 1-58 0,0 2-95 0,0-1-60 0,0 6-42 0,0 2-26 15,0-3-20-15,0 3-16 0,0 3-17 0,3 0-20 0,-3 2-20 16,4 2-19-16,-3 0-19 0,5 6-15 0,2 0-12 0,1 3-10 15,3 5-10-15,-2 4-4 0,0 0-3 0,5 5-2 0,-4-1 0 0,-1 7 2 16,5 1 3-16,-8 4 1 0,2-2 2 0,-1 4-1 0,-3 3-2 0,-1 2-3 16,-3 1-6-16,-2-1-8 0,-3 3-10 0,-1 0-10 0,-3 2-11 15,-1 2-11-15,-1 0-14 0,-7-4-15 0,1 4-14 0,-4-3-20 16,1 1-19-16,-6 0-31 0,-3-4-34 0,-1 3-39 0,-5-5-42 0,-2-2-48 16,-1-2-50-16,-4-1-15 0,-2-6 3 0,1-1 8 0</inkml:trace>
  <inkml:trace contextRef="#ctx0" brushRef="#br0" timeOffset="89192.739">33919 6191 231 0,'-5'-24'370'15,"-5"3"-37"-15,1-2-64 0,1 3-43 0,-1 0-32 0,-1 4-17 16,-2 1-10-16,4 3-6 0,-6 3-8 0,0-2-15 0,4 3-17 0,-4 3-19 16,1 4-20-16,-1 1-14 0,-6 5-13 0,4 3-10 0,-4 4-9 15,1 5-7-15,-3 5-5 0,0 7-6 0,0 7-4 0,-2 0-2 0,2 11-3 16,3 1-3-16,-2 3 0 0,3 7-1 0,0-2-1 0,8 7-1 0,0-2-1 15,3 2-2-15,2-1-2 0,5 7 2 0,3-6 2 0,3 2-4 16,2-4-2-16,2 2-4 0,4-2-4 0,6 1-9 0,1-6-7 0,1 1-11 16,4-5-14-16,4-1-20 0,-1-3-25 0,11-1-43 0,-3-6-52 15,7-1-74-15,4-10-84 0,2 3-41 0,1-8-19 0,5-6-5 16,0-3 0-16</inkml:trace>
  <inkml:trace contextRef="#ctx0" brushRef="#br0" timeOffset="89675.935">37475 5727 357 0,'3'-11'379'0,"1"-1"-62"0,-3-1-105 0,4 3-53 16,4 1-30-16,-4 1-15 0,2 0-8 0,1 1-11 0,-2 2-10 16,2 1-15-16,-1 0-13 0,1 3-13 0,4 1-13 0,-1 0-10 0,2 1-6 15,-1 3-5-15,-2 0-2 0,4 4-1 0,-2 0 0 0,2 1 0 16,-4 1 1-16,2 2 0 0,-5 3 1 0,-1 3 0 0,0-2 1 0,-5 3 2 15,3 1 1-15,-4 1 5 0,-4 4 3 0,-1-2 5 0,-3 4 5 0,-3-3 4 16,1 1 5-16,-7 2 7 0,0 1 8 0,0-3 8 0,-2-1 8 16,-3 0 7-16,0 1 5 0,3-3 3 0,2-2 0 0,-2 0 0 15,2 0-3-15,4-3-3 0,2-2-6 0,1 0-4 0,2-3-7 0,-1 1-7 0,4-5-5 16,2 0-7-16,-1 0-6 0,8-3-4 0,-1 2-3 0,2 0-3 16,5-2-1-16,2-1 0 0,4 0 1 0,4-1 4 0,2-1 2 0,6 1 2 15,4-1 1-15,7-2-1 0,-1 0-2 0,9-2-5 0,3-1-6 16,-4 1-6-16,3-3-9 0,4-1-9 0,-3 1-8 0,-1-3-12 0,-3 1-15 15,2-1-16-15,-7-1-16 0,-4 5-15 0,3-3-17 0,-8 2-16 0,4-3-18 16,-9 4-20-16,4-3-22 0,-6 6-31 0,-1-2-38 0,2 1-36 16,-11-1-38-16,6 3-48 0,-6 0-52 0,5 0-15 0,-6 3 1 0,-4-1 7 15</inkml:trace>
  <inkml:trace contextRef="#ctx0" brushRef="#br0" timeOffset="90231.5348">29248 7986 48 0,'-3'0'94'15,"-1"0"-5"-15,-1 0-7 0,5 0-3 0,-1 0-3 0,1 0-7 0,0 0-5 16,-4 4-4-16,1-4-5 0,3 1-2 0,-2-1-5 0,-1 3-5 16,3-3-7-16,0 4-11 0,-4-4-15 0,4 0-21 0,0 0-23 0,0 0-29 15,0 0-31-15,0 0-31 0,4 5-28 0,-1-3-40 0,2 3-43 0</inkml:trace>
  <inkml:trace contextRef="#ctx0" brushRef="#br0" timeOffset="90538.5536">34393 7079 205 0,'0'0'192'0,"0"-3"-53"0,0 3-29 0,-3-1-17 0,-1 1-10 15,4 0-5-15,0-3-13 0,0 3-13 0,0 0-16 0,0 0-15 0,0 0-18 16,0 0-21-16,0 0-19 0,0 0-21 0,0 0-28 0,0 0-31 0,-5 3-29 16,0-3-31-16,0 4-41 0</inkml:trace>
  <inkml:trace contextRef="#ctx0" brushRef="#br0" timeOffset="113978.2073">24322 16882 81 0,'-6'-7'183'0,"1"2"-1"0,-3-3-4 0,3 1-8 0,-4 2-9 0,4-3-11 16,-4 3-9-16,6 1-8 0,-2 0-7 0,0-4-9 0,1 3-11 15,-1-2-11-15,5 2-9 0,-1-3-12 0,1 1-10 0,0 0-10 0,1 1-8 16,3-6-6-16,1 1-6 0,0-2-4 0,7-1-6 0,-2-3-3 16,4-3-7-16,5 1-2 0,1-5-3 0,-1 2-2 0,8 0 2 15,-1-3-1-15,-3 2 1 0,8-1 1 0,-4 0 2 0,1 2-3 0,6 3-3 16,-7-1-1-16,2 0-4 0,0 1-2 0,-2 3-2 0,2 3-2 15,-3 1-1-15,-2-1-1 0,5 4-4 0,-9 0 1 0,6 1 0 0,-2 0 0 16,-2 0 1-16,-2 4 1 0,3-1 1 0,-3-1 2 0,1 5 1 16,-3-6 2-16,1 6 1 0,-2-3 1 0,2 3 1 0,-6-5 1 0,5 6 3 15,-5-1-1-15,1-3 1 0,-6 4 1 0,3-1 0 0,-5 1 0 16,0 0-3-16,-3 0-2 0,-1 1-2 0,-2 3 2 0,-2 0 2 0,-1 0-1 16,-6 8 1-16,0-5 2 0,-1 7 0 0,-7 1 4 0,-2 5 3 15,-6-1-1-15,-2 5 0 0,-9 8 4 0,0 1 4 0,-5-3 5 0,0 8 3 16,-7-2 1-16,-1 7-1 0,-1-3 0 0,1 1 0 0,-2 2-1 15,3-4-2-15,-1 2 0 0,6-3-3 0,0-3-2 0,6-4-2 16,3 1-3-16,6-6-4 0,1-2-2 0,5-3-4 0,7-5-1 16,1 0-1-16,2-7 0 0,9 2 3 0,1-7-1 0,4-4-1 0,4 0-1 15,8-1-2-15,1-6-3 0,8-6 0 0,7-2-2 0,6-4-1 16,5 0-4-16,3-3-4 0,6-5-1 0,4-5 2 0,4-1-2 0,4 2 1 16,1-5-1-16,2 0 3 0,1-2 2 0,2 4 2 0,4-3 3 0,-5 2 4 15,1 3 4-15,2 1 2 0,-6-2 3 0,0 5 3 0,0 1-1 16,-4 6-3-16,-5-6-6 0,-6 10-8 0,1 1-7 0,-8 1-8 15,-8 5-4-15,0 2-3 0,-10 4-2 0,-2 1-2 0,-8 6-1 0,-2 1 1 16,-10 4-2-16,-2 2-1 0,-5 5 1 0,-9 1 1 0,0 4 3 16,-8 5 2-16,-5 0 7 0,-4 1 6 0,-5 7 6 0,-8 2 4 0,-2 0 1 15,0 3-2-15,-7 4 4 0,0-3 2 0,2-1 4 0,-4 6 3 16,-1-3 3-16,2-2 4 0,1 5 5 0,3-8 3 0,1 0 2 16,8-1-3-16,3-2-1 0,3-4-2 0,0-4 0 0,12 0 1 0,2-8 1 15,2 3 0-15,6-8 2 0,4-1-1 0,4-5 0 0,5-1-2 16,5-2-2-16,7-3-5 0,2-3 0 0,5-4 3 0,8-3 2 0,4-1 0 15,6-4 1-15,6-5 0 0,-1-4-2 0,11 0-3 0,0-3-3 16,2-2-3-16,3-3-3 0,1 2-1 0,3-5 1 0,-3 4 1 0,3-5 2 16,-3 4-2-16,-1 0 0 0,-3 1-2 0,1-1 0 15,-6 6 2-15,-1 1-1 0,-6 0-1 0,-4 4 0 0,0-1 1 0,-6 5-1 16,-6 5 0-16,-1 0-3 0,-4 2-3 0,-9 3-3 0,-2 0-2 0,-1 3 0 16,-3 4 0-16,-7 0-1 0,-4 1 0 0,-1 4-1 0,-7 5 4 15,-1 2 1-15,-6 3 1 0,-3 5 3 0,-6 0 2 0,-4 5 4 0,-7 1 1 16,1 4 3-16,-6 2 1 0,-1 4 1 0,1-4-1 0,-2-1 0 15,2 5 1-15,-1-3-2 0,1-3-1 0,8-1-3 0,0 2-1 0,4-6-4 16,8-1-2-16,-1-5 2 0,6 0 0 0,5-5 4 0,2-2 4 16,7-1 3-16,2-6 5 0,6-1 2 0,6 0 2 0,1-4 1 0,10-4 3 15,1-4 0-15,10 0 2 0,3-4 0 0,3-1 1 0,7-3-2 16,3-1-1-16,2-1-5 0,0-2-6 0,1-3-3 0,3-1-2 16,-7 2-2-16,2 3-3 0,-8-4-1 0,0 3-2 0,-4 4-1 15,-7 0-1-15,-4 3 1 0,-1 2 0 0,-7 4-2 0,0-4 0 0,-7 7-2 16,2-1 0-16,-5 2-2 0,-4 1-1 0,-3 2 0 0,0 0 1 15,0 2 1-15,0 4 3 0,-5 0 0 0,-3-1 2 0,-1 6 2 16,1-2 1-16,-6 7 2 0,0-4 4 0,1 1 1 0,-4 3 2 0,1 3-2 16,-2-3-1-16,-3 2-6 0,-1 0-4 0,3-1-8 0,-3 5-7 0,3-2-7 15,-3-2-10-15,0 0-10 0,3 2-13 0,-3 0-13 0,3-3-15 16,-3 2-19-16,2-1-21 0,1-1-31 0,2-2-37 0,3 0-35 0,1-3-36 16,2 0-52-16,-1-1-62 0,7-2-31 0,0-4-14 0</inkml:trace>
  <inkml:trace contextRef="#ctx0" brushRef="#br0" timeOffset="125179.5571">39958 7125 205 0,'-7'-12'301'0,"-2"-1"-55"0,4 5-39 0,-2 0-22 0,6 3-13 16,-6-2-6-16,7 2-3 0,-2 0-13 0,-1 2-21 0,3-2-21 16,0 5-23-16,3-3-19 0,-1 2-15 0,6 1-10 0,1-3-5 0,3 1-3 15,3-1-1-15,11-2-2 0,1 0-1 0,6-2 0 0,7 3 1 0,8-4-1 16,5-3 1-16,10-2 2 0,2 1-1 0,5 0 0 0,3-2-1 15,2-4-3-15,2 3-3 0,0-2-7 0,-2 2-11 0,-2 1-15 0,-1 0-17 16,-4 0-22-16,-5 3-26 0,-5 2-30 0,-2 2-33 0,-6-1-28 0,-8 6-28 16,1-1-20-16,-7 6-20 0,-9-1-15 0,-5 6-12 0,-6-1-5 15,-3 2-2-15,-8 3 5 0</inkml:trace>
  <inkml:trace contextRef="#ctx0" brushRef="#br0" timeOffset="125342.8589">40635 7468 63 0,'8'3'124'0,"6"1"2"0,3-4 2 0,5-4 0 16,5 2-1-16,1-3-2 0,4-3-6 0,9-1-8 0,2-3-12 15,-1 0-16-15,6-3-19 0,-2 0-19 0,7-2-21 0,-2 0-19 0,0-3-21 16,-1 3-19-16,-1-3-22 0,1 0-23 0,-8 1-22 0,3 0-21 16,-6-1-14-16,-2 4-11 0,-2-1-8 0,-8-1-7 0,-3 1-7 0,-4 1-5 15</inkml:trace>
  <inkml:trace contextRef="#ctx0" brushRef="#br0" timeOffset="125580.1876">41143 6766 95 0,'-20'-12'136'0,"-1"7"2"0,-1-3-5 0,8 1-5 15,1-1-6-15,-1 4-4 0,5 0-9 0,4-1-11 0,4 0-10 0,-3 0-10 16,4 0-10-16,4 0-8 0,1 0-9 0,3 0-12 0,6 1-8 16,0-4-4-16,1 3-2 0,5-3-1 0,3 4 1 0,0-4 0 0,5 4 2 15,-1-5 2-15,4 6 0 0,-1-1 0 0,1 3 1 0,1 1 2 0,1 5-1 16,1-2 1-16,-5 6-3 0,5 3-2 0,-7 0-2 0,1 5-3 15,-1 5 0-15,-5 2-2 0,-3 1 0 0,1 6 1 0,-6 3 0 0,-7 0 0 16,0 5 5-16,-7 0 5 0,-7 3 5 0,2 1 4 0,-6 0 5 16,-9 3 5-16,-1 2 0 0,-1 2 0 0,-12-1-6 0,5 1-11 0,-7 0-12 15,1-2-18-15,-5 2-19 0,3-4-21 0,-6 4-33 0,6-4-38 16,-4 1-45-16,5-1-47 0,-3-1-68 0,6-3-75 0,-1 0-38 16,7-2-20-16,5-4-4 0</inkml:trace>
  <inkml:trace contextRef="#ctx0" brushRef="#br0" timeOffset="126813.7673">42538 6518 138 0,'-9'-11'375'15,"8"2"8"-15,-6-2-33 0,5 2-56 0,-1 2-66 0,3-3-69 0,3-1-41 16,-1 2-27-16,5-1-16 0,0 3-8 0,4-3-9 0,7 2-6 16,-5 1-12-16,6 3-13 0,0-1-11 0,6-2-10 0,-1 6-8 0,2 1-6 15,1 1-2-15,-3 2-2 0,-2 2 0 0,4 3-2 0,-4 1 2 16,-7 2-1-16,6 1-1 0,-8 3 2 0,-4 1-1 0,-2 3 1 0,-1-2 0 16,-6 3 0-16,-3-3 2 0,-2 3-1 0,-4-1 1 0,-3 1 1 0,-1-4 0 15,-3 5 0-15,-1-2 1 0,-1-3 1 0,-3 1 0 0,2 1 1 16,4-5-1-16,-5-1 1 0,6 3 2 0,-3-3 2 0,7-4 4 0,-1 0 2 15,5-3 3-15,-1 0 3 0,3-2 3 0,1 0 0 0,3-3 3 0,3 0 0 16,2-3 2-16,1-2 1 0,6-2 0 0,-2-2 0 0,10-3 0 16,-4-3-1-16,4 2-2 0,1-5-2 0,8-5 1 0,-6 1 0 15,5 1 3-15,-1-6 3 0,0 2 6 0,4-5 5 0,-5 1 6 0,-3 1 7 16,3 1 7-16,-7-3 6 0,-1 3 6 0,0 3 7 0,-1-3 2 0,-7 7 1 16,2 2-2-16,-5 1-3 0,-1 4-7 0,0 1-9 0,-5 3-8 15,3 2-6-15,-4 6-6 0,0 1-7 0,-5 1-7 0,-1 6-8 0,-2 2-5 16,-1 3-7-16,-3 5-4 0,2 3-3 0,-7-1 1 0,3 8 2 15,1-3 0-15,3 0 4 0,-2 6-4 0,-2-4-9 0,6 2-10 0,1 0-8 16,0-2-12-16,5 0-10 0,2 1-14 0,0-2-15 0,2-1-19 0,6-2-21 16,4-1-25-16,2-1-30 0,1 0-38 0,6 0-43 0,1-7-33 15,2 2-30-15,1-3-35 0,3 0-39 0,1-1-14 0</inkml:trace>
  <inkml:trace contextRef="#ctx0" brushRef="#br0" timeOffset="126990.019">43791 6507 69 0,'7'-25'435'0,"-2"-1"16"0,0 1-33 0,-1 5-54 0,-2 0-58 0,3 4-59 16,-5-1-38-16,3 2-30 0,0 6-24 0,-3 0-20 0,0 1-20 16,0 3-21-16,-3 5-20 0,0 0-17 0,1 5-16 0,-1 0-15 15,-3 5-12-15,1 1-8 0,0 4-5 0,-3 5-2 0,-4-3 2 0,3 2 2 0,2 3 3 16,-5 3 2-16,2 1-1 0,-2 1-3 0,-1-3-8 0,2 0-13 16,-1 3-16-16,2-3-19 0,-2 1-20 0,5-2-21 0,-4 1-24 0,0-1-26 15,-1-2-34-15,7 3-36 0,0-7-46 0,-3 3-49 0,2-3-55 16,0-3-56-16,1 2-22 0,3-4-5 0</inkml:trace>
  <inkml:trace contextRef="#ctx0" brushRef="#br0" timeOffset="127162.5908">43476 6462 258 0,'0'-12'417'0,"0"-2"2"0,0 4 3 0,3 0-73 0,-3 2-112 0,2 2-67 15,1 2-45-15,3 1-27 0,-1 3-17 0,7 0-16 0,-6 0-15 16,6 0-17-16,2 3-12 0,3 1-10 0,-2 2-7 0,6 2-6 15,-6 2-5-15,7 0-7 0,1 2-12 0,-5 1-12 0,4 0-15 0,-1 3-20 0,-1 0-22 16,1-1-33-16,-6 2-41 0,6 0-49 0,-3 0-54 0,-1 0-55 16,-1 0-51-16,-3 2-24 0,1-2-14 0</inkml:trace>
  <inkml:trace contextRef="#ctx0" brushRef="#br0" timeOffset="127346.5206">43408 6722 419 0,'-9'-1'437'0,"4"-2"4"0,-2 3 4 0,6-5-74 0,-3 1-112 0,4 3-74 16,4-4-58-16,1 3-32 0,3-1-18 0,2-2-16 0,7 0-13 15,6-3-12-15,-1 4-15 0,2-4-13 0,3 1-13 0,7 2-14 0,2-1-13 0,0 1-15 16,-1-3-17-16,3 2-23 0,3 5-28 0,-2-4-41 0,2-2-50 16,-2 2-71-16,-1 2-82 0,1 3-40 0,-1 0-21 0,-4-4-5 15</inkml:trace>
  <inkml:trace contextRef="#ctx0" brushRef="#br0" timeOffset="127830.1722">44274 6382 433 0,'-7'-12'470'15,"5"-1"15"-15,-1-1 11 0,0 3 10 0,3-1-86 0,-2 1-137 16,-1 5-77-16,3-2-47 0,0 0-26 0,0 4-16 0,0 1-15 0,0 2-12 15,0 1-17-15,0 0-19 0,0 0-17 0,0 4-14 0,0 0-11 16,0 4-10-16,0 2-5 0,0 2-5 0,0 3-1 0,0 3 0 0,0-2 2 0,0 1 3 16,0 6 2-16,0-3 3 0,3 2 1 0,-1 1 4 0,4 0-1 15,-4-3 1-15,5 1 1 0,0-1 0 0,0-1 0 0,-1 1 0 16,3-4-3-16,5 4 0 0,-2-5-2 0,1-2-4 0,4 0-3 0,-1-1-1 16,2 1-3-16,3-4-4 0,1 0 0 0,0-1-2 0,-1-1 0 0,1-2 2 15,0-5-1-15,4 0 1 0,-4 0 2 0,-4-1 1 0,1-6 3 16,2 2 3-16,-6-3 4 0,6-2 4 0,-6-5 1 0,-2 1 4 0,5-4 4 15,-5-1 0-15,1-5 3 0,-1 1 1 0,-1-3 1 16,2 0 3-16,-7-2 3 0,1 0 2 0,4 2 1 0,-3-4 0 0,-4 6 0 0,4 0 0 16,-4 4-4-16,0 0-3 0,-2 4-7 0,-1 3-5 0,1 4-4 15,1 4-2-15,-4 0-5 0,0 5-1 0,-4 5-3 0,1 3-3 0,3 3-2 16,-2 7-2-16,-3 0-1 0,-2 3 1 0,6 6 0 0,-11 1 3 0,6 2 2 16,1 4 2-16,-3 2 2 0,3-2-1 0,-4 4-1 0,4 2-3 15,-3 1 0-15,2 1-1 0,-2 3-2 0,3-4 0 0,-4 1 1 0,1 2 1 16,3 1 4-16,-4-1 1 0,-3-1 3 0,4 1 1 0,-3-4 4 15,1 3 0-15,-7-4 1 0,0-1 3 0,2-3 2 0,-2 0 1 0,-2-2 0 16,-3 2 0-16,0-9-1 0,-4 2-3 0,4-3-4 0,-2-3-3 16,-3-2-7-16,1-4-7 0,2-4-8 0,-3 0-11 0,-2-3-15 15,5-5-16-15,-3-4-23 0,1-4-25 0,4-4-31 0,-2-2-36 0,5-5-63 16,-1-5-77-16,5-1-72 0,1-4-73 0,5-5-29 0,4 1-9 16,5-6 1-16</inkml:trace>
  <inkml:trace contextRef="#ctx0" brushRef="#br0" timeOffset="128011.0121">45447 6490 142 0,'4'0'411'0,"-4"-3"2"16,1-2 1-16,-1 4 0 0,7-2-78 0,-5-2-115 0,3 3-82 0,2-2-62 15,3 3-39-15,2-3-24 0,2 3-22 0,1 1-17 0,2-3-19 16,2 1-21-16,3 2-26 0,-3 0-30 0,3 0-34 0,0 0-40 15,-3 2-36-15,1 1-38 0,-1 2-46 0,-2 0-51 0,-3 2-21 0</inkml:trace>
  <inkml:trace contextRef="#ctx0" brushRef="#br0" timeOffset="128162.6463">45420 6746 365 0,'-5'3'418'0,"1"1"5"15,3-4-41-15,1 0-62 0,0 0-72 0,5 0-73 0,3 0-47 0,-1-4-31 16,7 4-24-16,6-7-20 0,2 2-24 0,2-3-27 0,4 5-27 15,7-5-25-15,1-2-28 0,3 0-28 0,-1 0-40 0,6 1-45 0,1 1-44 16,-1-2-43-16,0 0-47 0,-3 1-50 0,0-2-22 0,-2-2-7 16</inkml:trace>
  <inkml:trace contextRef="#ctx0" brushRef="#br0" timeOffset="128647.9979">46484 6247 6 0,'-5'-12'464'0,"-4"0"18"0,4 3 17 0,0-4 14 16,-2 3-38-16,6 0-64 0,-6 2-74 0,2 2-81 0,3 0-48 0,-5 1-31 16,6 0-21-16,-3 4-14 0,2-3-18 0,2 4-18 0,-3 0-21 15,0 0-19-15,1 0-15 0,-5 4-15 0,5 1-12 0,-1 1-10 0,1 4-7 16,-5 0-5-16,6 2-3 0,-3 2 0 0,3 2 0 0,1 0 2 0,-4 4 1 16,4-5 1-16,4 1 0 0,-4 3 1 0,1-1 2 0,4-2 2 15,4 4 0-15,-1-1 1 0,4-3 0 0,2 0 0 0,0-2-1 0,-1 2-2 16,3-2-1-16,1-1-2 0,1-2 0 0,3 1-1 0,-6 0 0 0,6-4-1 15,1-4 0-15,-7 0 0 0,2 0 1 0,0-3-2 0,-1-1 1 16,-3-1 0-16,1-3 1 0,0 0 1 0,-1 0 3 0,3-8 1 0,-3 0 1 16,-2 0 0-16,0 0-1 0,-4-8 1 0,5 0 0 0,-3 0-1 15,1-3 0-15,-1-2 1 0,-1 1-1 0,-3-2 4 0,0 1 0 0,0 2 1 16,2 1-1-16,-2 2 0 0,-1 0-5 0,1 3-5 0,-5 4-3 0,2 4-3 16,-2 0-3-16,0 5 0 0,0 4 0 0,-2 4-1 0,-3 1-2 15,-2 7-3-15,2 0 0 0,-4 7-3 0,1 6 0 0,1 6-1 0,-2 0 3 16,1 6 4-16,-4 3 3 0,5 4 4 0,0 0 0 0,0 7 0 15,1 0-2-15,4 3-1 0,2-2 1 0,0 4 0 0,0 3 3 0,0-3 1 16,2 4 5-16,-2-4 1 0,0 1 4 0,0 0 2 0,-2 1 1 16,-1-5 1-16,-3-2 0 0,1 4 0 0,-3-7 2 0,-6 0 1 0,1-4-1 15,-5-4-1-15,1-1-3 0,-1-5-4 0,-5-1-1 0,1-4-3 16,0-5-3-16,-2-4-2 0,-1-3-4 0,-3-6-3 0,-2-4-5 16,2-4-5-16,-1-6-6 0,0-4-8 0,2-4-7 0,-2-6-10 0,4-3-10 15,1-4-12-15,2-5-13 0,1-4-17 0,7-1-16 0,1-1-17 0,4-4-18 16,8-2-18-16,1 0-26 0,5 1-30 0,3 1-44 0,6-1-52 15,3 0-60-15,3 4-62 0,9-3-26 0,0 3-5 0,7-1 7 16</inkml:trace>
  <inkml:trace contextRef="#ctx0" brushRef="#br0" timeOffset="128880.6388">47552 6285 46 0,'5'-15'425'0,"0"-1"16"0,-2 1 15 16,-1 2-35-16,5-2-57 0,-7 2-62 0,2-1-60 0,1 1-34 15,-3 3-19-15,0-1-10 0,0 4-2 0,0-1-9 0,0-4-12 0,0 8-13 16,0-4-16-16,-3 4-16 0,1 0-15 0,2 3-14 0,-4-2-13 0,1 3-11 16,-2 3-11-16,0-2-8 0,0 7-9 0,-7 0-7 0,3 3-8 15,-4 3-3-15,-1 1-6 0,-1 5-1 0,-3 2-2 0,0 3 1 0,-3 3 0 16,-1-2 1-16,3 3-2 0,-3 4-2 0,0-4-2 0,0 3-7 16,-2 1-10-16,2 2-12 0,3-5-15 0,-3 1-17 0,0 1-18 0,3-2-21 15,-2 1-23-15,-1-6-27 0,7 1-29 0,1 1-35 0,1-4-38 16,-1-3-67-16,2 0-81 0,4-4-51 0,1-1-36 0,0-3-11 0,5 0 2 15,-5-4 11-15</inkml:trace>
  <inkml:trace contextRef="#ctx0" brushRef="#br0" timeOffset="129054.2994">47035 6325 262 0,'0'-17'433'0,"0"4"7"0,0 1 2 0,0-1-39 0,0 3-61 15,0 5-78-15,2 1-86 0,1 0-49 0,-1 3-31 0,1 1-19 0,2 1-14 16,0 6-13-16,4-2-17 0,3 3-12 0,3 5-9 0,-1 2-6 15,6 2-4-15,-4 3-1 0,6 2 2 0,0 2-3 0,0 0-3 0,0 0-9 16,4 6-13-16,-6-4-16 0,3-1-19 0,-1 3-28 0,3-1-30 16,-3 0-50-16,1 1-63 0,-5 0-74 0,5-5-84 0,-8 2-42 0,7 0-21 15,-5-2-9-15,0-3-2 0</inkml:trace>
  <inkml:trace contextRef="#ctx0" brushRef="#br0" timeOffset="129229.7449">47105 6466 293 0,'-7'-10'450'0,"-5"4"6"0,4 0 2 0,6-2 1 16,-3 3-79-16,5 0-119 0,1 3-82 0,5-1-64 0,2 1-37 15,6-1-23-15,-1 1-16 0,10 2-15 0,2 0-18 0,2 0-24 0,4 0-19 16,5 0-20-16,0 2-23 0,5 1-26 0,-4-1-35 0,4 1-39 16,2-1-54-16,-1 3-63 0,1-3-56 0,-2 1-53 0,-4-3-24 0,3 2-10 15,-1 1 3-15</inkml:trace>
  <inkml:trace contextRef="#ctx0" brushRef="#br0" timeOffset="129680.1566">48263 6198 348 0,'-10'-5'439'0,"4"1"13"0,0-4 8 0,0 0 6 0,5 2-91 0,1-2-137 0,0-1-77 15,0 2-48-15,1-5-26 0,5 4-11 0,2 1-10 0,1-2-4 0,3 1-10 16,1 0-14-16,-3 0-13 0,4 4-14 0,0 0-9 0,-1-1-4 16,1 0-4-16,0 5-1 0,-1 0-4 0,3 0 0 0,-6 5-1 0,0 0 1 15,2-1 0-15,-3 7 1 0,-1-2 0 0,-3 3 0 0,0 4 1 0,-1 0 1 16,-4 0 0-16,-4 4 0 0,1-1 1 0,-2 2 1 0,-4 6 0 0,-1-3 1 16,-2-2-2-16,-3 3 0 0,1 0-1 0,0-4 0 0,-3-1 1 0,0 3-1 15,2-5 1-15,1-1 0 0,-1 3 2 0,5-7 0 0,0 3 1 16,-4-4-1-16,5 0 3 0,3-4 1 0,-1 0 4 0,0 0 5 0,5-4 4 15,2 1 6-15,0 0 5 0,0-5 2 0,2 0 2 0,6 0 1 0,1-5 0 16,3 0 1-16,3 1 1 0,2-7 2 0,2 2-2 0,0-3 1 0,10-4-2 16,-5-1-2-16,1-3-3 0,4-2-5 0,-1-3-1 0,2 1-1 15,-2-4-1-15,-1-4 2 0,2 0 2 0,-2 1 0 0,0-2 3 0,-3-2 7 16,-2 3 5-16,-1 3 4 0,-2-2 4 0,-4 5 1 0,0 1-3 16,-8 5 0-16,5 3-5 0,-7 1-6 0,0 7-2 0,-1 2-3 0,-4 0-1 0,-4 6-4 15,-1 2-4-15,0 7-7 0,-7 4-6 0,-1 3-6 0,-1 5-4 16,0 3-2-16,-4 6 0 0,0 3 1 0,3 3 3 0,-5 0 4 0,4 3 0 15,3 3-1-15,-3-1-7 0,9-2-9 0,-1 2-12 0,-1-2-14 16,6 2-18-16,3-6-18 0,0 2-22 0,7-2-23 0,-2-5-35 0,3 0-41 16,6-2-91-16,0-1-114 0,-1-4-57 0,3-2-30 0,-1-4-10 0,0 4 0 15,6-8 8-15</inkml:trace>
  <inkml:trace contextRef="#ctx0" brushRef="#br0" timeOffset="130146.3482">42910 8180 282 0,'-50'-3'415'0,"6"3"15"16,5-2-30-16,3-1-53 0,7 3-72 0,0-2-78 0,8 2-45 0,8-3-26 15,1 1-12-15,7 2-5 0,6-2-7 0,8-1-6 0,11-2-13 16,8 0-14-16,9 1-16 0,11 0-16 0,3-4-9 0,19 0-6 15,3-3-1-15,11 3-2 0,8-4 1 0,10 3 3 0,9-3 0 0,2-1 2 16,10 1-3-16,10-1-1 0,3 0-3 0,7-4-4 0,6 2-2 16,11 3-3-16,-1-4-5 0,6 3-5 0,0-3 1 0,2 4 4 0,-5 1-1 15,-1-1-8-15,-4 1-7 0,-7 2-8 0,2-3-6 0,-6 5-5 16,-6-2 0-16,-9-2-1 0,-4 2 2 0,-8-1 1 0,-10 0 4 0,-10 0 6 16,-5 3-1-16,-9-6-6 0,-8 4 1 0,-7-4 2 0,-14 4 7 15,0-5 4-15,-6 5 3 0,-13-3-2 0,2 0-8 0,-8 2-11 16,-2-1-22-16,-3-1-25 0,-4 2-50 0,2-2-64 0,-4-1-82 0,1 5-92 15,-1-5-47-15,2-1-23 0,0 1-14 0,-1 0-7 0</inkml:trace>
  <inkml:trace contextRef="#ctx0" brushRef="#br0" timeOffset="130567.4398">49509 6045 109 0,'-12'-18'388'0,"6"-3"12"0,-1-2-36 15,2-1-64-15,1 3-61 0,3-1-62 0,1 1-32 0,0-3-19 0,1 4-10 16,3 1-4-16,1-3-10 0,2 2-11 0,-2 2-15 0,3-2-18 0,-1 4-14 15,5-1-11-15,-2 2-9 0,2 0-5 0,-2 3-5 0,4-1-6 16,3 1-4-16,0 3-3 0,-3 1-2 0,1-3-1 0,-1 7-2 0,6-4-3 16,-6 4-1-16,1 0-1 0,1 1-1 0,-3 3-1 0,1 0-2 0,0 0 2 0,-4 7 0 15,2 0 1-15,-5-1-1 0,4 6 1 0,0-2 2 0,-4 4 2 16,-1 1 1-16,1 4 3 0,-5 2 3 0,-2 3 2 0,0 0 2 0,0 4 3 16,-2-1 0-16,-5 5 1 0,1-3 1 0,-3 4 0 0,-3-1 0 0,-2 3 1 15,4 0-1-15,-3-3 1 0,-5 2-1 0,1 0-1 0,2-1-1 0,-2-1-2 16,0-1-1-16,2 1-3 0,-2-1-3 0,0-1-4 0,3-3-2 15,4 0-5-15,-4 1-6 0,2-7-5 0,2 2-8 0,1 1-6 0,4-3-6 16,0-2-5-16,-2 1-9 0,7 0-9 0,0-3-7 0,0 0-8 0,7 1-8 16,-5-3-8-16,3 1-14 0,2 1-14 0,0-2-21 0,1 1-24 15,6-1-25-15,-2 2-28 0,-2-2-21 0,2 3-18 0,1-3-31 0,-2-2-34 16</inkml:trace>
  <inkml:trace contextRef="#ctx0" brushRef="#br0" timeOffset="130701.0665">49787 6968 374 0,'0'1'421'0,"0"-1"-26"0,0 0-24 0,0 0-24 0,0 4-36 0,0-3-37 0,0 2-37 0,-3-3-33 16,0 4-30-16,3-4-27 0,0 0-22 0,0 0-20 0,0 0-19 16,0 1-15-16,0-1-18 0,0 0-19 0,0 0-23 0,0 0-24 0,0 0-28 15,0 2-27-15,0 3-33 0,0-1-34 0,0-4-55 0,0 0-63 0,0 3-82 16,6 2-91-16,-4-4-47 0,5 5-21 0,0-1-8 0,5-1 2 0</inkml:trace>
  <inkml:trace contextRef="#ctx0" brushRef="#br0" timeOffset="131181.1933">50628 5949 266 0,'-2'-30'448'0,"-4"0"13"0,4 4 9 15,-2-5 11-15,1 4-83 0,1 2-127 0,-1 1-75 0,1-1-51 0,-1 2-26 16,3 4-13-16,0-1-7 0,0 3-3 0,3 0-12 0,-1-2-15 0,1 4-15 16,2 2-16-16,1 0-12 0,5 3-9 0,-2-2-8 0,5 4-5 0,-1 0-5 15,1-1-6-15,1 1-2 0,2 1-3 0,2 6-4 0,2-6-3 0,1 7-6 16,-4 0-4-16,5 4-5 0,-5 0-3 0,1 3-4 0,-2 5-3 0,0-2-5 16,-3 6-4-16,0 1-3 0,-6 3-2 0,-3 5-4 0,-1-1-3 15,-4 4-3-15,0 4-1 0,-7 3 0 0,-2 1-2 0,-4 2-1 0,-1 0-4 16,-1 6-2-16,-6-3-3 0,-1 3-3 0,2 3 0 0,-3-1 0 0,1 0-2 15,-3-1 0-15,2-2 0 0,5 4 1 0,-1-6 1 0,-2 1 4 0,8-1 3 16,-1-3 3-16,1 2 3 0,4-6 2 0,-1 2 4 0,5-2 0 16,0-4-2-16,5 2 1 0,0-4-3 0,1-2 1 0,4 1-1 0,4-1-1 15,3-2-2-15,-2 0 0 0,4-2 1 0,-1-2 3 0,4 3 4 0,2-7 4 16,-2 3 4-16,2-3 4 0,0 0 7 0,1-2 6 0,-1 1 6 0,-2-2 10 16,-2-3 13-16,6 2 15 0,-8-3 14 0,1 2 10 0,-4-2 11 15,2-2 7-15,-3 1 7 0,1 0 7 0,-1-4 6 0,-4 4 6 0,0-3 5 0,2 3 4 16,-6-4 5-16,3 4-3 0,-3-1-3 0,-1-1-6 0,0 3-7 15,0-1-7-15,0 0-5 0,0 1-6 0,-1 3-2 0,-3-1-7 0,-1 1-4 16,0 0-11-16,-2 2-13 0,6 2-23 0,-8 1-26 0,4-4-48 16,-7 7-56-16,7 0-66 0,-4-4-72 0,4 4-36 0,0-1-17 0</inkml:trace>
  <inkml:trace contextRef="#ctx0" brushRef="#br0" timeOffset="145898.1813">10802 12662 108 0,'-4'-3'302'0,"4"3"-89"0,0 0-130 15,0 0-92-15,0 0-72 0,5 6-80 0,-1-1-83 0</inkml:trace>
  <inkml:trace contextRef="#ctx0" brushRef="#br0" timeOffset="146797.7919">12718 12138 180 0,'-6'-5'459'0,"4"0"3"16,-2-1 1-16,1 0-87 0,1 2-131 0,2-4-77 0,-3 0-50 0,3 1-32 15,0-5-23-15,3 6-26 0,-3-1-25 0,2 0-35 16,1 1-42-16,3-1-56 0,-3 4-67 0,0-2-70 0,3 3-72 0,-1-1-53 16,0 3-43-16,3 3-22 0</inkml:trace>
  <inkml:trace contextRef="#ctx0" brushRef="#br0" timeOffset="150532.7289">11076 17807 54 0,'-13'20'267'0,"-5"0"-11"0,5-3-12 15,3-3-18-15,1 2-20 0,1-4-24 0,-1 0-24 0,4-1-21 0,5-3-19 16,0-2-16-16,0 0-12 0,2-5-14 0,4-1-16 0,3 0-17 15,1 0-19-15,7-4-25 0,2-4-26 0,5-1-24 0,5-5-23 0,3 0-48 16,1-1-59-16,2-5-67 0,5 1-74 0,-3-2-42 0,2-7-24 16,2 1-12-16</inkml:trace>
  <inkml:trace contextRef="#ctx0" brushRef="#br0" timeOffset="172752.2185">46528 5604 437 0,'2'-12'460'0,"-2"0"12"0,-2 2-81 0,-1 1-123 0,-6 3-68 15,3 1-40-15,-10 3-18 0,1 4-8 0,-11 3-4 0,-1 3 2 0,-9 4-11 16,-5 8-12-16,-5 0-13 0,-10 5-11 0,-2 7-7 0,-7 4-5 0,-10 4-1 15,2 8 2-15,-11-1 3 0,-6 9 2 0,-6 4-3 0,-11 1-5 0,-6 6-6 16,-8 2-6-16,-8 1-7 0,-6 1-6 0,-3 2-7 0,-5-5-5 16,-2 1-7-16,-7 4-6 0,2-3-5 0,-2-2-4 0,0-1-3 15,4 1-2-15,0 0-2 0,3-5-1 0,3 0 2 0,14-5 2 0,0 0-1 16,11-5 1-16,4 0-10 0,6-3-14 0,8-2-15 0,8-5-18 0,8 2-24 16,6-5-28-16,14-6-31 0,5 0-32 0,9-5-39 0,11-1-43 15,2-5-51-15,9-1-58 0,5-5-72 0,5-4-75 0,6-6-34 16,3-2-8-16,8-5 1 0</inkml:trace>
  <inkml:trace contextRef="#ctx0" brushRef="#br0" timeOffset="173151.6094">42784 5851 128 0,'-7'-31'498'0,"2"4"7"0,-1-1 2 0,3 3-2 15,1 4-107-15,4 4-160 0,1 1-78 0,6 7-36 0,5 1-15 16,1 3-2-16,7 5 2 0,5 2 4 0,9 4-5 0,7 3-9 0,6 6-6 16,11 1-4-16,7 8 3 0,6-1 7 0,12 2 7 0,9 4 6 0,8 1 3 15,14 3 0-15,7 3-5 0,10-2-6 0,7 3-9 0,10 3-8 16,7-3-11-16,7 2-8 0,3-2-4 0,0 3-1 0,7-2-5 0,1 2-4 16,1-7-6-16,3 5-8 0,0-5-6 0,2 4-7 0,3-6-7 15,-1 1-5-15,-3-3-5 0,-4-2-6 0,-6-3 2 0,-6-2 4 0,-9-2 1 16,-5-3 3-16,-5-1 1 0,-6 1 1 0,-8-5 7 0,-10-4 5 0,-5 0 9 15,-12-3 12-15,-9 0 14 0,-9-2 14 0,-8-3 17 0,-10 0 14 0,-10 0 10 16,-8 0 9-16,-6 0 4 0,-8-3 2 0,-7 1 0 0,-2 2 0 0,-6-5-4 16,-3 5-4-16,-1-3-5 0,-6-1-4 0,1 1-7 0,-6 2-6 0,1-3-10 15,0 3-9-15,0 1-8 0,-5-3-10 0,-2 3-7 0,0 0-6 16,0 0-6-16,0 0-4 0,0 0-5 0,0 0-2 0,0 0-8 16,0 0-9-16,-2 0-9 0,-1 0-11 0,-1 0-15 0,-1 0-16 0,3 0-18 15,-5 0-16-15,6 0-20 0,-3 0-19 0,3 0-32 0,-6 3-34 0,2-3-37 16,-4 1-38-16,4 3-42 0,-3 0-44 0,-3-2-45 0,-2 3-46 0,-1 0-99 15,-6 3-122-15,1-2-70 0,-5 2-38 0,-2 2-10 0,-1 0 7 0,-4 0 21 16,1-2 27-16</inkml:trace>
  <inkml:trace contextRef="#ctx0" brushRef="#br0" timeOffset="176902.224">4945 14214 83 0,'-10'-7'278'0,"0"-1"-35"15,-2 0-22-15,4 3-15 0,-3-2-13 0,3 0-11 0,3 1-8 0,0-1-15 16,-2-1-21-16,5 0-20 0,-1-1-19 0,3 1-21 0,5-2-20 0,2 2-14 16,3-4-12-16,3 0-12 0,6 3-11 0,2-3-8 0,3-3-8 15,6 3-5-15,1 3-7 0,5 0-4 0,0 1 0 0,1 0 0 0,2 4 2 16,-1 4 2-16,-2 0 2 0,3 4 2 0,-7 4 4 0,-1 2 4 0,-4 1 3 15,-1 5 3-15,-6 1 2 0,1 3 2 0,-8 4 1 0,-2-1 1 16,-3 2 3-16,-4-1 0 0,-4 3-1 0,-4 1 1 0,-1 2 1 0,-4 0-3 16,1-2-1-16,-6 4-2 0,-3-1-2 0,2-2 0 0,-2-2 1 0,-2 5-2 15,2-6 0-15,0-4 1 0,3-1 0 0,1-1 3 0,2-1 4 16,3-3 6-16,-1-6 4 0,4 1 3 0,-3-4 5 0,8-2 2 0,0-5 1 16,0 0 2-16,0-3-1 0,8-4 0 0,-3-3 0 0,4-2-2 15,1-2-3-15,2-8-4 0,2 1-3 0,5-4-6 0,1-2-5 0,-1-1-5 16,3-7-4-16,2 1 0 0,-2 0-2 0,0-2 2 0,5 0 0 15,-4 2 0-15,-1-5-1 0,0 0 1 0,-3 2 1 0,-2 2 2 0,-4 0 4 16,1-2 1-16,3 4 3 0,-7 2 3 0,-1-4 2 0,-4 9 4 16,0 2 5-16,-2-1 0 0,3 4 0 0,-6 1-2 0,0 5-2 0,0 3-4 15,0 3-5-15,0 1-4 0,-2 6-5 0,-2 2-3 0,-1 2-3 16,2 6-3-16,-2 1-2 0,-4 6-3 0,4 5-5 0,-3 5-1 0,-3 5-2 16,3 2 3-16,-4 4 1 0,3 5 5 0,3-2 5 0,-3 2 3 0,1 7 0 15,2-4 2-15,1-1-2 0,2 4-2 0,0-6-2 0,3 6-2 16,3-7-3-16,0-3-8 0,2 3-6 0,1-5-8 0,2-3-10 0,2 1-13 15,4-3-16-15,-2-1-23 0,3-2-26 0,2-2-26 0,0-4-29 0,2 1-30 16,3-4-34-16,0-1-62 0,2-1-78 0,5-4-37 0</inkml:trace>
  <inkml:trace contextRef="#ctx0" brushRef="#br0" timeOffset="177157.2387">7099 13684 132 0,'0'-11'427'15,"0"2"-2"-15,0 1-3 0,0 1-97 0,0 2-142 0,0 3-74 16,-3-1-40-16,3 3-21 0,-2 3-9 0,-1-1-9 0,-2 5-6 0,1 2-4 16,-1 4-4-16,0 3-2 0,0 3 2 0,-4 5 2 0,1-1 2 15,-2 6 4-15,-4 2 2 0,0 3 3 0,-1 0 4 0,1 3 0 0,-1 2 1 16,-5 0-3-16,4-2-6 0,-4-1-5 0,4 2-9 0,-4-1-12 15,5-3-15-15,-2 5-17 0,-2-8-16 0,5 2-22 0,-3-1-22 0,3 0-30 16,1-6-30-16,-1 2-33 0,6-3-33 0,-3-1-34 0,3 0-35 16,3-6-50-16,1-1-55 0</inkml:trace>
  <inkml:trace contextRef="#ctx0" brushRef="#br0" timeOffset="177375.8932">6538 13960 230 0,'0'-8'374'0,"-1"3"-11"0,1 2-90 0,0-2-131 15,1 5-66-15,3 0-34 0,1 0-15 0,0 5-6 0,3-2-7 16,3 2-6-16,1 3-2 0,6 4 0 0,-1 0 6 0,2 0 6 0,3-1 9 16,6 4 9-16,-3-1 4 0,2 1 4 0,1 2-3 0,2 6-8 15,-1-6-10-15,2-1-15 0,0 1-24 0,1 1-25 0,-1-2-26 0,1 1-30 16,-3-2-31-16,0 5-33 0,2-7-48 0,-4 4-56 0,4-4-48 15,-4 0-47-15</inkml:trace>
  <inkml:trace contextRef="#ctx0" brushRef="#br0" timeOffset="177572.5559">6605 14315 348 0,'0'-4'328'0,"0"3"-63"0,0-6-66 0,5 6-69 16,0-2-39-16,4 0-23 0,-1-2-10 0,6 1-6 0,4 0-7 0,5-2-12 16,4-1-1-16,4-1 0 0,1 0 0 0,7-1-2 0,2-1-8 15,7 2-14-15,-2-5-24 0,3-1-27 0,1 1-36 0,-4 1-40 0,5 3-47 16,-5-1-49-16,0-3-59 0,-2 4-62 0,-3-4-35 0</inkml:trace>
  <inkml:trace contextRef="#ctx0" brushRef="#br0" timeOffset="178152.9508">7947 13601 477 0,'-9'-17'486'16,"1"2"-3"-16,-1 3-7 0,4 0-98 0,-3 0-144 0,3 4-72 15,-1-2-35-15,1 3-20 0,2 2-12 0,-1 0-14 0,-1 0-14 0,5 0-15 16,-3 5-16-16,3 0-12 0,-2 0-12 0,2 5-6 0,0 3-8 0,0 1-5 16,0 4-8-16,2 0-5 0,1 5-3 0,1 1 2 0,-3 4 2 15,3-2 4-15,1 4 6 0,0-2 5 0,2 4 2 0,0 0 4 0,1-5-2 16,-3 3 1-16,4-3 0 0,-1-2 1 0,1 0 1 0,1 0 1 16,2-4-1-16,-2-1 2 0,2-3 0 0,2 1 2 0,0-5 1 0,-1 0 2 15,1 0 1-15,3-4 2 0,-2 3 0 0,-1-7 2 0,3 0-1 16,2 0 3-16,-2-7 0 0,2 3 1 0,-2-4 1 0,1 0-1 15,-4-2 0-15,3-3 0 0,-3-2-1 0,-1-3-1 0,1-2-1 0,-5-1-1 16,-1-2 0-16,1 1-3 0,-1-3-2 0,-3-1-2 0,-3-4-3 0,1 0-2 16,-3 0 0-16,0-2-1 0,-3 0 1 0,1 0 0 0,-1 2 0 15,1 0 2-15,-1 2-1 0,-2 4-1 0,1-1 1 0,-1 6-6 16,0-1-3-16,2 5-7 0,-3 1-6 0,3 7-2 0,-2-1-2 16,5 4-1-16,-4 9-2 0,3 3 1 0,1 4 1 0,0 7 2 0,1 2-1 15,3 9 2-15,1 3 3 0,-2 7 4 0,-1 3 7 0,5 5 4 0,-2 6 8 16,0-3 2-16,4 8 2 0,-1-2 0 0,1 6-2 0,1-4 0 15,-1 2-2-15,4-2-3 0,-3 1-1 0,2-2-2 0,2 0-2 16,0-3-1-16,-2-1 2 0,1 1 1 0,-3-4 0 0,4 1 2 0,-5-4 2 16,1 0 3-16,-2-2 3 0,1-4 1 0,-4 1 1 0,-2-4 2 15,1-2 2-15,-4-3 3 0,-4 0 4 0,-4-5 1 0,3-2 3 16,-7-6-1-16,-2 3 0 0,1-5-3 0,-6-5-3 0,-3-1-1 0,-1-3-1 16,-4-3-2-16,0-7-2 0,-4 0-3 0,-1-5-4 0,-2-2-7 0,1-5-7 15,1-3-5-15,-2-2-8 0,1-3-8 0,6-4-11 0,-4 3-13 16,9-4-15-16,0 0-20 0,3-2-24 0,2 2-31 0,7-1-35 0,5-2-42 15,1 2-50-15,10-2-69 0,2 0-79 0,6 2-46 0,3-4-24 0,5-2-5 16</inkml:trace>
  <inkml:trace contextRef="#ctx0" brushRef="#br0" timeOffset="178418.3475">9434 13251 304 0,'0'-20'464'0,"-2"2"14"0,-1 3-59 0,3 0-94 0,-4 1-68 15,3 2-51-15,-3 4-31 0,-1-2-21 0,2 6-16 0,1-1-11 0,-1 2-17 16,-2 3-18-16,1 0-18 0,2 5-16 0,-1 2-14 0,0 8-12 16,-3 0-12-16,1 1-10 0,0 8-4 0,-3 4-4 0,-1-2 1 0,4 9 5 15,-3 0 5-15,-1 2 5 0,0 2 2 0,1 4 1 0,-2-2 1 16,0 2-2-16,-2 1-7 0,3 1-9 0,1-5-14 0,-3 3-15 0,3-1-18 15,-1-3-21-15,4 0-24 0,-3-3-28 0,2-1-33 0,1-3-37 16,2-3-43-16,-2-1-48 0,5-1-70 0,0-6-79 0,0-1-41 16,0-1-21-16,0-3-4 0</inkml:trace>
  <inkml:trace contextRef="#ctx0" brushRef="#br0" timeOffset="178591.9282">8939 13445 33 0,'-3'-12'406'0,"3"4"-6"16,0 0-57-16,0 0-83 0,0 0-81 0,3 3-83 0,2 3-42 16,4 0-22-16,5 2-14 0,-1 0-6 0,6 2-7 0,3 3-7 0,6 0-1 15,1 4 2-15,3-1 6 0,4 4 7 0,0 0 3 0,1 4-1 16,2 1-6-16,1 3-12 0,-3-3-21 0,2 4-26 0,-3 0-29 16,-4 3-30-16,4 3-38 0,-3-4-40 0,1 2-61 0,-5-1-70 0,0 1-40 15</inkml:trace>
  <inkml:trace contextRef="#ctx0" brushRef="#br0" timeOffset="178806.4388">9021 13860 392 0,'-5'0'405'0,"0"-3"1"16,5 2-66-16,0 1-98 0,0-4-74 0,5 1-65 0,0 2-31 0,4-4-18 15,4-2-8-15,1 0-3 0,3 1-5 0,7-2-2 0,2-3-2 16,6-1 0-16,-1 0-4 0,4-1-5 0,5 1-16 0,-3-2-22 16,4 1-25-16,-2-2-29 0,2 1-41 0,0-1-46 0,-2 0-57 0,-1 2-61 15,-2-1-61-15,3-2-60 0,-7 2-32 0,4 3-22 0</inkml:trace>
  <inkml:trace contextRef="#ctx0" brushRef="#br0" timeOffset="179518.3221">9981 13157 119 0,'0'-13'142'0,"5"1"-13"0,-1-3-8 0,1 4-10 16,0-2-13-16,2 1-21 0,0-2-23 0,1 5-21 0,6-3-22 0,-2 7-9 15,-2-3-6-15,4 5-4 0,-1-2-4 0,4 5-3 0,0 3-2 16,-1 2-1-16,1 0-1 0,0 3 3 0,-2 5 4 0,2 2 3 0,-3 1 4 15,0 4 6-15,-1 2 7 0,-1 0 5 0,-3-2 2 0,-2 4 3 16,-4 3 2-16,0-1 0 0,-3 1 1 0,-3-4 2 0,0 5-1 16,-4 0 1-16,0-1-2 0,-3-2 2 0,-2-1 1 0,2 4 0 0,1-4-2 15,-1-3 0-15,1-2-2 0,1-3 4 0,-1 0 3 0,1 0 10 16,3-8 12-16,-1 4 13 0,3-4 14 0,3-1 8 0,-2-6 6 0,2-1 2 16,0 0 0-16,2-1 0 0,-2-5-4 0,3 1-1 0,-1-4-3 15,2-3-5-15,1-7-8 0,3 3-12 0,1-5-17 0,-1-1-15 0,2-4-15 16,2-2-11-16,-1-3-9 0,2-3-6 0,4 3-1 0,-3-8-2 15,3 8 0-15,-2-6 0 0,-1 1 0 0,3 0 2 0,-3 2 4 0,-1 0 3 16,-1 0 5-16,-1 3 5 0,-3 3 5 0,1 2 4 0,-4-2 6 16,0 4 3-16,-2 6 2 0,2 0-2 0,-5 4-3 0,4 1-4 15,-4 5-3-15,0 0-3 0,-4 3-5 0,4 1-3 0,-5 8-3 0,2 1-3 16,-2 3-3-16,-4 3-2 0,1 3-4 0,3 4-2 0,-4 3 0 0,4 6 2 16,-4 0 6-16,4 4 5 0,-3-1 7 0,3 5 4 0,-1-1 4 15,3 0 2-15,0 3 0 0,3-2-4 0,3 0-6 0,0 0-10 0,3-4-11 16,-1 4-18-16,7-2-20 0,-2-6-29 0,7 1-32 0,2-4-37 15,3 1-39-15,2-3-70 0,1-5-87 0,6-1-46 0,-2-3-26 16</inkml:trace>
  <inkml:trace contextRef="#ctx0" brushRef="#br0" timeOffset="179733.5593">11422 12789 300 0,'-3'-6'415'16,"-2"1"-1"-16,3 0-93 0,-1 5-140 0,-2 3-74 0,-1-1-42 16,0 6-19-16,1-1-10 0,-1 3-8 0,-2 1-6 0,3 9-2 0,-4-3 1 15,-3 2 6-15,5 3 7 0,-4 3 4 0,2 0 2 0,-5 3-1 16,4 1-3-16,-3 0-2 0,-5 2-4 0,5 0-5 0,-4 3-7 0,-2-1-14 16,0 0-14-16,0 3-20 0,-1-2-23 0,1-1-29 0,-3-1-32 15,5 4-39-15,-2-5-43 0,2 1-70 0,-2-3-83 0,6 3-45 0,-1-9-26 16</inkml:trace>
  <inkml:trace contextRef="#ctx0" brushRef="#br0" timeOffset="179926.4177">10870 13016 342 0,'-4'-8'393'15,"4"0"-61"-15,4 4-91 0,-1 2-76 0,2 2-67 0,4 0-35 0,1 2-20 16,4 1-10-16,3 4-8 0,2 0 0 0,3 1 2 0,5 1 5 15,0 2 7-15,4-2 6 0,1 3 3 0,4 4 2 0,0-1-1 16,0-1-7-16,3 1-12 0,-3 2-17 0,1-2-22 0,-3 1-28 16,2 3-31-16,-3-2-39 0,-1 2-42 0,-1-3-40 0,1 3-36 0,-3-1-59 15,-2-2-70-15,-3-1-38 0</inkml:trace>
  <inkml:trace contextRef="#ctx0" brushRef="#br0" timeOffset="180130.3075">10834 13354 302 0,'-9'-1'434'0,"1"-4"1"0,3 3-2 0,0-2-98 0,5-1-146 16,0 2-78-16,5-2-43 0,0 1-21 0,7 0-7 0,3-3-10 16,6 2-6-16,3 2-8 0,6-2-4 0,3-2-4 0,2 1-3 0,5-2-8 15,6 4-11-15,-2-4-16 0,2 3-23 0,4-3-28 0,-3 4-31 0,-1-4-41 16,2 3-47-16,-4-2-71 0,-1 2-86 0,0-3-51 0,-2 3-30 15</inkml:trace>
  <inkml:trace contextRef="#ctx0" brushRef="#br0" timeOffset="180702.202">11912 12715 217 0,'-5'-8'469'0,"-4"-3"-62"0,6 5-99 0,-2-2-53 16,-1 1-33-16,1 2-16 0,2 0-11 0,-2 2-21 0,1 0-26 0,3 1-28 15,1 2-29-15,0 0-21 0,-4 2-18 0,4 1-14 0,0 2-12 16,4 3-13-16,-3 0-11 0,3 5-8 0,-2 2-9 0,4 4-1 0,-1-3 3 15,4 4 5-15,-4 0 7 0,4 1 6 0,1 6 6 0,-2-6 1 16,6 4 3-16,-2-3-1 0,-2-1 1 0,4-1-1 0,0 3 2 16,-1-6 0-16,4 3 0 0,0-5-3 0,-1 0-2 0,1-2-4 0,1-5-3 15,3 4-7-15,-2-5-3 0,-1 1-5 0,1-7-2 0,3 3-2 16,-1-4-3-16,-2-5-2 0,-1 2-4 0,1-8 1 0,-2 3-2 16,2-5 1-16,-2 0 2 0,-3-2 3 0,-2-3 3 0,-2 0 5 0,-2-6 4 15,-3 1 5-15,1-3 5 0,0 1 5 0,-4-4 4 0,-2 0 5 0,-2-3 4 16,-1 2 4-16,0-3 7 0,-3 0 4 0,1 2 6 0,2 1 1 15,-2 0 4-15,0 6-1 0,0-3 0 0,-2 6-5 0,2 2-7 16,3 2-9-16,-2 6-8 0,1-1-6 0,-2 7-5 0,5 2-7 0,-3 6-7 16,1 2-6-16,2 7-5 0,0 1-6 0,0 7-6 0,2 2-4 15,1 7-1-15,-3 5 3 0,5 2 9 0,-2 1 7 0,3 7 8 0,-1 6 4 16,2-1 6-16,-2 4 4 0,3 2 4 0,1 3 3 0,-2 4 5 16,4 0 2-16,0 0 3 0,-3 5 2 0,4-3 4 0,-2 2-1 0,1 1-4 15,1-2-6-15,-2 0-7 0,2-2-9 0,-4-1-9 0,-1 0-6 16,2-8-8-16,-3 1-6 0,-4-3-6 0,2-1-3 0,-4-8-1 0,-4-2-3 15,2-1 1-15,-4-7-1 0,0-3 3 0,-2-4 3 0,-6-3 6 16,1-3 3-16,-4-8 0 0,1 1 2 0,-6-7-2 0,3-3-1 0,-6-6-3 16,1-1-6-16,-2-6-10 0,-1-3-13 0,5-7-18 0,-5 0-25 15,4-4-30-15,5-5-41 0,-3-2-50 0,6-4-73 0,3-2-84 0,2-1-42 16,6-3-21-16</inkml:trace>
  <inkml:trace contextRef="#ctx0" brushRef="#br0" timeOffset="180916.2785">13603 12650 397 0,'-5'-5'406'0,"2"2"-1"0,3-2-96 0,0 0-143 0,5 0-81 15,4 1-49-15,4-2-25 0,4 0-14 0,2 1-11 0,3-6-9 0,6 3-14 16,-1 1-16-16,7-1-21 0,-2 2-24 0,1-4-29 0,3 5-32 16,-1 0-30-16,-1-2-28 0,-1 6-55 0,-1-2-68 0</inkml:trace>
  <inkml:trace contextRef="#ctx0" brushRef="#br0" timeOffset="181051.7098">13760 12870 214 0,'-3'5'322'0,"0"-3"-82"0,6 1-58 0,2 0-45 0,4-3-29 16,-1-3-21-16,6 0-18 0,5-2-20 0,6-3-20 0,2 3-22 16,6-7-36-16,6-1-42 0,2-2-48 0,8-1-52 0,1-4-72 0,-1 3-85 15,4-5-40-15</inkml:trace>
  <inkml:trace contextRef="#ctx0" brushRef="#br0" timeOffset="197986.9919">14038 6977 33 0,'-12'-4'143'0,"2"-4"-1"16,-2 3-4-16,-1-2-4 0,-4-1-6 0,3 3-5 0,-5 0-6 0,2 1-8 15,-7-1-9-15,2 2-6 0,0-2-7 0,-5 0-7 0,-1 1-8 16,-2-2-9-16,-6 1-10 0,0 0-6 0,-2 4-4 0,-6-2-3 0,3-1-6 16,-7 0-4-16,-1 1-6 0,-2 2-3 0,-5-4-4 0,-2 5-5 15,3-3-5-15,-8-1-4 0,3 4-3 0,-3 0-3 0,-3 0-3 0,3 0-1 16,-4 4 1-16,0-1 0 0,4-3 3 0,-1 5 1 0,-3-4 5 0,6 2 1 16,-2 1 1-16,0 0 1 0,5-1 1 0,0 2 3 0,1-1 2 0,1 1 2 15,0 0 2-15,3 2-1 0,-2-2-3 0,2 3-2 0,1-1-2 16,2 3-2-16,-1-1-3 0,-2 2-4 0,4 3-3 0,-1 0-1 0,1-2-2 15,3 5-1-15,-7 3 0 0,3-1 0 0,1 6 1 0,-1-1 0 16,3 4 2-16,-3 1 2 0,4 4 2 0,-3 1 2 0,4 5 0 0,1-4 2 16,3 7 3-16,0-2 2 0,2 2 2 0,3-1 1 0,0 6 1 15,4-4 0-15,1 5 3 0,4-5-1 0,0 3 0 0,-1 1 0 16,5-1 2-16,0 0 0 0,3 0 1 0,-2 0 1 0,6-1 0 0,-1-1 1 16,4-3 2-16,-1 1 1 0,5-2-1 0,1-4 1 0,-1 0 1 15,4 0-1-15,0-2 2 0,2 0-1 0,1-2-1 0,2-1 1 0,2-1-1 16,1 0 3-16,2-2 0 0,0 0 2 0,7 2 1 0,-1 0 1 15,6-2 0-15,5 4 2 0,2 0-1 0,5-1 0 0,0 2 2 16,10-3-1-16,2 1 1 0,5 2-1 0,3-1 0 0,9-3 0 0,4 1 2 16,1-2-2-16,8-5 1 0,3 4-2 0,1-7-1 0,2-2-3 15,4 0-3-15,5-6-5 0,2 0-5 0,3-4 1 0,3-4 5 0,-1-1 3 16,10-6 4-16,-3 2 0 0,3-7 0 0,6 0 0 0,2-4 0 16,1-1 1-16,1-4 1 0,3 0 1 0,0-3 2 0,-4-3 2 0,2 0 6 15,-3-2-3-15,-2-3-6 0,-3 0-6 0,-2 2-6 0,-5-3-6 16,-3 0-5-16,1-3-2 0,-7 3 0 0,-1-3-1 0,-4 5 1 15,-3-2-1-15,-2 1 3 0,-3-1 0 0,-2 1 1 0,-7 2 2 0,-5-1 2 16,0 2 5-16,-5-1 4 0,-3 1 5 0,-6-1 5 0,-1 0 2 16,-5 2 2-16,-1-1 2 0,-4-2 2 0,-2 3 0 0,-1-1 0 0,-4-3 2 15,0 1-1-15,-4 0 1 0,-3-1-1 0,3-1 0 0,-1 1-2 16,-4-3-2-16,0 2-3 0,-3-3-3 0,0 3-3 0,-2 0-1 16,2 0-2-16,-6-3-2 0,1 2 2 0,-2 0-3 0,-2 1-1 0,-1-2-1 15,-4 2 1-15,3-4-1 0,-4 3-1 0,-4 2-1 0,0-4 1 16,-4 3-3-16,-4-1 0 0,3-2-2 0,-4 3-1 0,-5-1-2 0,1 1-1 15,-4 0-1-15,-2-2 1 0,-3-1 0 0,0 4 0 0,-6-4-1 16,-2 3-2-16,1 2 0 0,-6 0-2 0,0-1 0 0,-6 4-1 0,3-1-2 16,-4 0-2-16,-4 5-2 0,1 2-4 0,1-2-2 0,-2 3-1 0,-4 2-2 15,1 3-5-15,3 0-4 0,-4 2-3 0,-1 6-7 0,5-1-6 16,-3 2-10-16,-1 3-12 0,1 0-10 0,-1 5-13 0,1 2-17 0,3 3-17 16,-4 1-20-16,-1 2-23 0,5 2-26 0,2 6-27 0,-2-1-31 0,7 2-31 15,-2 6-34-15,8-3-38 0,-1 3-59 0,7 0-67 0,5 2-26 16,3-1-8-16</inkml:trace>
  <inkml:trace contextRef="#ctx0" brushRef="#br0" timeOffset="198887.4727">14013 7166 91 0,'-9'-10'174'16,"4"2"-23"-16,0 0-12 0,2 0-6 0,1 0-9 0,-2 1-11 0,4-1-14 16,4-3-18-16,-2 2-15 0,3-1-17 0,3-2-13 0,1-1-10 15,4 1-7-15,1-1-6 0,3 0-7 0,5-1-7 0,0-4-4 0,2 3-4 16,4 2-3-16,2-8 0 0,3 4 1 0,3 0-1 0,3 1 5 0,-2-4 1 15,8 4 4-15,-1-1 2 0,5 2 2 0,4-3 0 0,-2 4 3 16,7-2 1-16,4 0 3 0,1 0 3 0,3 0 1 0,4 0 4 0,2-1 0 16,3 5 0-16,2-6-3 0,5 5-1 0,1-2-1 0,2-5 1 0,2 7-4 15,5-4-4-15,1-3-4 0,0 2-4 0,6-2 0 0,0 4 1 0,3-4 4 16,2 0 0-16,4 0 2 0,4 0 4 0,1 2 1 0,3 0 0 16,0-1 0-16,2 2 0 0,3 0 1 0,0 0 3 0,0 0 2 0,0 4 3 15,-3-2-1-15,-2 2-4 0,1 2-4 0,-6-1-4 0,2 4 0 0,-6-4 0 16,-3 7 4-16,4-2 4 0,-4 1 1 0,1-2 3 0,-1 4 4 15,0-1 1-15,2 0 3 0,0 2 3 0,-4 0 3 0,2 1 3 16,4-1 2-16,-3 2 1 0,-1 1-1 0,-3 0-3 0,1 0-4 0,-3 0-2 16,0 4-2-16,-5-2-4 0,0 4-2 0,-7-1-3 0,-2 2-2 0,0 0-2 15,-5 2 0-15,-3 2 2 0,2 2 2 0,-10-5 2 0,3 7 2 0,-5-3 2 16,1 1 2-16,-5-2 2 0,-2 2 1 0,-3 1 2 0,-3 1 0 16,-2-4 1-16,-2 4 1 0,-2 2 4 0,-4-2 2 0,-1-3 3 0,-3 2-1 15,0 1-1-15,1 2-2 0,-4 1-3 0,-2-3-1 0,5-2 2 16,-5 7 1-16,-1-7 0 0,5 2 2 0,-5 3 0 0,3-4-1 0,-4 2-2 15,-2 0-3-15,4 3-2 0,-3-6-2 0,2 3 0 0,-4 1-2 16,0-5 2-16,-2 3-1 0,-4 0 0 0,3-2-1 0,-1 2-1 0,-1-3-2 16,-4 1 1-16,-3-2 0 0,-1-1 1 0,3 0-2 0,-6 0 0 15,2-2-1-15,-3-2 2 0,-1 5 0 0,1-6 3 0,-2 2 1 0,-5-2 0 16,1-1 1-16,1 1-1 0,-1-2 1 0,-2 1 0 0,2 0 2 0,-3-1 1 16,0-2 4-16,-1 3 3 0,1-4 6 0,-5 1 5 0,3-1 3 15,-3 0 6-15,0 0 5 0,0 0 7 0,0 0 5 0,0 0 6 0,0 0 3 16,-3 0 2-16,3-1-1 0,-2-4 0 0,-1 2-5 0,-1-1-6 0,-3-3-7 15,1-1-5-15,-3 2-7 0,4-1-6 0,-4-3-9 0,-1-2-8 16,0-1-9-16,-2 1-7 0,-2-4-4 0,1 3-1 0,1-6-2 0,-2 3-3 16,1-2 0-16,-6-5-3 0,5 1 0 0,-3 1-5 0,3-4 0 15,-1-2 0-15,-2 1-3 0,0 0 0 0,3 2-3 0,1-4-1 0,-1 0-2 16,-3 1-2-16,7 2 0 0,-2 1-1 0,2-4 1 0,-1 6-1 0,3-2 2 16,-1 3 1-16,-3 4 1 0,7 1-1 0,-3-3 1 0,3 3 1 15,0 3 3-15,-1 0 0 0,1 1 0 0,2 2 1 0,-1 3-1 0,-1 2-2 16,2-3-1-16,3 3-2 0,-2 3-3 0,-1 1-2 0,3-3-4 15,0 4-1-15,0 0-3 0,0 0-1 0,0 4-1 0,0-1-1 0,5 6 1 16,-2-3 0-16,2 4 1 0,2 0 2 0,0 2 1 0,5 2 3 16,-2 5 2-16,7-3 4 0,-3 4 3 0,5 1 2 0,-2-1 2 15,2 4 2-15,1-1 0 0,0-2 0 0,1 3 0 0,1-5 1 0,-3 3 0 16,0 0 0-16,-1-2 2 0,-1 3 0 0,0-6 2 0,-1 3 0 0,-4-3 2 16,1 2 0-16,-2 1 1 0,-5-4 2 0,0 4 1 0,-3-4 2 0,-3 1 0 15,-3 3-2-15,-6 0-11 0,-1-1-12 0,-7 5-18 0,0-1-26 0,-7-2-30 16,-7 6-34-16,0 0-50 0,-6 1-57 0,-2 1-103 0,-6 3-127 15,3 3-72-15,-8-1-45 0,-3 1-20 0,1 0-11 0,-3-2 2 16</inkml:trace>
  <inkml:trace contextRef="#ctx0" brushRef="#br0" timeOffset="199754.2636">14901 12327 7 0,'0'5'393'15,"0"2"-61"-15,0-2-94 0,0-1-56 0,4 0-40 0,-3 3-19 0,4-1-9 16,-1-1-2-16,4 0 4 0,1 0 2 0,1 0 1 0,2 0 1 16,2-2-2-16,-1-1 0 0,3-2 1 0,6-2 0 0,-2-1 1 0,1-2-3 15,4-5 0-15,3 0-3 0,-1-3-2 0,0 0-5 0,4-6-4 16,-4 2-4-16,4-3-5 0,0-2-6 0,-2-3-4 0,0 1-7 16,-5-3-6-16,3 2-4 0,-5-2-6 0,-3-1-1 0,-2 0-3 0,-4 2 0 15,-1-2-3-15,-5 4-1 0,-3-2-3 0,-1 1 0 0,-6-2-3 0,-1 6-1 16,-6-4-2-16,-2 7-2 0,-2-2-4 0,-4 0-6 15,-1 8-5-15,-3 0-6 0,-4 3-6 0,-1 4-4 0,0 5-7 0,-4 5-4 16,2 4-3-16,-5 8-4 0,-2 3-3 0,0 7-4 0,4 1-3 0,-4 7-3 16,5 5-1-16,-1 4-2 0,5 0 0 0,1 4-1 0,2 3 2 15,5-3-1-15,2 1 2 0,9-1 0 0,-1 0 2 0,9 0 1 16,0-4 3-16,5-5 1 0,4 3 3 0,4-8 3 0,5 2 3 0,4-7 3 16,2-4 1-16,5-3-5 0,3-2-6 0,5-8-16 0,8 0-20 15,3-5-29-15,1-2-35 0,6-5-50 0,3-5-57 0,1-3-106 16,-1-4-132-16,0-3-67 0,0 2-37 0,-3-4-20 0,-2-3-9 0,-4 1-1 15</inkml:trace>
  <inkml:trace contextRef="#ctx0" brushRef="#br0" timeOffset="202937.6724">3895 17296 250 0,'-14'-13'422'0,"1"1"-79"0,6-4-116 0,0 2-68 0,2-1-41 0,2-3-25 15,3-2-20-15,3 0-14 0,5-1-12 0,3 1-17 0,6-2-17 16,2 2-11-16,3-1-11 0,3 1-4 0,3 0 2 0,4 8 3 0,2 0 4 16,-2 6 2-16,6 0 6 0,-2 6 4 0,3 3 4 0,-3 4 6 15,0 3 6-15,-4 6 3 0,-1 4 3 0,-4 4 0 0,-1 2 2 0,-3 4-2 16,-5 5-2-16,-5 1-1 0,1-1-1 0,-9 6-2 0,0 4-2 0,-2-4-2 16,-6 2-6-16,1 4-1 0,-6-6-4 0,3 1-2 0,-4 0 0 15,1-2 0-15,-1-9 1 0,-1 1 3 0,1 0 5 16,1-8 3-16,3-2 5 0,-4-5 4 0,4-2 3 0,2-6 3 0,1 3 1 0,-1-11 1 15,3-1-1-15,0-4 0 0,3-5-1 0,-1-2-1 0,3-7-3 0,3-5-4 16,1-3-5-16,3-7-7 0,-2-4-5 0,4-2-5 0,3-2-8 16,-2-7-1-16,7 1-3 0,-5-4-1 0,2 2-1 0,1-2-2 0,-1-1 1 15,0 2-2-15,-2-1-2 0,2 1 0 0,-2 4 0 0,-3-1 1 16,-4 6 4-16,2 3 3 0,-4-2 6 0,-3 7 7 0,4 6 4 0,-4 3 4 16,0 0 4-16,-5 8 2 0,0-1-1 0,0 9 2 0,0 0 0 0,-5 6 2 15,0 2-1-15,-2 5 0 0,2 3-1 0,-4 2-2 0,3 9-2 16,-3 2-4-16,1 7-4 0,-4 2-4 0,1 4 0 0,3 5 0 0,-1 2 1 15,1 1 1-15,3 3-1 0,0 1 1 0,5 0 0 0,0 2-3 0,0-1-2 16,3-3-7-16,2 4-4 0,0-7-8 0,4 2-8 0,4-3-9 16,-2-4-15-16,6 0-18 0,0-1-21 0,1-6-28 0,5-1-29 0,-1-1-36 15,0-6-40-15,5-1-70 0,1-3-88 0,2-1-43 0,3-4-20 16</inkml:trace>
  <inkml:trace contextRef="#ctx0" brushRef="#br0" timeOffset="203168.2016">5677 16677 69 0,'-5'-16'499'0,"0"4"0"16,1 0 1-16,-1 4-86 0,0-1-129 0,2 6-88 0,-2-2-66 0,1 5-36 15,3 3-18-15,-3 2-12 0,2 2-5 0,-1 3-11 0,-2 5-10 16,1 5-8-16,3 1-4 0,-3 4 1 0,1 5 4 0,-2 4 1 0,0 5 3 15,-4-3-4-15,4 7-7 0,-3-2-12 0,-1 4-12 0,-5-2-18 0,6 5-19 16,-2-3-23-16,-2 1-26 0,3-1-36 0,2-3-41 0,-1 2-53 16,-1-1-56-16,1-6-76 0,-1-1-83 0,4-3-41 0,-3-3-16 0,2-2-3 15</inkml:trace>
  <inkml:trace contextRef="#ctx0" brushRef="#br0" timeOffset="203344.3663">5312 17012 37 0,'5'0'395'16,"4"-1"-13"-16,-1 1-20 0,3 1-85 0,2 3-121 0,1 0-62 0,3 0-35 15,2 8-14-15,3-5-4 0,3 2 1 0,-1 3 5 0,7 1 1 0,-4-1-1 16,4 1-7-16,0 4-13 0,1-1-26 0,4 2-33 0,-4 1-38 16,7 4-45-16,-3-5-44 0,0 4-47 0,0 1-69 0,1-2-85 0,-1 3-43 15,3-3-21-15</inkml:trace>
  <inkml:trace contextRef="#ctx0" brushRef="#br0" timeOffset="203639.6282">5298 17235 166 0,'-3'-2'411'0,"3"-1"-2"0,3-1-61 16,-1 2-95-16,5-4-76 0,2 1-67 0,1 0-36 0,3 4-20 15,4-6-9-15,2-1-4 0,3 3-3 0,2-6-1 0,5 3-3 16,0-4-4-16,7 0-11 0,-2-2-15 0,4-2-29 0,-3 2-31 0,6-2-45 15,2-4-50-15,0-1-49 0,1 1-44 0,0-3-66 0,1 4-79 0,-4-2-39 16</inkml:trace>
  <inkml:trace contextRef="#ctx0" brushRef="#br0" timeOffset="204170.9447">6494 16685 60 0,'-10'-15'404'0,"5"-3"-53"0,-2 3-82 0,5-2-74 0,2 2-74 15,2 0-39-15,5-1-21 0,-2-1-11 0,5 2-4 0,4 2-6 0,3 0-7 16,1 3-8-16,5 0-10 0,-1 2-6 0,3 2-4 0,-1 0-7 16,3 6-5-16,-1 0-6 0,-2 3-5 0,1 2-5 0,-2 2-8 0,-1 3-3 15,-3 5-7-15,-1-1-2 0,-1 6-2 0,-6 4 0 0,1-3 0 0,-7 4 4 16,0 1 2-16,-5 5 6 0,-2-2 3 0,-5 1 11 0,2-2 11 16,-3 4 15-16,-3-3 13 0,-1-1 13 0,2-4 13 0,-3 0 13 15,1-4 12-15,1 0 10 0,3-1 6 0,-1-8 6 0,4-4 1 0,-3 1 2 16,3-3-1-16,1-2-5 0,2-9-10 0,-1 1-11 0,3-5-11 0,3-2-9 15,-3-4-13-15,6-4-12 0,-1-5-10 0,3-3-11 0,1-2-8 16,4-3-7-16,1 0-4 0,0-4-2 0,3-1-2 0,0 2 2 0,-2-5 3 16,2 6 2-16,2-4 3 0,-2 2 5 0,-3 6 6 0,-1-5 5 15,1 7 6-15,-4 0 8 0,-1 1 8 0,-1 6 9 0,-3-1 8 0,-1 3 6 16,-4 6 3-16,3-1 1 0,-3 2 1 0,-3 6-2 0,-1 2-2 0,3 0-4 16,-4 5-4-16,-2 5-6 0,-2 0-7 0,-1 7-10 0,1 0-10 0,1 5-8 15,-2 6-12-15,-2 2-7 0,5 0-5 0,-2 5-3 16,1 1 0-16,4 6 0 0,-1-4-1 0,2 5-1 0,6-5-3 0,2 5-6 15,-1-1-8-15,4-2-12 0,3-1-13 0,2 0-16 0,1-5-21 0,6-1-30 16,3 0-32-16,0-6-46 0,3 1-50 0,3-9-64 0,2 2-74 0,4-11-35 16,-2 3-17-16</inkml:trace>
  <inkml:trace contextRef="#ctx0" brushRef="#br0" timeOffset="204391.5262">8015 16074 74 0,'-5'-11'516'0,"-4"3"10"16,4 0 6-16,-3 1 7 0,4 1-103 0,-2-1-156 0,-1 1-85 0,2 2-51 15,1 1-28-15,3 0-16 0,-3 1-10 0,-1 2-8 0,5 2-11 16,-3 1-12-16,1 2-10 0,-2 2-10 0,3 2-7 0,-3 3-8 0,1 4-7 16,-2 4-8-16,0 0-3 0,0 2-3 0,-4 3 1 0,1 3 0 15,-1 0 1-15,0 2-4 0,-1 0-7 0,2 5-11 0,-3-1-15 0,0 0-21 16,-3 2-23-16,0-3-21 0,4 3-28 0,-2-2-29 0,4-1-43 0,-3 0-52 15,6-2-90-15,-2-4-109 0,-3-1-58 0,7-3-29 0,-2 1-11 16,0-8 2-16</inkml:trace>
  <inkml:trace contextRef="#ctx0" brushRef="#br0" timeOffset="204584.0215">7611 16246 301 0,'0'0'441'0,"0"0"0"0,3 0 1 0,2 3-99 16,4-3-148-16,0 4-81 0,1 1-48 0,0 1-23 0,5-1-13 16,1 1-5-16,1 1-3 0,5 1 2 0,0 0 2 0,2 3 2 15,3-2 0-15,-1 2-4 0,4 2-9 0,-1-5-12 0,2 2-21 0,2 2-23 0,1 1-24 16,-2-1-37-16,-1 1-42 0,5-2-57 0,-4 2-63 0,-1 3-74 16,1-1-74-16,-1-1-40 0,-4-2-18 0</inkml:trace>
  <inkml:trace contextRef="#ctx0" brushRef="#br0" timeOffset="204767.5033">7701 16554 415 0,'-8'0'473'0,"3"-5"-1"0,3 2-43 0,2-1-57 0,2-1-108 15,3 1-130-15,3 0-67 0,1-8-34 0,4 6-17 0,5-4-9 0,0 0-5 16,4-2-2-16,6-2-5 0,-1-1-6 0,4-1-17 0,1-1-23 0,4 2-32 15,-2 1-37-15,4-2-52 0,-4 2-60 0,1-1-76 0,-2 2-87 0,-1 1-43 16,-1 0-21-16</inkml:trace>
  <inkml:trace contextRef="#ctx0" brushRef="#br0" timeOffset="205306.4469">8926 15939 151 0,'-9'-16'461'16,"1"-4"14"-16,3-1-58 0,-4 4-96 0,4 3-56 0,2-2-37 16,-3 4-20-16,1 0-12 0,2 1-10 0,-2 5-11 0,1-1-18 0,3 4-26 15,-3-1-19-15,4 4-19 0,-1 4-15 0,1-1-18 0,0 4-14 16,0 2-15-16,1 3-12 0,3 5-11 0,-3-4-6 0,3 7-4 0,1 0 1 15,0-2 2-15,4 6 2 0,-4-1 4 0,3-1 1 0,4 0 0 16,-2-2 0-16,4 0-1 0,-2-7 0 0,2 6-1 0,-1-3-2 16,4-6 1-16,2 3-1 0,0-6 1 0,0 3 0 0,1-4 0 15,2-1 1-15,-3-3-2 0,5-2 1 0,-2 0-2 0,0-5-1 0,0 0-1 16,-3 0 0-16,3-3 2 0,-1-1-1 0,-6-2 0 0,2-2 0 16,-3 0 1-16,-1-3-1 0,-2 1 0 0,-3-1 2 0,1-2 0 0,-4 4 1 15,-2-6 0-15,-3 0 3 0,0-3 2 0,0 2 1 0,-3 3 2 16,-2-2 1-16,0-2 3 0,-4 2 2 0,4 0 2 0,-4 4-1 0,4-2-2 15,-3 3-6-15,3 2-5 0,-4 6-5 0,6 0-2 0,1 4-2 16,2 3-2-16,0 5-2 0,2 6-2 0,1 0-3 0,2 9-3 16,4 3-3-16,-1 6-3 0,2 5-1 0,4 4 1 0,0 2 3 0,-1 6 5 15,8-1 2-15,-6 4 1 0,6 1-1 0,-3 3-1 0,1 0 0 16,2-2 2-16,-3 9 1 0,1-10 1 0,0 8 3 0,-2-7 1 16,2 4 3-16,-6-1 3 0,4-3-1 0,-5 2 1 0,-1-3 2 0,-6 2 1 15,0-6 5-15,-2-3 1 0,-3 4 1 0,0-8 2 0,-5-2 0 16,-3-1-2-16,-6-6-2 0,0 0 1 0,-3-6-2 0,-5 0-2 0,0-8-3 15,-5 0-2-15,-1-7-8 0,-4-4-7 0,-2-5-10 0,1-5-8 16,-2-1-14-16,-1-9-14 0,0-5-21 0,4-4-24 0,1-2-27 0,0-4-33 16,7-5-39-16,2-5-42 0,5 1-74 0,7-3-90 0,1-2-58 15,9-1-40-15,4-1-16 0,3-2-5 0</inkml:trace>
  <inkml:trace contextRef="#ctx0" brushRef="#br0" timeOffset="205548.3851">9915 15532 454 0,'-2'-16'504'0,"-1"4"11"0,3 0 12 0,-2 0-95 16,-1 1-150-16,3 2-75 0,-4-2-37 0,4 2-19 0,-2 5-12 16,-1-3-12-16,3 2-13 0,-3 4-14 0,3 1-12 0,-2 1-13 0,2 3-9 15,-3 4-14-15,-3 0-11 0,3 5-13 0,-2 4-12 0,0 3-8 16,1 5-6-16,-4 3-1 0,3 4 1 0,-4 5 2 0,2-3 2 15,-1 7-2-15,-1-3-6 0,-3 4-12 0,6-2-12 0,-3 0-15 0,1-1-19 16,-1-2-22-16,0 0-26 0,1-3-31 0,3 2-32 0,0-7-45 16,1-2-50-16,4-2-65 0,0-3-74 0,0-1-57 0,4-8-52 0,-1 1-19 15,2-8-1-15</inkml:trace>
  <inkml:trace contextRef="#ctx0" brushRef="#br0" timeOffset="205720.3087">9569 15717 441 0,'-2'-5'465'0,"-1"-3"-2"0,-1 3-57 0,4 1-84 0,4 1-91 16,1 2-95-16,3-2-49 0,1 3-28 0,4 3-18 0,4-2-9 15,2 2-9-15,0 1-6 0,6 1-1 0,-1 3 0 0,2-1-3 16,1 3-2-16,1 1-12 0,4 0-13 0,-5 2-25 0,4-2-25 0,0 8-38 16,-4-5-43-16,5 5-69 0,-6-3-81 0,1 4-70 0,4-5-67 0,-7 2-34 15,1-1-17-15</inkml:trace>
  <inkml:trace contextRef="#ctx0" brushRef="#br0" timeOffset="205918.0614">9671 15910 154 0,'-3'0'488'0,"-3"0"-3"0,3 0-4 16,1-3-49-16,2-1-73 0,2 0-107 0,1 0-124 0,6 2-61 15,1-6-35-15,2 1-16 0,3-3-8 0,3-1-12 0,7-3-12 0,-1 3-18 16,3-6-20-16,4 2-34 0,1 2-39 0,4-3-55 0,-2-1-63 0,4 3-78 16,-2-5-87-16,-1 6-43 0,1-4-22 0,0 1-11 0</inkml:trace>
  <inkml:trace contextRef="#ctx0" brushRef="#br0" timeOffset="206405.8827">10588 15312 172 0,'-10'-19'464'15,"0"5"3"-15,1-1 2 0,1-2-97 0,5 2-147 0,3 0-83 0,0-1-47 16,3-1-25-16,2 2-13 0,4 3-7 0,1-2-9 0,2 2-8 15,3-1-11-15,7 1-6 0,-1 3-5 0,1 1-3 0,2 4-1 0,1-1-3 16,-1 5 0-16,2 0-3 0,-2 5-2 0,-2-1-4 0,-3 5-1 16,3 4-5-16,-5 2-2 0,0 2-3 0,-7 1-1 0,-1 5-2 0,1 5-2 15,-7-1-2-15,-3 3 0 0,-3 0-1 0,1 3 0 0,-6-2 2 16,-1-2 3-16,1 2 5 0,-1 2 8 0,-1-7 9 0,1-1 10 16,1-4 12-16,-1-2 9 0,-1-2 10 0,7-2 8 0,-3-2 4 0,1-9 3 15,5 1 2-15,0-5 1 0,0-5 0 0,0 1-2 16,0-9-4-16,0-2-4 0,5-2-7 0,1-3-7 0,-3-3-10 0,7-4-10 0,-3-6-9 15,0 4-8-15,5-6-7 0,-2 1-3 0,2-4-2 0,-2 3-1 16,4-1-1-16,0 0 1 0,-3-4-1 0,0 7-1 0,-3-2 1 16,1 0 0-16,1 6 2 0,-2 2 3 0,-4 2 5 0,1 4 5 0,0-1 1 15,-1 5 3-15,-4 2 0 0,0 6 0 0,0 1 2 0,0 4 0 16,-4 2 1-16,2 4 2 0,-1 2 3 0,-2 7 0 0,0 1 2 0,-2 6-1 16,2 2-2-16,-4 4-1 0,4 3-1 0,0 1 0 0,2 5 1 15,1 6 2-15,-1-3 2 0,3 0 1 0,3 3-1 0,2 0 0 16,0-6-6-16,4 7-9 0,4-4-14 0,1-1-16 0,3-3-22 0,2 1-24 15,3-4-36-15,2-3-38 0,5-5-55 0,0 0-61 0,5-1-81 16,2-5-87-16,0-7-45 0,1-1-24 0,2-5-7 0</inkml:trace>
  <inkml:trace contextRef="#ctx0" brushRef="#br0" timeOffset="206662.1591">12299 14742 167 0,'-14'-16'521'0,"4"0"11"0,-2 0 10 0,5 3-88 0,-1-1-139 0,-1 1-88 15,4 5-62-15,-3 0-35 0,4 3-23 0,-1 0-11 0,2 3-2 16,1 2-10-16,-1 2-12 0,1 3-12 0,-2 3-14 0,1 5-9 0,-2 3-8 16,3 1-4-16,-5 10-2 0,2-3-1 0,-3 3 1 0,-1 5 2 15,-1 4 6-15,0-3 1 0,-2 3 2 0,-2 3-3 0,0-3-7 0,1 4-8 16,1-5-13-16,-2 2-18 0,4-3-21 0,-4 0-26 0,6-3-27 15,-1-2-33-15,1-1-33 0,-2-4-45 0,4-1-53 0,0-7-67 16,1 1-72-16,3-1-63 0,-2-4-56 0,1-4-22 0,3-3-5 0</inkml:trace>
  <inkml:trace contextRef="#ctx0" brushRef="#br0" timeOffset="206812.4256">11774 14965 68 0,'-2'-8'436'0,"2"4"-16"0,0 1-19 0,0 2-82 0,5 2-109 0,0 2-63 0,4 1-36 15,3 4-18-15,-2 1-14 0,7-1-8 0,-2 2-8 0,7 2-3 16,-1 1 0-16,-1-1-1 0,6 3 1 0,1-2-10 0,1 2-11 0,-1-1-21 16,4 1-25-16,-1-1-31 0,3-1-34 0,-3-1-43 0,3 1-48 15,1 2-73-15,-2-6-85 0,1 2-66 0,2-2-56 0,-4-4-31 16,-4 1-14-16</inkml:trace>
  <inkml:trace contextRef="#ctx0" brushRef="#br0" timeOffset="207291.2007">12550 14650 250 0,'-9'-12'534'15,"-1"2"11"-15,-2-2 12 0,2 2-92 0,1-2-143 0,1 3-81 16,2-1-47-16,-2-2-25 0,3 6-14 0,1-5-13 0,-1 7-14 0,0-4-17 16,2 5-21-16,3-1-17 0,-2 4-15 0,2 0-14 0,0 0-13 15,2 4-11-15,-2 3-11 0,3 1-9 0,2 8-6 0,4-3-7 0,-4 6-1 16,3-2 1-16,4 5 5 0,-1-1 5 0,-1 3 5 0,4 0 3 15,1 0 3-15,-1 0 1 0,1 0 0 0,2-1-1 0,2-3-3 0,-2 0-3 16,1-3-5-16,5-3-5 0,-1 1-5 0,0-2-9 0,0-4-7 16,2-1-6-16,-2-4-4 0,0 0-4 0,1-4-3 0,-1-4-2 15,0-4-1-15,0 1 2 0,-3-4 3 0,-2-4 6 0,-2 0 5 0,-3-5 8 16,-2 1 10-16,-1-5 8 0,-4 0 10 0,-2 0 9 0,-3-4 9 16,0 1 7-16,-5-1 8 0,-3-1 7 0,3-3 6 0,-7 1 5 0,3-2 4 15,-1 0 2-15,-2 4 6 0,2-1 1 0,1 2 1 0,1 4-4 16,-2 4-5-16,1 1-8 0,0 3-9 0,4 3-9 0,2 2-6 15,-2 7-6-15,5-1-8 0,0 5-6 0,0 5-5 0,5 3-6 0,-2 7-8 16,6 2-3-16,-1 6-4 0,3 2-2 0,2 6 1 0,-1 1 4 16,2 7 7-16,0 2 5 0,1 7 5 0,2-1 3 0,2 6 5 0,-2 3 4 15,1-1 1-15,3 3 4 0,-2 1 4 0,-1 6-2 0,0-3-1 16,0 2 0-16,-1-1-2 0,0 0-3 0,-3 2-6 0,-4 0-7 16,-1-6-8-16,-1 2-5 0,-6-3-8 0,1-2-4 0,-6-4-4 0,1-3-5 15,-6-4-2-15,-4-7-1 0,2 2 0 0,-7-10 1 0,-2-5 1 16,0-4 1-16,-7-1 0 0,-1-12-1 0,-4 0-1 0,-1-8-3 0,1-4-6 15,-4-7-5-15,2-2-9 0,1-5-12 0,1-5-17 0,0-7-21 16,4-3-25-16,5-3-41 0,3-3-49 0,6-5-96 0,4 0-122 0,6-2-62 16,3 0-31-16,8-2-10 0,4 0-4 0</inkml:trace>
  <inkml:trace contextRef="#ctx0" brushRef="#br0" timeOffset="207677.3086">15234 14126 65 0,'-22'-5'509'0,"-1"3"10"0,5-1 5 0,1-1-83 16,3 1-125-16,5 2-80 0,-1-4-59 0,5 1-33 0,2 0-23 15,-1 0-17-15,8-3-11 0,1 2-20 0,3-3-23 0,4 5-22 16,4-9-22-16,4 4-24 0,1 0-22 0,8-5-28 0,3 4-29 0,0-2-37 16,4 0-39-16,3-1-50 0,-1 1-54 0,1 2-74 0,0-3-84 15,-3 7-41-15,-2-3-21 0,-3 1-8 0</inkml:trace>
  <inkml:trace contextRef="#ctx0" brushRef="#br0" timeOffset="207806.418">15351 14326 415 0,'-10'9'474'0,"2"-5"0"0,-1 0-3 0,7-4-96 0,2 0-144 0,6 0-95 0,4-5-70 16,3-3-55-16,10 1-44 0,4-6-55 0,7-1-58 0,7 0-97 0,0-3-114 15,8-3-58-15,6-2-32 0,-2-2-15 0</inkml:trace>
  <inkml:trace contextRef="#ctx0" brushRef="#br0" timeOffset="208239.044">16496 13515 169 0,'-5'-17'498'0,"0"-4"-3"16,1 1-3-16,4-4-2 0,5 8-122 0,-1-5-180 0,6 4-95 0,-2-1-51 16,6 3-24-16,0-2-11 0,6 5-3 0,-1 1-3 0,0 6-2 15,1 2 0-15,1-1 2 0,1 8 0 0,-2-1 2 0,-1 9 3 16,0 0 2-16,-6 5 2 0,1 6 1 0,-2-1 0 0,-4 4 0 0,-2 5-2 15,-5 3-2-15,-2 0 0 0,-5 3-2 0,0 3-1 0,-5 0 0 0,-1 0-1 16,-1-4 0-16,-1 4 1 0,1-5-1 0,-1-3 0 0,0-1 0 16,1-5-1-16,4-1 2 0,1-7 7 0,-3 1 5 0,3-3 11 15,3-8 7-15,5 4 7 0,0-7 1 0,0-5 3 0,3-4 0 16,2-4 0-16,4 0 0 0,1-5 0 0,0-7 0 0,6-3 2 0,-1-4-5 16,2-2-5-16,2-7-6 0,3 2-11 0,-3-4-6 0,3-5-8 0,0 1-2 15,-3-3-5-15,1 0-2 0,-1 3-1 0,-5 0-2 0,3-1-1 16,-4 5 1-16,-2-1-2 0,0 0 1 0,-5 8 4 0,2 2 3 0,-3 1 3 15,-1 4 2-15,-3 4 0 0,-1 2 0 0,0 3-2 0,0 5 0 16,0 3 2-16,-1 2-1 0,-3 5 2 0,1 5 1 0,-2 2 1 16,0 3-2-16,-4 6-1 0,1 2-2 0,2 8-2 0,1 2 1 0,0 0 0 15,-2 5 2-15,6 2 4 0,-3 2 1 0,4 2 1 0,4 1-3 16,-3-1-5-16,8 1-11 0,-1-3-10 0,4 0-17 0,2 0-18 16,1-3-21-16,6-2-23 0,3 0-29 0,1-6-33 0,4 0-51 0,5-6-63 15,-1-1-81-15,8-4-94 0,-2-2-45 0,2-9-19 0,3 0-5 16</inkml:trace>
  <inkml:trace contextRef="#ctx0" brushRef="#br0" timeOffset="208438.3826">17788 13066 221 0,'-8'-20'560'0,"3"7"11"0,-4-2 4 0,4 3 4 16,0 0-108-16,0 1-163 0,-2 5-94 0,5 0-56 0,-1 1-32 0,0 1-16 15,3 4-16-15,-6 4-17 0,6 1-17 0,-5 2-19 0,2 6-11 16,-2 4-11-16,3 0-3 0,-1 4-4 0,-1 6-1 0,-1 1-2 0,2 3-7 15,-2-1-6-15,-4 5-12 0,4-1-13 0,-4 3-18 0,3-4-21 16,-3 8-23-16,-3-4-24 0,4 1-31 0,1-3-35 0,-2 1-58 16,2-4-69-16,1 1-86 0,-1-6-93 0,2 1-43 0,0-7-16 0,1-3-2 15</inkml:trace>
  <inkml:trace contextRef="#ctx0" brushRef="#br0" timeOffset="208585.8206">17316 13139 25 0,'-12'-12'494'0,"4"2"-3"0,2 0-1 0,1 4 1 0,2-1-103 16,3 6-153-16,3-2-85 0,6 3-52 0,1 3-26 0,4-2-14 0,3 6-11 16,5-1-8-16,0 2-6 0,2 1-1 0,7 2 2 0,1-2 4 15,-1 4-1-15,5-1-2 0,-1 1-12 0,5 2-15 0,-5-3-23 0,1 4-26 16,-3 0-34-16,2-2-41 0,-4 4-62 0,2-3-73 0,-6-2-86 16,0 3-94-16,0 0-50 0,-1-3-25 0,-7-2-12 0</inkml:trace>
  <inkml:trace contextRef="#ctx0" brushRef="#br0" timeOffset="208764.5828">17282 13387 299 0,'-19'0'509'0,"5"2"-5"0,1-2-3 16,4 0-4-16,4-2-112 0,5 2-166 0,5 0-96 0,0-3-60 0,9-2-30 15,3 0-16-15,9 1-11 0,3-1-5 0,5-6-11 0,7 5-11 16,3-5-16-16,2-1-18 0,4 0-30 0,-1 0-32 0,4-1-51 15,-2 1-61-15,2-1-86 0,-7 1-101 0,3-2-53 0,-4 2-30 0,-4-3-12 16</inkml:trace>
  <inkml:trace contextRef="#ctx0" brushRef="#br0" timeOffset="209155.811">18223 12943 65 0,'-8'3'521'0,"3"1"-20"0,-1-4-9 15,3 1-80-15,3-1-116 0,0 0-96 0,0 3-86 0,5-3-47 16,0 0-24-16,4 0-14 0,3 0-5 0,3-3-5 0,2 2-2 0,2-6 1 16,3 2 3-16,4 1 2 0,-2-3-1 0,6-3-2 0,-2-1-3 15,2-3-3-15,1 2-4 0,-2-4-2 0,2 6-3 0,-4-9 1 0,0 3-2 0,0 0 1 16,-4-1 1-16,-1-1-1 0,0 3 0 0,-5-2-1 0,0 3 0 15,-7-1 0-15,1-2 2 0,-5 1-1 0,-1 1 2 0,-5-2-1 16,-5 2 0-16,-1 0 1 0,-1 3 1 0,-5-2 1 0,-5 0-1 16,-2 5-1-16,-3-2 1 0,0 6-1 0,-6 1 2 0,1 0 3 0,0 4 0 15,-4 7 4-15,2-1 4 0,-2 5 4 0,1 5 3 16,-1 0 2-16,4 1 0 0,-1 8 3 0,5 0 1 0,-3 3 6 0,9 1 6 0,2 3 4 16,3 0 4-16,3 3 0 0,2 1 1 0,4-1-2 0,6-1-2 15,2 0-2-15,4 0-3 0,1-2-2 0,7-2 0 0,2-2-2 0,7-3-5 16,1-4-12-16,5-1-12 0,1-5-20 0,6-3-20 0,2-3-25 15,0-2-25-15,3 0-31 0,0-6-33 0,1-2-55 0,1-7-65 16,2-3-97-16,-6-2-112 0,3 2-57 0,-1-6-30 0,-3-3-10 0,0-3-2 16</inkml:trace>
  <inkml:trace contextRef="#ctx0" brushRef="#br0" timeOffset="213190.3721">4553 18119 151 0,'-36'2'355'0,"1"1"-83"0,-1-1-46 0,3 1-24 0,-2-2-15 16,0 5-5-16,0-5-2 0,2 3 0 0,3-3-7 0,-3 6-10 0,6-6-11 15,-4 3-13-15,4-1-7 0,0 2-7 0,1-2-7 0,4 2-7 16,3 2-7-16,-3-3-7 0,7 0-9 0,-1 0-8 0,6-3-9 0,0 6-9 16,-2-6-9-16,7 3-9 0,0-3-8 0,1 3-10 0,4-1-9 15,4 0-11-15,1-1-3 0,5 3-3 0,4 1 1 0,6-2 2 0,4-2 5 16,7 3 5-16,4-5 7 0,10 0 5 0,4 0 8 0,11-5 5 0,6 0 4 16,6-4 3-16,10-4 3 0,3-2 3 0,9-5-2 0,5-1-2 15,0-2-6-15,8-4-5 0,-3-3-8 0,7-1-7 0,-3-5-7 0,1 2-1 16,2-4-3-16,-2-2-2 0,2 5-1 0,-2-6 0 0,-2-2 0 0,4 8-3 15,-7-6 1-15,3 0-3 0,-6 1 0 0,-2 4 1 0,2-4 0 16,-9 3 0-16,0-1-1 0,-5 2-6 0,-4 0-3 0,-4 4-5 0,-8-3-3 16,-1 3-1-16,-10 3-2 0,-5 1 0 0,-3 5 0 0,-6-2 1 15,-10 5 2-15,0 0 3 0,-5 5 2 0,-9 2 3 0,0 1 2 0,-7 5 3 16,-3 1 3-16,-1 1 1 0,-5 4 1 0,-4 1 0 0,-2 0-1 16,-2 1-1-16,-4 7-2 0,-5 0-1 0,-2 1-4 0,-9 4-4 0,-1 0-7 15,-4 6-5-15,-5-2-8 0,-4 8-9 0,-7-2-6 0,2 1-8 0,-5 3-8 16,-3 1-9-16,-1 0-9 0,-2 0-8 0,-3-3-6 0,0 3-6 15,3-1-4-15,-6-1-3 0,3-1 0 0,-3-4-1 0,3 3 3 16,-3-1 1-16,0-2 8 0,0 1 6 0,0-1 10 0,-1-1 9 0,-3 1 12 16,3 3 9-16,-4-3 11 0,1 2 9 0,-3 1 10 0,2 0 9 0,-3 4 8 15,-2 1 11-15,-2-1 9 0,-2 2 7 0,-1 2 4 0,-2 2 4 0,-2-1 2 16,-3-1 2-16,3 4 4 0,-3-3 1 0,1 2 6 0,-1-2 2 16,4 2 4-16,1-2 5 0,1-3 3 0,4-1 4 0,5 2 5 0,4-8 4 15,7 2 2-15,1-4 1 0,8-1 1 0,8-5-2 0,4-2-6 0,3 0-6 16,8-3-7-16,4-5-8 0,3 3-9 0,7-3-7 0,1-5-7 15,7 0-5-15,8 0-6 0,4 0-2 0,7-5-3 0,8-1-2 0,9-1 2 16,5-4 4-16,12-5 2 0,5 0 4 0,10-4 4 0,4-1 2 16,8-4 2-16,5-1 2 0,0-5-4 0,6-2-5 0,3 2-5 0,1-2-5 15,-1-3-1-15,3-1-2 0,2 2-2 0,-4-4 1 0,4 2-1 0,0-4 0 16,0 3 0-16,4-2 0 0,-5 1 2 0,1-3 2 0,0-5 1 16,-3 6 1-16,-2-1 4 0,-4 1 1 0,-1 0-1 0,-4 3-3 0,-8-1-3 15,-6 5-3-15,-8 4 0 0,-5-2 2 0,-8 7 6 0,-6 4 7 16,-8 4 10-16,-4-1 11 0,-4 7 11 0,-8-1 12 0,-1 4 14 0,-6 3 14 15,-4-2 12-15,1 2 12 0,-3 2 9 0,-5 3 8 0,1-4 3 16,-3 4-2-16,0 0-5 0,-3 4-10 0,-2-4-9 0,-4 3-12 0,-1 1-11 16,-2 0-12-16,-5 1-14 0,2 3-14 0,-3-4-11 0,0 4-14 15,-4 2-8-15,3 0-7 0,-3 0-4 0,-1-1-4 0,-2 4-1 0,1-3-1 16,2 3 0-16,-4-5-1 0,6 5 1 0,-1-2 1 0,-1-2 1 16,3 3 0-16,2-4-1 0,2 2 0 0,-2-3 0 0,3 1 0 0,1 0 0 15,-1-3 1-15,6 0-2 0,-3 2-2 0,-1-2 1 0,7-1-1 16,-3-1-1-16,3 2-1 0,-1-2-1 0,3-2-3 0,0 3 0 0,-2-4-1 15,5 1-2-15,-2 2-2 0,-2-3 1 0,4 0 1 0,0 0-1 0,0 0 2 16,0 0-1-16,0 0 0 0,0 0-2 0,0 0 1 0,0 0 1 0,0 0 1 16,0 0 1-16,0 0 0 0,0 0 2 0,0 0 1 0,0 0 1 15,0 0-1-15,0 0 2 0,0 0-1 0,0 0 2 0,0 0 2 0,0 0-1 16,0 0 5-16,0 0-1 0,0 0-1 0,0 0 1 0,0 0 1 16,0 0-1-16,0 0 1 0,0 0-1 0,0 0 1 0,0 0-1 0,0 0 0 15,0 0 0-15,0 0 0 0,0 0-1 0,0 0-1 0,0 0-1 16,0 0-1-16,0 0 2 0,0 0-1 0,0 0 1 0,0 0 0 0,0 0 1 15,0 0-1-15,0 0 0 0,0 0-1 0,0 0 0 0,0 0 0 16,0 0 1-16,0 0 1 0,0 0 0 0,0 0 0 0,0 0-1 0,0 0 2 16,0 0-2-16,0 0 0 0,0 0-2 0,0 0 1 0,0 0 1 0,0 0 1 15,0 0-1-15,0 0 2 0,0 0-2 0,0 0-2 0,0 0 2 16,0 0-1-16,0 0 0 0,0 0 1 0,0 0-1 0,0 0 1 0,0 0-1 16,0 0-1-16,0 0-1 0,0 0 0 0,0 0 0 0,0 0-3 15,0 0 0-15,0 0 1 0,0 0 0 0,0 0 1 0,0 0-1 0,0 0 0 16,0 0-2-16,0 0 0 0,0 0 2 0,0 0 1 0,0 0 1 0,0 0-1 15,0 0 2-15,0 0 1 0,0 0 1 0,0 0 1 0,0 0-2 16,0 0 0-16,0 0 0 0,0 0 2 0,0 0 0 0,0 0 0 0,0 0-1 16,0 0 1-16,0 0-1 0,0 0 0 0,0 0 1 0,0 0-1 0,0 0 0 15,0 0-1-15,0 0 1 0,0 0 0 0,0 0-1 0,0 0-2 16,0 0-1-16,0 0 1 0,0 0-1 0,0 0-1 0,0 0-1 16,0 0 1-16,0 0-1 0,0 0-1 0,0 0 1 0,0 0-1 0,0 0-1 15,0 0 0-15,0 0 0 0,0 0 0 0,0 0 1 0,0 0 0 0,0 0 0 16,0 0 0-16,0 0 2 0,0 0 0 0,0 0 2 0,0 0 1 15,0 0-1-15,0 0 0 0,0 0 1 0,0 0 1 0,4 0 2 16,-4 0-1-16,0 0 1 0,0 0 0 0,0 0 0 0,2-3 0 0,-2 3-2 16,0 0-1-16,0 0 0 0,0 0 0 0,0 0 1 0,0 0 0 0,0 0-1 15,0 0 1-15,0 0-1 0,0 0 0 0,0 0 0 0,0 0-1 16,0 0-1-16,0 0 2 0,0 0 0 0,0 0 1 0,0 0 0 0,0 0-2 16,0 0 1-16,0 0 0 0,0 0 0 0,0 0-1 0,0 0 1 0,0 0 1 15,0 0 0-15,0 0 0 0,0 0 0 0,0 0 0 0,0 0-2 16,0 0 2-16,0 0 0 0,0 0 0 0,0 0-1 0,0 0 1 0,0 0-2 15,0 0 1-15,0 0 0 0,0 0 1 0,-2 3-2 0,2-3 2 0,0 0 0 16,0 0 1-16,-4 0 0 0,4 0 1 0,0 0 0 0,0 0 2 16,0 0 0-16,0 0 0 0,0 0 1 0,0 0 0 0,0 0 1 15,0 0-1-15,0 0 0 0,0 0 0 0,0 0 0 0,0 0-2 0,0 0-1 0,0 0 0 16,0 0 0-16,0 0 0 0,0 0-1 0,0 0 0 0,0 0 0 16,0 0 0-16,0 0-1 0,0 0 1 0,0 0 0 0,0 0 0 15,0 0 0-15,0 0 1 0,0 0-1 0,0 0 1 0,0 0 1 16,0 0-1-16,0 0 0 0,0 0-1 0,0 0 1 0,0 0 0 0,0 0 0 15,0 0 1-15,0 0 1 0,0 0-1 0,0 0 1 0,0 0 2 0,0 0-1 16,0 0 0-16,0 0-1 0,0 0 0 0,0 0 1 0,0 0-1 0,0 0 1 16,0 0-1-16,0 0 0 0,0 0 0 0,0 0-2 0,0 0 0 15,0 0 0-15,0 0-1 0,0 0 0 0,0 0 1 0,0 0-1 0,0 0 1 16,0 0-1-16,0 0-1 0,0 0 1 0,0 0-1 0,0 0 0 0,0 0 2 16,0 0-1-16,0 0-1 0,0 0 0 0,0 0 0 0,0 0-1 15,0 0 1-15,0 0 0 0,0 0 0 0,0 0 0 0,0 0 0 0,0 0 0 16,0 0 1-16,0 0 0 0,0 0-1 0,0 0 1 0,0 0 0 0,0 0 0 15,0 0-2-15,0 0 2 0,0 0-1 0,0 0 1 0,0 0 1 16,0 0-1-16,0 0 0 0,0 0 0 0,0 0 0 0,0 0-1 0,0 0 1 16,0 0 0-16,0 0 1 0,0 0-1 0,0 0 0 0,0 0-1 15,0 0 0-15,0 0 0 0,0 0 0 0,0 0 0 0,0 0 0 0,0 0 1 16,0 0-1-16,0 0-1 0,0 0 1 0,0 0 0 0,0 0-1 16,0 0 0-16,0 0-2 0,0 0 2 0,0 0-1 0,0 0-1 0,0 0 0 15,0 0-1-15,0 0 0 0,0 0-1 0,0 0-1 0,0 0-1 16,0 0 1-16,0 0-2 0,0 0-2 0,0 0-1 0,0 4-1 0,0-3-2 15,0-1-1-15,0 2 0 0,0 2 2 0,0 1-1 0,0-2 1 16,0-2 0-16,0 4 2 0,4 1 0 0,-2 0 2 0,-2 2 2 0,5-1 3 16,-2 3 1-16,0 0 3 0,3 0 1 0,-1 3 1 0,0-1 2 0,0 1-2 15,3 2 1-15,1 1 1 0,0-1 0 0,1 3-1 0,2-1 0 16,-2 0-1-16,2 3 0 0,3 1-1 0,2-1 2 0,-3-2-2 0,3 4 0 16,5 1 0-16,-3 2-2 0,0-1 4 0,3-2-2 0,3 3-2 15,-2 3 2-15,0-3-1 0,3-1 0 0,-2 1 0 0,-2-3 0 0,5 3 0 16,-1-2-1-16,-2 1-1 0,3-2 0 0,-1 1 1 0,1-1-2 0,0-4 0 15,1 5-2-15,2-3-1 0,3 0 0 0,-3 0-2 0,6-3-3 16,3 1-1-16,2-1-3 0,0-2-2 0,4-1-1 0,4 0-4 0,2-3 2 16,2-4 2-16,5 4 2 0,2-6 2 0,4-3 3 0,1 0 2 0,5-2 1 15,0-2 0-15,5-3 2 0,0-3 2 0,2 1 1 0,0-8 2 16,-1 3 1-16,5-9 3 0,0 5-2 0,0-7-2 0,-1 4-4 16,-2-6-3-16,2 1-2 0,-3-4-1 0,-2 1-1 0,-3 3 1 0,-4-5 1 15,-2-3-2-15,-2 4 1 0,-6 2-1 0,-4-1 2 0,-4 1 0 16,-1-2 1-16,-5 0 1 0,-6 4 1 0,1 0 1 0,-8-1 2 15,1-3-1-15,-5 1 0 0,1 2 0 0,-3-5-1 0,-1 2 0 0,-2-4 0 16,4 4 2-16,-7-8-1 0,3 4 0 0,-3-5 0 0,6 6 0 16,-3-6 0-16,-3-2 2 0,3 3 1 0,0 1-2 0,1-1 2 0,-5-2 0 15,5 4 2-15,-1-2 2 0,-3 3 1 0,-1 3 0 0,-1-3 0 16,0 1 1-16,-3 4 1 0,0 2 0 0,-1 1 1 0,-2 0-1 0,-3 1 1 16,1 0-2-16,-4 6 2 0,2-5-1 0,-2 6 0 0,-4-1-1 15,3-2 0-15,-1 4-2 0,-1-3 1 0,-2 3-2 0,0 1-3 16,0 0 0-16,0-2 0 0,0 3-1 0,0-1 2 0,0-4 0 0,0 5 1 15,-2-1-1-15,2-2 1 0,-3 4 0 0,3-1 1 0,-4-2 1 16,4 4 2-16,0 1-1 0,0-6 1 0,0 9 2 0,0-2-1 0,0 2 1 16,-1 1-1-16,1-1 2 0,0 3 1 0,0 0 0 0,-4 1 2 15,4-1 2-15,0 2 0 0,-1 2 0 0,1-6 1 0,0 6 2 0,-4-3-1 16,4 4 1-16,0 0-1 0,0 0 2 0,0 0-3 0,-3 0 0 16,3 0-1-16,0 0-1 0,0 0-2 0,0 0-1 0,0 0-2 0,0 0 1 15,0 0 0-15,0 0-2 0,0 0 1 0,0 0-1 16,0 0 2-16,0 0 2 0,0 0 1 0,0 0 2 0,0 0 1 0,0 0 2 15,0 0 1-15,-5 0 3 0,1 0 0 0,2 0 2 0,-1 0-1 16,3 0 0-16,-2 0 0 0,-1 4-1 0,3-3-1 0,-3-1-1 16,1 0-3-16,-2 0 1 0,4 3-4 0,-1-3-1 0,-3 0-3 0,1 0 0 15,3 0-1-15,-2 0-1 0,-1 0-1 0,-1 0 0 0,3 0 0 0,1 0-1 16,0 0 2-16,0 0-1 0,0 0 0 0,0 0 1 0,0 0-1 16,-4 0 1-16,4 0 0 0,0 0-1 0,0 0 2 0,0 0-2 0,-1 0 1 15,-3 0 0-15,4 0 1 0,0 0-2 0,0 0-1 0,-3 0 1 16,3 0-2-16,-2 0-2 0,-1-3-1 0,1 3 2 0,-2 0-1 15,1 0-1-15,1 0-1 0,-1 0-2 0,3 0 0 0,-5 0-1 0,1 0 0 16,3 0 0-16,-3 0-2 0,-1 0 0 0,2 3-1 0,1 1-1 16,-1-4 0-16,-2 1-1 0,-4 4 0 0,4 0-1 0,-4 0 1 0,1 0-1 15,-1 2 2-15,-4 0 1 0,2 4 1 0,-6 0 4 0,4 1 0 16,-4 2 3-16,1 0 4 0,-1 5 1 0,-5-6 2 0,5 5 0 16,-2-1 2-16,1-1 2 0,-5 3 2 0,6-2 0 0,2-1-1 0,-2-1-1 15,0-1-1-15,3-2-2 0,1-2-1 0,2 2-2 0,-1-3-1 16,4-1-3-16,-1-4-3 0,4 4 0 0,0-1-4 0,2-6-2 15,-2 3-3-15,5-4-4 0,0 0-3 0,0 0-4 0,0 0-2 0,3-4-5 16,-1 0-3-16,5-8-5 0,-2 7-2 0,5-8-5 0,2-2 0 16,-2 0 0-16,4-5 1 0,-1 0 1 0,4-1 2 0,2-6 0 0,2 1 4 15,-3 1 4-15,6 0 6 0,-3-3 5 0,1 0 4 0,-2 3 4 16,6 2 4-16,-4-5 6 0,0 1 2 0,0 6 0 0,-3-1 2 0,3 2 0 16,1 2 2-16,-5-2-1 0,4 1-1 0,-3 3-3 0,3 3 0 15,1 0-4-15,-5 4 1 0,8 1-2 0,-4 0-1 0,2 4 0 0,2 3 0 16,-3 1 0-16,5 1 0 0,-3 1 1 0,3 3 0 0,-1 3 1 15,0-1 2-15,-1 3-1 0,1 3-1 0,-3-3-1 0,1 3-4 16,-2 6-6-16,-1-3-11 0,-3 3-12 0,-2 0-18 0,-2 1-22 0,-1 2-29 16,1 1-29-16,-5 2-37 0,-1 1-37 0,1-2-75 0,-5 4-94 15,2-3-85-15,-5 4-84 0,1-4-39 0,2 3-17 0,-5-5-1 16</inkml:trace>
  <inkml:trace contextRef="#ctx0" brushRef="#br0" timeOffset="214172.3953">5645 20643 52 0,'-17'-7'171'16,"3"2"9"-16,0-3 4 0,4 1-1 0,-2 3-5 0,-1-3-12 15,2 1-6-15,-1 0-5 0,2 0-5 0,2-1-4 0,-1 2-6 0,4 0-7 16,-4 0-10-16,4 4-10 0,0-3-12 0,0 3-11 0,2-3-11 0,-1 1-13 16,4 3-8-16,0 0-9 0,0 0-6 0,4 7-6 0,-4-1-4 15,5 2-4-15,3 1-2 0,-3 6-4 0,4 0 1 0,1 1 0 0,2 7 0 16,2 1 2-16,-1-3 2 0,6 4 5 0,-5 0 0 0,3 1-1 0,-4 1-2 16,5-3-5-16,-1 0-2 0,-2-1-4 0,2 2-3 0,0-5-3 15,2 0-1-15,-2-4-6 0,2-1 0 0,-1-3-2 0,1-3-1 0,3 2-2 16,-1-7-2-16,-1 0 0 0,2-4-1 0,1-4 1 15,-1-4-1-15,3 1 0 0,-1-4 1 0,-2-1-2 0,1-4 3 0,-1-1 3 0,0-3 0 16,0 0 0-16,-3-1 1 0,-2-4 0 0,-2 3 2 0,-3-2 1 0,-2-4 1 16,-1 0 1-16,-4 1 2 0,-5 0 3 0,0 2 4 0,0-4 2 0,-5-1 2 15,-4 2 4-15,1 2 3 0,-2-1 5 0,1 2 4 0,-1 0 5 16,-2 3 0-16,3 2-1 0,3 3-3 0,-3 2-4 0,1 2-7 0,2 2-8 16,0 3-4-16,4 7-7 0,2 1-6 0,0 1-7 0,5 11-4 15,0 0-2-15,4 5-2 0,-1 6 0 0,2 3 2 0,4 8 2 0,3 5 6 16,2 5 6-16,1 3 7 0,-1 6 7 0,3 1 4 0,0 4 4 15,-3 5 4-15,3 2 4 0,1-2 0 0,-5 5-4 0,-1-4-3 16,-1 4-2-16,1-4-4 0,-4 1-3 0,1-2-2 0,-5-2-5 0,-1-3-2 0,1 2-2 16,-4-10-3-16,0 0-1 0,-5-4-2 0,0 0-1 0,0 1 0 15,-2-10-1-15,-1-2 2 0,-2 2 0 0,-4-9 1 0,1 0 3 0,-1-1-1 16,-1-7 2-16,1 0-1 0,-4-4 1 0,-1-4-2 0,0-6 1 16,-3 1-3-16,0-4-2 0,-2-6-1 0,-3-1-2 0,4-4-3 0,-8-4-1 15,5-1-3-15,-1-3-3 0,-3-4-3 0,3-2-4 0,3-3-5 0,-3-4-4 16,3-4-7-16,2 1-9 0,3-3-9 0,4-4-13 0,1-1-11 15,4 0-16-15,5-4-17 0,2-4-21 0,7 1-20 0,-1 1-19 0,7-4-28 16,6 4-33-16,3-8-35 0,3 8-36 0,4-4-64 0,8 1-79 16,-2 1-36-16,4-7-13 0</inkml:trace>
  <inkml:trace contextRef="#ctx0" brushRef="#br0" timeOffset="214379.0537">7203 20010 126 0,'-1'-9'513'0,"-3"0"1"16,-1 4-4-16,2-3-82 0,-2 3-122 0,-1 0-71 0,1 0-45 0,2 5-27 15,-2 0-15-15,1 3-19 0,-1 4-20 0,0 0-20 0,0 4-23 0,-2 6-18 16,2 3-19-16,0 3-13 0,2 0-12 0,-3 5-6 0,1 2-4 0,0 6 0 16,-2 1 0-16,2 1 0 0,0 2 1 0,2 1-5 0,-2 1-8 15,1 2-11-15,3-1-10 0,1-1-16 0,0 2-17 0,0-4-23 16,0 2-23-16,1-1-35 0,3-5-41 0,1-1-48 0,0-3-52 0,3-3-71 0,-4-1-85 15,4-6-39-15,-3-4-14 0</inkml:trace>
  <inkml:trace contextRef="#ctx0" brushRef="#br0" timeOffset="214572.004">6678 20340 392 0,'-2'-7'397'0,"2"2"-79"15,0-1-122-15,6 4-72 0,-1 0-50 0,3 2-27 0,1 0-16 0,4 2-8 16,6 0-7-16,3 4 0 0,0 1 0 0,4 0 2 0,3 3 3 16,-2 1-3-16,7 1-6 0,-1 0-16 0,3 2-16 0,-4 1-26 0,4 4-28 15,0 0-36-15,-6 1-35 0,6-2-58 0,-5 2-72 0,1 3-53 0,-4-3-47 16</inkml:trace>
  <inkml:trace contextRef="#ctx0" brushRef="#br0" timeOffset="214737.7962">6844 20636 36 0,'-11'-5'443'0,"-1"-3"-3"16,7 1-5-16,0 3-95 0,0-1-143 0,5 0-85 0,5 0-57 0,0 1-29 16,4-4-16-16,4 3-10 0,6-5-8 0,3 4-15 0,6-6-20 15,2 4-28-15,10-5-32 0,-3 1-39 0,11-3-41 0,-2 3-74 0,3-1-88 16,4-3-47-16,-2-1-25 0</inkml:trace>
  <inkml:trace contextRef="#ctx0" brushRef="#br0" timeOffset="215222.5719">7949 20029 509 0,'-19'-16'540'0,"2"0"6"0,1 6 3 0,3-6-109 0,1 2-167 16,2 2-88-16,1 0-54 0,1 0-26 0,2-1-15 0,6-1-14 0,0 1-12 15,0 1-16-15,6 3-19 0,2 0-16 0,1-4-14 0,1 3-12 16,3 0-12-16,1 2-10 0,3 3-10 0,2-2-8 0,-2 2-6 0,2 5-7 16,3 4-3-16,-5 1-3 0,2 2-4 0,-2 2-1 0,2 3-3 0,-2 3-1 15,-7 5 0-15,2 0 2 0,-4 4 3 0,-1 1 5 0,-3 5 5 16,-4-2 8-16,0 4 7 0,0 1 7 0,-4-5 6 0,-1 2 6 0,-4 3 2 15,4-5 4-15,-3-2 5 0,3-2 4 0,-4-2 6 0,4 1 8 16,0-6 7-16,-2-1 10 0,5-3 8 0,-1-8 5 0,-2 3 3 0,5-5 2 16,0-3 2-16,0 0 1 0,0-5 1 0,0-3 1 0,5 0 1 15,-2-8-2-15,3-1-2 0,-1-6-5 0,1 1-5 0,1-3-8 0,5-3-4 16,-2 0-6-16,2-5-2 0,2 0-2 0,-4 3-3 0,4-10 0 0,-2 4-1 16,-2 1-1-16,4-2 1 0,-2 1 0 0,-2 1 2 0,-2-1 2 15,-2-4 3-15,2 7 5 0,-3 1 5 0,-1 1 10 0,-4-1 9 16,0 8 6-16,0 0 8 0,0 4 2 0,-4 4 4 0,2 0 0 0,-1 5-1 15,-2 2-1-15,2 4-4 0,1 5-2 0,-5 0-4 0,2 5-5 0,0 4-5 16,1 5-10-16,-2 6-9 0,2-2-8 0,1 4-6 0,-2 6-5 16,5 5-3-16,0-4-1 0,0 5 0 0,5 2 1 0,-2 0 1 0,7 1 0 15,-1 1-2-15,-1-1-7 0,6-1-8 0,3-3-15 0,-2 2-14 0,8-4-18 16,-3-1-19-16,4-2-24 0,3-5-29 0,1 4-41 16,-3-6-50-16,8-2-80 0,-3-8-97 0,3 1-48 0,2-7-24 0,1 1-7 15</inkml:trace>
  <inkml:trace contextRef="#ctx0" brushRef="#br0" timeOffset="215407.2551">9043 19383 16 0,'-10'-15'526'0,"2"0"8"16,-1 3 5-16,-1-1 2 0,1 4-98 0,1 1-148 0,3 0-91 16,-2 3-62-16,2 2-33 0,3 3-18 0,-1 0-14 0,-1 3-9 0,3 2-16 15,1 7-17-15,0-1-13 0,0 6-7 0,0 1-6 0,0 4-3 16,0 6-3-16,-4-1-7 0,4 4-7 0,-5 2-9 0,2 2-17 0,-3 2-21 15,1-1-26-15,2 0-29 0,-7 5-41 0,5-7-47 0,-2 3-68 16,0-2-75-16,0 0-72 0,-1-6-72 0,3 0-31 0,-4-2-15 16</inkml:trace>
  <inkml:trace contextRef="#ctx0" brushRef="#br0" timeOffset="215577.1715">8661 19486 274 0,'0'-5'441'0,"0"1"0"0,6 1 2 0,2 1-102 16,1 2-153-16,1 2-80 0,3 1-44 0,8 1-21 0,-2 1-9 16,3 6-2-16,5-5 4 0,0 6 3 0,4 2 1 0,5-1-5 15,-4 2-11-15,4-1-20 0,0 1-23 0,0 2-31 0,0 1-34 0,3-1-42 16,-3 3-44-16,1-4-85 0,-3 3-106 0,-1-5-57 0,-1 0-29 0,-5 2-16 16</inkml:trace>
  <inkml:trace contextRef="#ctx0" brushRef="#br0" timeOffset="215754.0961">8653 19761 154 0,'-9'0'483'0,"-1"-3"-2"0,7 2-2 0,3-6-2 0,0 2-114 16,7 4-170-16,3-6-92 0,3-1-50 0,4-5-27 0,6 1-12 15,6 1-11-15,1-8-11 0,10 3-16 0,0-4-18 0,7-2-29 16,-3-1-35-16,9 4-51 0,-2-5-57 0,-2 0-80 0,1 1-91 0,-1 1-46 15,-1 3-26-15,-7-4-14 0</inkml:trace>
  <inkml:trace contextRef="#ctx0" brushRef="#br0" timeOffset="216272.8989">9623 19098 51 0,'-19'-7'520'0,"1"-3"11"0,1 0 10 0,3 2 8 16,0 0-97-16,1 0-148 0,2 1-89 0,3 2-57 0,-1-2-34 16,4 2-17-16,-2 1-11 0,6 4-8 0,1 0-14 0,-4 0-18 0,4 4-14 15,0 1-14-15,4 3-10 0,-3 4-10 0,3 3-7 0,1 1-4 16,0 1-2-16,4 2-1 0,-1 4 3 0,1 2 2 0,1 3 4 16,2-4 2-16,2 0 0 0,-1 4 2 0,1-4 1 0,3 1-1 0,-3 0-2 15,4-5-1-15,-1-2-3 0,2 1-2 0,0-4-4 0,3-6-1 0,-2 3-5 16,1-7-3-16,1-2-4 0,-1-3-5 0,1-4-3 0,-3 0-3 15,3-8-1-15,-4 1-2 0,1-9 1 0,-2 2 0 0,0-2 2 16,-3-2 1-16,1 1 2 0,-6-7 4 0,-1 0 3 0,1 0 5 16,-4 2 5-16,-2-3 5 0,-1-4 5 0,-2 4 4 0,-5-4 5 0,3 0 5 15,-5 2 4-15,2-2 6 0,-3 3 4 0,3 0 6 0,-4 2 2 16,1 0 1-16,3 6-3 0,-1 2-4 0,1 3-4 0,-2 1-4 0,6 4-2 16,-3 8-3-16,4-1-3 0,0 5-1 0,0 8-4 0,4 4-3 15,-3 2-5-15,6 6-5 0,-2 8-3 0,6 2 0 0,2 10 3 0,-1 3 4 16,2 2 4-16,3 8 1 0,-2 0 1 0,7 6-1 0,-3 3-1 15,3 2 0-15,1 1-2 0,-3-1-2 0,-1 3 0 0,0 1-1 0,3-5-1 16,-5 5 0-16,-2-11-1 0,-1 6-1 0,-2-7-1 0,-2 4 1 16,-2-8 2-16,-2 0 3 0,-3-4 2 0,-3-4 2 0,-3-5 3 15,1-1 3-15,-7-6 4 0,1-6 1 0,-6-2 2 0,1-4 1 0,-5-6 3 16,0-4 2-16,-4-5 1 0,-1-5 1 0,-4-3 0 0,0-5-3 16,-1-2-3-16,-2-9-5 0,-1 2-5 0,4-8-9 0,0 0-13 15,-1-4-13-15,6-4-18 0,0 1-20 0,5-2-26 0,3 0-29 0,7-5-34 16,1 1-34-16,6-3-50 0,3 3-57 0,6-2-87 0,4-2-104 15,1 0-49-15,8-1-24 0,2 1-6 0,3 1 1 0</inkml:trace>
  <inkml:trace contextRef="#ctx0" brushRef="#br0" timeOffset="216539.289">10723 18636 64 0,'-10'-4'505'16,"1"3"3"-16,1-6 1 0,-1 6-91 0,4-1-135 0,4-3-84 0,-3 3-57 15,1-1-33-15,3 0-22 0,3-2-13 0,1 3-14 0,1-2-17 16,3-2-18-16,2 1-17 0,4 0-18 0,0-2-19 0,6 1-20 15,4-2-26-15,2 0-30 0,1-3-38 0,2 2-44 0,2 2-48 0,-1-5-52 16,3 7-67-16,-6 2-75 0,4-1-39 0,-4 3-20 0</inkml:trace>
  <inkml:trace contextRef="#ctx0" brushRef="#br0" timeOffset="216657.6904">10928 18816 126 0,'-12'10'518'0,"2"-3"0"0,5-2-10 0,-2 1-12 16,5-1-110-16,2-5-159 0,0 0-88 0,5-3-55 0,4 1-41 0,4-4-34 15,1-1-43-15,8-3-48 0,2-3-60 0,12 0-67 0,0-2-94 0,3-4-106 16,7 0-55-16,-4 2-26 0,1-6-15 0</inkml:trace>
  <inkml:trace contextRef="#ctx0" brushRef="#br0" timeOffset="217188.6054">11888 18053 259 0,'-12'-8'449'0,"2"1"-70"0,-2-5-111 0,7 4-63 0,0-4-41 16,-1 3-15-16,3 2-4 0,0-3-3 0,3 1-3 0,0-2-14 15,3 0-20-15,0 0-20 0,3-1-17 0,-1 1-17 0,0-2-11 0,7 5-11 16,-2-4-10-16,-2 4-5 0,6 0-8 0,0 1-1 0,-1 3-3 15,4-2 0-15,-3 1-1 0,5 5-2 0,-2 0 0 0,2 0 0 16,-2 5-1-16,-2 2-2 0,2 3 2 0,0 1-1 0,-1 2-1 0,-1 3 1 16,-1 4-1-16,-4 3-2 0,2-4-2 0,-5 8-2 0,1-4 0 15,-5 5 0-15,-1 4-2 0,-2-3 1 0,-2-2 1 0,-1 1 0 0,-2 0 1 16,0-3 1-16,0 0 5 0,-2-4 5 0,-2 3 6 0,4-4 9 16,0-4 10-16,0 0 12 0,0-4 12 0,1-5 9 0,1 3 10 15,-2-5 3-15,5-3 4 0,0-2-1 0,-3 0 0 0,3-5-2 16,0-2-3-16,0 0-4 0,3-8-6 0,-3 1-7 0,5-6-9 15,-2-4-10-15,6 3-13 0,0-7-8 0,-3-1-10 0,6 0-5 0,-1-8-2 0,2 7-3 16,-1-4 0-16,-2-5-1 0,4 0 1 0,-2-1-1 0,-2 0 1 16,4 2-1-16,-6-3 0 0,1 3 3 0,-4-2 1 0,3 2 6 0,-2 1 3 15,-3 1 8-15,0 8 6 0,-1-2 7 0,-2 7 5 0,0 0 1 16,0 3 1-16,0 4 0 0,-2 4 0 0,-1 5 1 0,0 4-1 16,-3 6 4-16,-2 4-1 0,3 8 1 0,-4 5 0 0,1 8-2 0,-6 3-2 15,4 6 0-15,1 5-2 0,1 6 2 0,-1 1 2 0,1 5 1 16,3-1 0-16,3 4 0 0,2-3 1 0,2-3-5 0,1 4-1 0,2-7-5 15,4 0-4-15,4-3-3 0,1-2-4 0,8-7-3 0,2-3-3 16,5-7-13-16,3-5-19 0,4-1-30 0,9-8-36 0,1-4-54 0,3-8-60 16,9-8-119-16,0-3-152 0,2-7-77 0,-2-1-41 0,0-5-23 15,0-5-14-15,-4-5-9 0</inkml:trace>
  <inkml:trace contextRef="#ctx0" brushRef="#br0" timeOffset="219288.9655">6965 22774 283 0,'-24'-23'365'0,"2"-2"-90"0,-1 1-42 0,-2 2-23 15,6 1-7-15,0-3-4 0,2 4-7 0,0 1-8 0,4 1-19 16,-1 1-23-16,5 4-24 0,3 3-23 0,-1 2-19 0,5 1-16 0,2 3-11 16,0 4-8-16,5 4-10 0,4 3-6 0,1 1-7 0,4 2-6 15,-1 9-2-15,9 0 1 0,-1 2 3 0,-1 6 5 0,6-2 4 0,1-1 3 16,-1 3 1-16,1 0 0 0,-3-2 0 0,3-1-3 0,-1-2-1 0,1 1-4 15,-3-4-2-15,1-2-1 0,1 2-3 0,-2-4 2 0,2-6-1 0,-6-1 1 16,2-1 1-16,4-5 0 0,-4 1-1 0,-3-6 1 0,3-2-2 16,0-2-2-16,-3-6-1 0,3 1-1 0,0-4-1 0,-3-4-1 15,-2 2-2-15,2-4-3 0,-2-2-2 0,-4-1-2 0,1-2-1 0,-4 1 0 16,-1-3-2-16,-1 1 0 0,-3-1 2 0,-1 1 4 0,-4-3 2 0,0 2 3 16,-4 1 3-16,-1-4 5 0,0 7 4 0,0 0 6 0,-3 4 1 15,2-3-2-15,0 4-2 0,0 6-4 0,1 2-4 0,2-1-2 0,1 8-5 16,-1 0-3-16,3 5-6 0,3 5-4 0,-1 5-2 0,5 2-1 0,0 6-2 15,1 6-4-15,1 4 2 0,4 4 1 0,1 7 6 0,0 3 7 16,3 5 4-16,0 8 6 0,1-1 2 0,0 4 4 0,0 6 2 0,-1-4 2 16,2 8 1-16,-4-5-4 0,2 5-1 0,1-3-3 0,-5-1 0 15,4-1-3-15,-7-2-1 0,1-2-2 0,1-5-1 0,-4-2 0 0,-3-3-2 16,0-2 2-16,-5-2 2 0,0-2 1 0,0-4 2 0,-5-2 2 16,2-4 2-16,-4-2 2 0,-1-4 1 0,-4-1 2 0,1-3 2 0,-6 1 0 15,4-8 1-15,-1-3-2 0,-3-1 0 0,-2-2-2 0,-3-5-5 0,0 0-6 16,-2-5-7-16,-3-5-5 0,-2-5-9 0,1 1-8 0,-1-7-10 15,-1-1-13-15,2 1-16 0,1-7-16 0,2-5-22 0,-3 1-21 0,10-3-27 16,0 0-30-16,5-3-34 0,1 2-34 0,7-2-38 0,5-3-41 0,5-1-62 16,7 2-78-16,1-1-34 0,5-3-12 0</inkml:trace>
  <inkml:trace contextRef="#ctx0" brushRef="#br0" timeOffset="219498.4487">8177 22196 131 0,'-2'-13'511'0,"-1"2"11"0,0-1-65 0,1 5-105 0,-2-2-73 0,-1 4-56 16,2-2-34-16,3 3-21 0,-2 3-14 0,-1-2-11 0,3 3-17 0,-4 0-19 15,3 3-19-15,1 1-18 0,-4 4-15 0,3 1-14 0,-3 3-11 16,-1 4-13-16,2 4-10 0,-2 2-4 0,1 3-2 0,-1 3-1 16,0 2 1-16,-4 6 0 0,4 2-4 0,-3 2-7 0,-1 0-12 0,1 4-13 0,-1 0-16 15,-1-1-20-15,1 1-24 0,4 1-27 0,-3 0-38 0,3-3-44 16,-1 0-60-16,0-5-68 0,4 0-72 0,-1-1-73 0,1-10-31 0,-2-1-12 15</inkml:trace>
  <inkml:trace contextRef="#ctx0" brushRef="#br0" timeOffset="219689.2112">7706 22440 241 0,'-5'-9'439'0,"0"1"-1"0,5 0-83 0,0 1-122 0,0 6-74 0,5 1-50 16,4 0-27-16,3 0-18 0,1 1-13 0,3 5-10 0,6 0-5 15,0 2-3-15,0 1 0 0,9 2 3 0,-4 1 2 0,6 3 0 16,1 1-4-16,-2 3-6 0,4 1-16 0,-4-2-18 0,8 5-25 0,-5 0-26 16,3-2-39-16,-2 5-42 0,3-1-52 0,-2-6-57 0,3 4-69 15,-4-1-76-15,3-1-41 0,-3-1-21 0</inkml:trace>
  <inkml:trace contextRef="#ctx0" brushRef="#br0" timeOffset="219991.684">7822 22786 295 0,'-13'5'466'0,"-1"-2"-3"0,6 1-4 0,-3 0-107 0,6-2-159 16,-2 0-85-16,2-2-47 0,5 0-25 0,0 0-15 0,5 0-8 0,2 0-9 16,0-2-6-16,5 0-6 0,5-2-5 0,2-4-8 0,5-3-14 15,1 2-19-15,3-7-25 0,7 0-29 0,1 0-43 0,2-6-49 16,1 0-81-16,5-1-94 0,2-2-49 0,-1-3-25 0</inkml:trace>
  <inkml:trace contextRef="#ctx0" brushRef="#br0" timeOffset="220472.8397">8620 22244 99 0,'-11'-9'502'0,"-3"1"6"0,4 1 3 0,-2 0-97 0,2-1-146 16,1-1-83-16,4 1-55 0,0 0-27 0,1 1-17 0,4 1-14 15,4-6-13-15,1 4-15 0,0 0-15 0,7 0-13 0,2-3-12 16,1 3-10-16,2 3-10 0,2 0-10 0,3-1-9 0,0 4-7 16,0-1-5-16,0 6-5 0,1-1-5 0,0 6-4 0,-2-1-2 0,-2 2-2 15,-1 6-2-15,-4 3-2 0,-2 1 1 0,-3 2 4 0,-3 4 6 0,-2 0 7 16,-4 3 8-16,0 2 7 0,-5 0 7 0,-4-1 8 0,1 5 7 15,-1-5 9-15,-1 1 6 0,-2-5 7 0,2 0 6 0,1-2 10 16,-1-2 7-16,1-4 7 0,1-3 3 0,4-3 2 0,-1-2-1 0,0-5-2 16,5-4-3-16,0 0-2 0,0-6-3 0,0-4-5 0,5-3-6 0,0-4-3 15,4-1-2-15,-1-9-5 0,6-1-5 0,0 0-6 0,3-4-6 16,-4-4-2-16,6 0 0 0,0-1 1 0,1-1 3 0,-1 2 4 16,0-4 3-16,-2 7 4 0,0-6 4 0,-2 2 2 0,-1 3 1 0,-2 1 2 15,-2 1 4-15,-5 0 5 0,2 5 5 0,-5 2 9 0,1 1 7 16,-3 4 8-16,0 0 5 0,-3 5 4 0,1 0 3 0,-1 3-3 0,-2 6-3 15,0-2-2-15,-4 1-6 0,0 7-6 0,4 0-6 0,-3 7-5 16,-1 1-8-16,1 2-9 0,-2 3-9 0,1 4-8 0,0 6-9 0,4 2-4 16,-3 3-5-16,3-2-2 0,1 3-1 0,3 4-2 0,1 3 3 15,1-6 0-15,4 3 1 0,4 0-1 0,3 2-2 0,-2-2-6 16,4-3-9-16,3 4-14 0,0-3-17 0,3-7-26 0,3 3-27 0,2-6-43 16,2 3-49-16,6-7-85 0,-3 0-102 0,3-5-54 0,3-1-31 15,0-6-15-15</inkml:trace>
  <inkml:trace contextRef="#ctx0" brushRef="#br0" timeOffset="220723.1339">10058 21481 108 0,'-8'-13'459'0,"-3"1"-5"0,6 2-4 0,-3-1-81 0,3 6-120 16,1 0-91-16,1 1-76 0,3 4-33 0,0 0-13 0,0 5-2 15,3 2 3-15,-3 6 3 0,4-1 3 0,-3 8 6 0,-1-1 8 0,4 6 6 16,-4 2 4-16,0 3 2 0,0 3-1 0,0 0-2 16,-4 3-7-16,-1 1-6 0,-3 1-7 0,3 2-10 0,-4-5-10 0,-1 3-16 15,-2-2-18-15,3 2-19 0,-4-5-21 0,2 3-25 0,-1-5-26 0,2-2-32 16,2-2-32-16,-1-6-35 0,4 3-37 0,0-8-36 0,-4-3-38 16,6-1-61-16,3-4-73 0,-2-3-28 0</inkml:trace>
  <inkml:trace contextRef="#ctx0" brushRef="#br0" timeOffset="220867.3153">9717 21723 336 0,'0'-8'414'0,"0"4"-56"15,0-1-86-15,0 0-67 0,3 5-60 0,3 0-34 0,2 0-21 16,2 5-16-16,2-3-13 0,2 2-9 0,0 4-7 0,4 0-1 0,4 0 2 16,1 4 0-16,2 0 0 0,2 1-9 0,-3-2-12 0,4 2-23 15,2 2-26-15,-2-2-37 0,2 4-40 0,1-3-45 0,-4 3-45 0,1 2-83 16,-1-3-103-16,4 1-51 0,-4-1-26 0</inkml:trace>
  <inkml:trace contextRef="#ctx0" brushRef="#br0" timeOffset="221054.3534">9743 22064 190 0,'-12'0'471'0,"7"-4"-5"0,-1 1-36 0,3 0-52 0,3-2-104 15,3-1-131-15,3 0-69 0,2-2-40 0,6-1-19 16,-1-3-10-16,6 0-9 0,3-1-11 0,6 0-14 0,-1-2-18 0,7 1-25 0,-2-3-30 16,8 1-34-16,-3 1-39 0,2-2-73 0,2 0-89 0,0 5-54 15,-2-4-34-15,2 4-19 0</inkml:trace>
  <inkml:trace contextRef="#ctx0" brushRef="#br0" timeOffset="221576.0676">10449 21241 453 0,'-9'-16'497'0,"4"2"7"0,-4 2-84 16,4-4-130-16,0 10-72 0,2-1-44 0,-2-1-26 0,1 3-13 15,4 2-16-15,-1 0-15 0,1 3-19 0,-4 3-18 0,4 5-18 16,0 1-14-16,4 3-12 0,-3 4-10 0,3 1-5 0,1 0-5 0,3 4 0 16,-3 6 0-16,4-2 3 0,3-1 3 0,-2 3 2 0,4-2 1 15,-1-1 1-15,4 1-2 0,1 0-1 0,-3-3-3 0,7-3-4 0,-3 1-6 16,1-3-5-16,-1-2-7 0,5-5-5 0,-2 1-6 0,0-7-4 16,4-1-5-16,-2-1-3 0,-2-4-3 0,0-3-2 0,0-2-2 0,0-4 1 15,2-1-1-15,-3-1 4 0,-3-3 4 0,0-4 5 0,-3-2 7 0,-1-1 9 16,-6 1 8-16,1-2 8 0,-1-5 8 0,-4 3 5 15,-3 1 6-15,-1-4 6 0,-1 2 5 0,-6-5 5 0,2 4 5 0,-4-1 2 16,1 2 4-16,1-5 5 0,-5 6 4 0,2 1 0 0,-2 4-1 16,3-3-3-16,2 4-6 0,0 5-8 0,-1 1-8 0,3 5-5 0,0 1-5 15,1 5-3-15,4 3-3 0,0 6-1 0,0 3-3 0,0 4-5 16,4 5-5-16,1 10-4 0,3 4 1 0,4 1-1 0,-2 6 2 0,4 7 4 16,5 1 6-16,-2 3 2 0,0 0 0 0,2 4 0 0,3 3-1 15,-3-3-3-15,3 6 0 0,0-8-3 0,0 5-3 0,0-4-2 16,-3 0-4-16,3 0-3 0,-3-1-4 0,-2 0-1 0,0-3-3 15,-2-3-3-15,-3 2 0 0,-3-5 0 0,-4 2 0 0,-3-7 3 0,-2 2 1 16,0-2 1-16,-5-7-1 0,-4 1-1 0,-1-4-3 0,-2-1-1 0,-3-5-4 16,-2-5-5-16,-2 1-8 0,-3-8-9 0,-1-3-13 0,-2-2-12 15,-2-5-14-15,3-5-18 0,-4-2-22 0,1-9-29 0,2 2-29 0,2-9-40 16,1-2-42-16,3-4-68 0,6-3-81 0,-1 1-38 0,6-8-14 16</inkml:trace>
  <inkml:trace contextRef="#ctx0" brushRef="#br0" timeOffset="221857.8147">11809 20622 133 0,'-5'-23'471'0,"-3"4"9"0,-1 3-73 0,4-4-115 0,-3 1-58 15,3 1-30-15,-4 2-9 0,4 1-3 0,-4 2-3 0,4 4-5 16,0-4-13-16,2 7-17 0,-2 0-18 0,-1 0-21 0,-2 3-18 0,5 3-19 16,-3 3-14-16,1 2-13 0,0 3-12 0,-2 5-9 0,2 4-9 15,0 3-5-15,0 6-5 0,-3 6-1 0,2-1-2 0,-2 6-2 0,3 6-5 16,-4-2-7-16,1 2-10 0,3 5-13 0,-4 0-19 0,6-1-20 16,-2 1-25-16,-1-2-26 0,3 4-38 0,-2-6-41 0,5 0-54 15,-4-1-59-15,4-6-80 0,0-3-88 0,4-1-38 0,-4-5-17 0,3-5 2 16</inkml:trace>
  <inkml:trace contextRef="#ctx0" brushRef="#br0" timeOffset="222037.733">11351 20811 162 0,'-9'-11'453'0,"1"5"-1"0,3-1-2 0,3 0-92 15,2 6-138-15,2-3-81 0,3 4-54 0,3 0-27 0,6 0-14 0,3 4-11 16,2-1-5-16,1 6-3 0,4-1-1 0,3 0 2 0,4 2 2 15,1 2-2-15,-1 1-6 0,1 2-14 0,3-1-20 0,-3 5-28 16,0-2-30-16,4 2-39 0,-5 1-44 0,0 0-68 0,1 0-78 0,-5 1-66 16,-1-1-57-16,-2 0-31 0,-2 3-15 0</inkml:trace>
  <inkml:trace contextRef="#ctx0" brushRef="#br0" timeOffset="222215.6667">11235 21027 378 0,'3'4'437'0,"2"-1"0"0,7-3-2 15,2-3-111-15,5 3-164 0,-1-4-89 0,10-1-50 0,2-2-29 0,1-1-15 16,7-1-18-16,1-2-14 0,5 2-26 0,-3-1-33 0,5-5-49 16,2 3-58-16,-4 2-74 0,-1 1-80 0,-1-3-40 0,-1 0-21 0</inkml:trace>
  <inkml:trace contextRef="#ctx0" brushRef="#br0" timeOffset="224357.4494">12074 20300 99 0,'-9'-7'408'0,"4"2"-71"0,-3-3-49 0,3 4-38 16,-4-1-29-16,4-1-26 0,1 5-17 0,-1-3-17 0,0 4-20 15,5 0-23-15,0 0-24 0,-3 5-23 0,3 1-20 0,0 3-19 16,3 3-12-16,-3 0-13 0,5 4-4 0,0 4-4 0,2 3 2 0,-2-2 2 15,6 6 4-15,-3 2 4 0,4 0 5 0,2-2 2 0,-4 2 1 16,4-2 2-16,-1 1 2 0,1-3-2 0,0-3 1 0,3-2-2 0,0 0-2 16,-2-3-2-16,2-2-3 0,2-3-1 0,-2-2 0 0,2-2-2 15,1-1 0-15,-1-5-1 0,0-1 1 0,-1-2 1 0,3-3 1 16,-2-1 0-16,-1-3 1 0,3-4 1 0,-6-1-1 0,6 0 1 0,-6-3 1 16,-1-3 0-16,-1-1 1 0,-4 2 1 0,3-2 1 0,-7-2 2 0,0 1 3 15,0-2 1-15,-5-2 5 0,-2 0 1 0,-1 0 5 0,-2 0 3 16,-4 1 3-16,1-4 2 0,-2 3 2 0,-2 0 2 0,1 2 0 0,-1 0 2 15,-1-2 1-15,3 5-2 0,-2 0-4 0,1 3-8 0,3 4-7 16,3 1-7-16,-4 3-7 0,4 2-6 0,2 3-4 0,3 4-5 16,0 4-5-16,3 3-2 0,-1 2-5 0,5 6-5 0,-2 5-4 0,5 2-3 15,2 8 4-15,2 2 6 0,-1 5 6 0,4 2 7 0,-1 8 5 16,1 0 5-16,5 6 3 0,-3 1 5 0,-2 3 2 0,1 5 4 16,1 0 1-16,-2 3 3 0,2-5 1 0,-5 5 3 0,3 1-2 0,-4-4-3 15,1 4-2-15,0-5-3 0,-6-3-2 0,1 3-2 0,-4-7-2 16,-2 0-3-16,-1-1 0 0,-2-7-1 0,-5-1-1 0,0-3 0 0,-4-5-1 15,1-1 0-15,-6-7 0 0,-1-2-1 0,-6-4-1 0,2-2-2 16,-3-2 1-16,0-9 1 0,-5 1-1 0,-1-6 1 0,1-2 0 0,0-9-1 16,-4-1-1-16,1-3-1 0,2-4-2 0,1-10-3 0,1 0-3 15,6-5-4-15,-1-4-6 0,3-4-11 0,4-3-14 0,5-2-19 0,4 0-22 16,5-2-24-16,5 1-29 0,4-2-29 0,10-3-38 0,3 4-42 16,5-3-54-16,4 2-61 0,5 1-72 0,5-3-80 0,0 7-33 15,3-3-13-15</inkml:trace>
  <inkml:trace contextRef="#ctx0" brushRef="#br0" timeOffset="224586.8059">12974 20040 25 0,'-12'-2'519'0,"2"1"-3"16,-2 1-3-16,4-4-2 0,2 3-101 0,1 1-152 0,2 0-98 16,3 0-71-16,0 0-39 0,3-3-22 0,2 3-11 0,4-4-6 0,1 3-12 15,4 1-13-15,3-3-13 0,5-1-17 0,0 0-23 0,9 1-29 16,-2-2-33-16,5 1-39 0,-2-1-43 0,1 1-47 0,3-1-73 16,-2 2-85-16,-2 0-44 0,-5 1-23 0</inkml:trace>
  <inkml:trace contextRef="#ctx0" brushRef="#br0" timeOffset="224723.4559">13194 20375 154 0,'-7'6'495'0,"-1"1"-5"0,3 0-4 15,5-6-79-15,0 3-116 0,3-4-100 0,6 0-90 0,1-5-65 0,4-2-52 16,3 3-53-16,6-5-56 0,3-2-96 0,5-1-116 0,1 0-67 16,1 0-43-16,2-4-18 0,1 0-10 0</inkml:trace>
  <inkml:trace contextRef="#ctx0" brushRef="#br0" timeOffset="225173.4425">14209 19838 295 0,'-22'-5'509'0,"5"-5"5"15,0 4 2-15,3-6-103 0,0 0-156 0,6 1-88 0,3-6-51 16,0 2-26-16,1-1-13 0,4 1-10 0,4 0-8 0,1-2-15 16,3 3-18-16,1-1-13 0,4-4-13 0,1 5-8 0,0 2-7 15,-1 2-1-15,6 0-1 0,-2 3 0 0,2 1 3 0,-2 6 0 0,0 0 0 16,2 3 2-16,-2 5 2 0,-2-2 2 0,2 7 2 0,0 3 3 16,-3 4 0-16,0 3 2 0,-4 2-1 0,-2 2 1 0,-3 1-2 0,1 5 2 15,-3-2-1-15,-3 1 0 0,0 3 0 0,0-2-1 0,-5-1 0 0,1-3 0 16,-1 1 0-16,0-5 1 0,0-1 2 0,2-4 5 15,-1-1 5-15,-1-3 7 0,5-4 10 0,-2-3 6 0,2-2 6 0,0-2 2 16,0-5 2-16,0 0 1 0,2-5 0 0,2-2 1 0,-3-2-1 16,6-3-1-16,-2-4-1 0,0-3-5 0,4-2-5 0,-4-2-9 0,7-9-9 15,-5 6-8-15,1-3-6 0,1-4-3 0,-1-2-2 0,2 4 0 16,-1-3 0-16,0-1 0 0,-4 0 0 0,3 3 1 0,1-1 0 0,-4 5-1 16,-2 3 2-16,-1 0 0 0,1 4 2 0,-3 4-1 0,0 2-2 0,0 6-1 15,0-2-1-15,0 6 0 0,0 5-1 0,-3 5 1 0,3 1-2 16,-2 7 2-16,-1 2-2 0,3 2 0 0,-2 5 0 0,2 3-2 15,0 7-2-15,0 1-6 0,2-3-7 0,1 4-12 0,-1 1-12 16,5 3-19-16,0-4-21 0,1 2-24 0,1-1-26 0,4-6-36 0,6 1-38 16,-2-7-60-16,5 0-72 0,0-3-69 0,6-4-66 0,-3-4-27 15,4-6-8-15</inkml:trace>
  <inkml:trace contextRef="#ctx0" brushRef="#br0" timeOffset="225362.8873">15253 19502 535 0,'-9'-21'565'0,"-1"7"12"0,1-3 11 16,1 2-84-16,3 2-134 0,-4 2-91 0,4-1-70 0,2 3-42 0,-3 5-27 16,5-3-18-16,-3 6-11 0,4 1-18 0,0 1-18 0,-3 7-17 15,3-1-17-15,0 10-11 0,0-2-12 0,0 3-8 0,0 5-7 16,0 2-6-16,0 1-6 0,0 7-10 0,0-1-11 0,0 1-15 0,0 4-18 16,-2-3-24-16,-1 3-28 0,3 0-33 0,-2-1-36 0,-1-5-53 15,3 1-65-15,0-3-91 0,0 3-105 0,0-7-52 0,0-2-24 0,0 0-4 16,0-6 4-16</inkml:trace>
  <inkml:trace contextRef="#ctx0" brushRef="#br0" timeOffset="225518.2169">14898 19667 50 0,'-9'-6'496'0,"4"-1"-4"0,0-1-3 0,2 4 0 16,1 0-108-16,4-1-159 0,1 2-89 0,2-1-50 0,7 3-28 15,2-3-14-15,1 4-10 0,6 0-11 0,1 0-8 0,2 0-7 16,6 0-11-16,-2 4-10 0,4-3-18 0,2 6-25 0,-1-2-32 0,-1 2-36 15,2 1-50-15,-2 1-55 0,1 3-78 0,-2 0-92 0,-4-1-47 16,-2 2-24-16,-1-2-12 0</inkml:trace>
  <inkml:trace contextRef="#ctx0" brushRef="#br0" timeOffset="225677.371">15019 19922 79 0,'-14'0'530'0,"6"0"-7"0,3-1-3 15,0-3-3-15,1 0-71 0,4-1-104 0,4 2-110 0,4-2-115 0,2-2-68 16,7-1-44-16,2 0-32 0,3 0-24 0,6-1-25 0,2 0-27 0,6-2-29 16,2-1-35-16,1 1-45 0,2-1-54 0,3-3-77 0,0 3-89 15,1-1-46-15,-3-2-26 0,1 2-7 0</inkml:trace>
  <inkml:trace contextRef="#ctx0" brushRef="#br0" timeOffset="226173.3835">15607 19278 65 0,'-10'-16'522'0,"1"-1"19"0,1 1 19 15,-1 2-61-15,-1-1-102 0,5 2-83 0,-2 1-76 0,2 3-43 16,0 1-27-16,2 2-16 0,-2 1-9 0,5 2-15 0,0 3-16 16,0 0-20-16,0 7-20 0,5 0-20 0,-2 2-20 0,6 3-12 0,-1 6-13 15,2 0-4-15,2 1-4 0,2 2-1 0,1 6 4 0,-1-2 1 16,3-1 1-16,2 1 2 0,3-2 1 0,-2 5-2 0,1-1 0 0,-1-9-3 15,4 4-3-15,-2-4-3 0,0-1-5 0,1-3-3 0,1-3-2 16,-2-2-2-16,0-1-2 0,0-5-1 0,0-3 0 0,0-3-2 0,1-5 0 16,-5-1 1-16,1-3 2 0,-2-4 3 0,0-1 6 0,-3-3 6 15,-4 1 8-15,-1-5 7 0,-4-3 5 0,2 1 6 0,-6-4 9 16,3 2 7-16,-4-4 11 0,-4-1 10 0,3 3 12 0,-6 1 13 0,2-4 9 16,-1 1 9-16,-2 4 6 0,3 3 2 0,-4 0 0 0,4 4-1 15,0 1-5-15,-2 3-7 0,2 1-9 0,0 7-11 0,2 1-14 16,-3 0-12-16,6 6-13 0,0 2-11 0,-3 5-10 0,3 3-9 15,3 4-10-15,-3 6-5 0,6 4-2 0,-1 6-1 0,3 5 2 0,-1 4 1 16,0 5 4-16,5 6 5 0,-2 1 4 0,4 5 2 0,-1 1 0 0,1 1 0 16,1 4-2-16,1 0-2 0,-3-3 1 0,4 2-3 0,2-2-1 15,-2-2-2-15,-3 4-2 0,3-7-1 0,-2 3-3 0,-1-7-2 0,-2 1-2 16,-2-1-3-16,-1-5-2 0,-4 1-1 0,-2-5 2 0,0 1-1 16,-3-8 2-16,-3 1-1 0,0-7 3 0,-4-4 1 0,-5 1 1 0,2-10 1 15,-7 3 2-15,0-9 2 0,-6-3-1 0,1-4 1 0,-2-6-2 16,-1-2-2-16,-3-5-5 0,0-3-10 0,-1-4-9 0,1 1-17 0,1-9-17 15,5 3-23-15,0-4-25 0,3 0-32 0,2 0-37 0,7-4-49 16,4 2-53-16,6 5-111 0,2-4-140 0,2 2-68 0,6 0-34 16,2 3-11-16,1 2-2 0,4-1 8 0</inkml:trace>
  <inkml:trace contextRef="#ctx0" brushRef="#br0" timeOffset="238491.3973">8544 24065 174 0,'-14'-22'444'0,"0"1"-33"0,1-1-58 15,-4 2-56-15,5 4-57 0,-2-4-37 0,1 5-24 0,2 2-14 0,-1 0-10 16,2 2-16-16,2 2-19 0,2 1-24 0,1 1-24 0,2 2-19 16,0 1-17-16,3 4-13 0,0 0-13 0,0 4-11 0,3 1-11 15,2 2-4-15,4 5-7 0,-1 4-2 0,6 0 1 0,-1 2 0 0,1 4 3 16,3 2 4-16,-2 1 4 0,6 2 4 0,-2-2 4 0,-1 0-1 16,0 0 0-16,4-4 1 0,-4 2-2 0,5-5 0 0,-1-1 1 0,-3-2-1 15,3-4 1-15,-4-4 3 0,5 1 2 0,-1-4 2 0,-2-4 3 16,1 0 3-16,1-7 1 0,-2 1 4 0,-1-4 3 0,3-4 4 0,-3 1 2 15,-2-4 6-15,-3 1 7 0,3-4 4 0,-7-1 7 0,0-2 4 16,-1 1 4-16,-6 0 3 0,2-2 4 0,-5 0 1 0,-3-4 4 16,1 5 1-16,-3-2 1 0,-3 4 3 0,2-5 1 0,-2 2-2 0,-1 2-4 15,-3 1-7-15,6 3-7 0,-1-1-10 0,0 7-12 0,0 0-11 16,2 0-10-16,0 4-9 0,5 3-6 0,0 5-4 0,0 1-4 0,5 6-5 16,0 1-5-16,4 5-4 0,3 6-3 0,3 2 0 0,-1 6-1 15,3 6 1-15,5 2 3 0,0 3 7 0,0 5 7 0,2 1 5 16,2 4 2-16,-2 0 2 0,-2 2 3 0,0 2 1 0,3 4 3 0,-6-7 1 15,3 5 3-15,-3-5 0 0,0-1 4 0,-5 0 4 0,-1 0 1 0,-1-5 2 16,2 1-1-16,-9-7-2 0,0-2 1 0,-2 4 0 0,1-10 1 16,-4 1 1-16,-4-4-1 0,1 2 1 0,-2-4 1 0,0-6-1 0,-5 2 0 15,-2-3-1-15,1-1 0 0,-2-4-3 0,-4 0-4 0,0-4-7 16,-2 0-10-16,-3-7-13 0,-1-1-16 0,0-1-19 0,-3-6-17 0,2-1-19 16,-5 0-23-16,5-9-24 0,-3 1-25 0,1-3-33 0,4-1-38 0,3-3-42 15,1-2-44-15,4-3-56 0,2 2-62 0,7 0-29 0,5-5-10 16,3-2 3-16</inkml:trace>
  <inkml:trace contextRef="#ctx0" brushRef="#br0" timeOffset="238692.7426">9654 23556 259 0,'-2'-16'472'0,"-1"-3"7"0,-1 6 5 0,-1 2-68 15,2-2-102-15,1 2-79 0,-1 6-64 0,3 1-39 0,0-1-24 16,0 5-18-16,0 0-14 0,0 5-16 0,0 4-19 0,3 2-12 0,-3 5-14 15,5 0-5-15,-1 4-4 0,-3 5-1 0,3 5-2 0,1 2 3 16,-2 1 0-16,-1 2 0 0,1 2-5 0,3 3-9 0,-3 2-11 16,-3-1-17-16,2 4-19 0,1-4-20 0,-3 2-22 0,3 0-31 0,-1-3-38 15,-2 1-48-15,0 1-51 0,0-7-67 0,4-1-72 0,-4 1-31 0,3-3-13 16,-1-6 0-16</inkml:trace>
  <inkml:trace contextRef="#ctx0" brushRef="#br0" timeOffset="238874.2441">9258 23840 309 0,'-5'-10'364'0,"2"6"-1"0,3-4-30 0,0 3-42 16,5 2-78-16,-2 1-96 0,8 2-52 0,-3 0-28 0,6 0-14 16,6 5-8-16,-1-3-5 0,5 6-3 0,1-1 0 0,-1 6 3 0,5-1 0 15,0 1 0-15,2 2-10 0,0 0-14 0,-4 3-32 0,4-2-42 16,-2 3-49-16,-2 1-56 0,4 0-63 0,-4-3-72 0,-2 3-35 0,3-3-20 15</inkml:trace>
  <inkml:trace contextRef="#ctx0" brushRef="#br0" timeOffset="239053.0567">9511 24082 264 0,'-2'-7'396'0,"-1"0"1"0,3 2-16 0,3-2-25 15,-1 2-87-15,4-3-118 0,5 0-63 0,-3 0-31 0,6-4-18 16,3 0-7-16,2 0-10 0,3 0-10 0,2-3-15 0,1 0-18 0,3 0-39 16,2 0-47-16,3-1-56 0,-3 0-61 0,3 1-64 0,-1-2-67 15,2 2-35-15,-1 1-16 0,-3 1-9 0</inkml:trace>
  <inkml:trace contextRef="#ctx0" brushRef="#br0" timeOffset="239512.2415">10196 23561 255 0,'-12'-8'457'0,"-1"3"6"0,2-3 4 0,-1 1 1 0,6 1-89 0,-1 0-134 16,2-2-80-16,3-1-56 0,2 2-30 0,0-2-19 0,2 0-10 15,3-2-9-15,3 2-15 0,1-3-20 0,1 2-17 0,5-2-15 16,1 3-14-16,1-2-11 0,0 3-15 0,2 0-12 0,-1 3-9 15,1 5-6-15,-2 0-6 0,2 4-4 0,-2 4-4 0,-3 0-4 0,-1 0 0 16,-1 7 0-16,-1 2 3 0,-3 3 4 0,1 0 6 0,-4 4 8 0,-5 1 9 16,0 0 11-16,0 3 8 0,0-2 7 0,-4 2 8 0,-3-4 11 15,1 1 15-15,1 0 17 0,-1-6 21 0,1 1 20 0,-2-1 18 16,2-4 17-16,0-4 13 0,2-1 10 0,-2-3 9 0,3-1 7 0,-1-4 6 16,-1-2 2-16,2-2 0 0,-1-4-4 0,3 1-7 0,0-4-11 15,0-4-12-15,0 0-15 0,0-6-10 0,5-2-13 0,-1-3-7 0,4-2-8 16,-3-3-4-16,4-4-5 0,1-2-4 0,-1-5-2 0,-1 0 0 15,2 0 1-15,-1 2 3 0,-1-3 5 0,-3 1 7 0,2 5 7 0,-2 1 7 16,-3 3 7-16,1 2 6 0,1 4 3 0,-4 4 3 16,0 3 2-16,0 3 1 0,-4 3-2 0,4 4-3 0,-3 1-3 0,-2 7-5 15,3 0-6-15,-5 8-9 0,2 3-7 0,0 6-10 0,-3 2-9 16,4 4-4-16,-3 6-7 0,1 3-5 0,4 4-4 0,-1-2 0 0,3 4-1 16,3 5 1-16,-1-5-2 0,6 0-2 0,1 2-4 0,1-7-5 15,2 2-6-15,1-6-13 0,1-2-15 0,3 1-12 0,-1-9-14 0,4 1-19 16,-1-3-24-16,3-5-51 0,2 0-66 0,1-8-83 0,3-4-96 15,-1 0-42-15,0-8-19 0,4-1-4 0,-4-6 1 0,4-5 10 16</inkml:trace>
  <inkml:trace contextRef="#ctx0" brushRef="#br0" timeOffset="240890.2072">11199 22742 57 0,'-2'-5'265'0,"2"-1"-28"0,0 5-19 0,-3-3-12 0,3 4-10 16,0 0-10-16,0 0-10 0,0 0-20 0,0 0-23 0,-2 4-17 15,-1 3-15-15,3-1-9 0,-4 5-5 0,3 1-5 0,-3 4-2 0,-1 1-6 16,2 3-5-16,-2-1-5 0,-1 4-3 0,3 2-5 0,-2-1-4 16,0 4-4-16,-4-1-4 0,4 1-7 0,-3 4-8 0,-1-1-10 15,4 1-12-15,0 1-15 0,-2 2-14 0,0-4-18 0,0 3-18 0,2-2-24 16,-3 1-27-16,3-1-35 0,1-2-42 0,-1-1-36 0,-3 2-34 0,2-7-37 15,1 3-36-15,2-6-33 0,1 0-30 0,-1-2-12 0</inkml:trace>
  <inkml:trace contextRef="#ctx0" brushRef="#br0" timeOffset="241080.8426">10865 23037 99 0,'-7'-12'410'0,"2"0"-4"0,0 1-54 0,1-1-77 15,4 4-58-15,-1 3-47 0,1 0-29 0,1 0-21 0,3 3-21 16,1-1-21-16,3 3-21 0,6 3-17 0,0-1-11 0,3 3-11 0,5 0-6 16,2 4-1-16,1 2 0 0,6 2 3 0,-2 2-1 0,7 1 2 15,-2 4-5-15,3 0-5 0,-1 1-13 0,3 6-16 0,-1-3-31 0,1 0-38 16,-1 3-52-16,1 1-58 0,-3 0-66 0,0-2-72 0,-1-1-40 16,1 0-25-16,-3 0-13 0</inkml:trace>
  <inkml:trace contextRef="#ctx0" brushRef="#br0" timeOffset="241284.3174">10933 23309 211 0,'-14'-3'396'0,"-3"0"1"0,7 1 0 0,1-2-84 0,1 0-125 0,3 3-69 16,5-2-41-16,0-1-21 0,3-1-12 0,4-2-9 15,2 2-9-15,4-2-12 0,9-1-19 0,1 0-16 0,2-5-20 0,8 2-35 16,-1-3-40-16,7 2-47 0,-1-4-50 0,6 6-59 0,-3-9-64 16,7 5-31-16,-2-1-13 0</inkml:trace>
  <inkml:trace contextRef="#ctx0" brushRef="#br0" timeOffset="241824.5375">11849 22998 257 0,'0'4'400'0,"-4"-4"-3"15,4 0 3-15,0 0 4 0,0 0-91 0,0 0-138 0,4 0-77 0,1 0-45 16,0 0-24-16,3-4-12 0,4 3-7 0,-1-6-3 0,2 3 0 15,4 0 0-15,-3-5 2 0,5 3 1 0,1-4 1 0,-1 0 0 16,0 1-1-16,-1-4-1 0,0 2-2 0,-1-2-1 0,-2 1-1 0,-1-4 1 16,-3 1 3-16,0 3 2 0,-3-1 4 0,1 1 3 0,-4-1 3 15,-5 3 3-15,0-3 1 0,0-1 0 0,-5 1 2 0,0 5 2 0,0-5-1 16,-4 2 2-16,-3 2 0 0,2 0 0 0,-4 1-2 0,1 3-2 16,-1 0-4-16,-3 0-3 0,3 3-3 0,-3 2-5 0,2 2-2 15,1 3-1-15,-1 2-1 0,1 4 0 0,1 3-3 0,2 2 0 0,3 4-1 16,3 7-1-16,0-4-1 0,1 10-1 0,1-1 0 0,3 4 1 15,3-2 2-15,1 0-1 0,1 2 1 0,5 2 1 0,-2-4-1 0,6 2 0 16,0-4 1-16,3-3-1 0,2-4 1 0,3-3-1 0,0-2-5 16,3-4-7-16,4-8-13 0,2 0-13 0,2-4-16 0,2-9-18 0,1-3-39 15,5-4-49-15,3-3-68 0,-3-6-79 0,7-4-62 0,-2 0-53 0,2-7-26 16,-2-1-10-16,-2-3-2 0</inkml:trace>
  <inkml:trace contextRef="#ctx0" brushRef="#br0" timeOffset="242020.1606">13586 22198 207 0,'-8'2'428'16,"3"3"2"-16,-4-5 1 0,4 0-24 0,5 0-37 0,0 0-99 15,4-3-129-15,1-1-68 0,3-4-34 0,2 1-20 0,4-4-9 16,3-2-12-16,7 1-11 0,-2-4-15 0,4 1-17 0,1-2-27 0,0 1-33 15,6 2-44-15,-6-1-53 0,2 4-46 0,0 0-43 0,-3 3-48 16,-3 0-46-16,0 4-25 0,-1 4-13 0</inkml:trace>
  <inkml:trace contextRef="#ctx0" brushRef="#br0" timeOffset="242142.3719">13812 22448 189 0,'-6'9'313'0,"3"-1"-50"0,3-3-55 0,3-2-55 0,6-6-43 16,-1-2-34-16,6-5-41 0,5-2-46 0,0-6-65 0,6 0-80 15,8-10-73-15,-3 0-74 0,10-2-42 0</inkml:trace>
  <inkml:trace contextRef="#ctx0" brushRef="#br0" timeOffset="242592.5906">15309 21559 291 0,'-26'-14'514'0,"2"-3"5"0,4-3 0 15,-2 0-1-15,8 3-109 0,0-6-161 0,6 5-86 0,3-2-48 16,5-1-26-16,0-3-12 0,3 6-13 0,2-2-14 0,6 3-14 0,4 1-16 16,0 3-10-16,4 2-6 0,3 2-6 0,-1 2-3 0,3 7-5 15,-2 7-3-15,3-1-3 0,-1 8-2 0,-2 2-3 0,-3 4 1 16,2 4-1-16,-3 5-2 0,-4 6-1 0,0-5 0 0,-4 8 2 15,-2 2-1-15,1 0 1 0,-4-4 1 0,-2 4 3 0,1-4 2 0,-2 2 3 16,-2-6 0-16,0 2 2 0,0-6 3 0,0-3 3 0,0-3 5 16,0-2 4-16,0-5 4 0,0-1 3 0,3-7 3 0,-1-3 0 0,4-4 3 15,0-5 1-15,-1-6 3 0,3-4 1 0,2-2 1 0,-1-10 0 16,5 0 0-16,-1-6-3 0,-1-7-2 0,-2-1-4 0,4-2-3 0,-2-3-1 16,-2 1 0-16,4-1 1 0,-6-4 2 0,1 4 1 15,-4-2 2-15,0 1 0 0,-1 4 3 0,-1-1 5 0,-1 5 3 0,-2 2 5 16,0 5 5-16,-2 2 3 0,-1 2-1 0,3 5-1 0,-4 4-3 0,4 3-3 15,-2 3-3-15,-1 6-2 0,3 2-2 0,-5 7-3 0,2 2-2 16,1 7-3-16,-2 5-4 0,-1 1-4 0,2 11-3 0,3-3-3 0,-2 8-1 16,-1 4 3-16,3 3 0 0,3-1 2 0,-1 2-1 0,3 2-4 15,4-2-5-15,-3 3-10 0,5-5-10 0,-1-2-19 0,2-1-18 16,1-1-24-16,4-5-29 0,-1-4-39 0,4 2-46 0,1-4-64 0,1-8-73 16,-2-1-64-16,3-5-61 0,0-2-25 0,0-8-9 0,-1 0 2 15</inkml:trace>
  <inkml:trace contextRef="#ctx0" brushRef="#br0" timeOffset="242772.0893">16293 20941 7 0,'-4'-15'477'0,"3"4"16"0,-3-2 16 0,1 1 14 0,1 4-69 0,-1 1-109 16,3-1-78-16,-2 3-57 0,-1 2-36 0,3 3-24 0,0 0-22 16,0 3-20-16,-4 5-19 0,4-3-21 0,0 10-13 0,0-3-12 0,0 8-9 15,0-1-8-15,-1 4-5 0,-3 0-4 0,4 8-7 0,-2-2-6 16,-1 7-16-16,0-2-14 0,1 3-22 0,-2 0-27 0,1 2-31 0,-2 1-35 15,3 0-61-15,-1-1-75 0,3 1-85 0,-4-4-89 0,3-3-42 16,-3-3-17-16,-1-1-3 0,2-5 4 0</inkml:trace>
  <inkml:trace contextRef="#ctx0" brushRef="#br0" timeOffset="242940.9349">16028 21182 108 0,'0'-11'438'0,"0"5"2"0,0-1-1 0,4 0 10 0,-2 2 14 0,6 1-93 15,-3 0-146-15,4 3-81 0,-1 1-48 0,6 0-24 0,0 0-12 0,3 0-10 16,1 0-10-16,5 1-4 0,-1 3-5 0,5-3-7 0,-1 2-12 16,1 2-19-16,2 1-20 0,-4 2-25 0,8-3-28 0,-6 2-42 0,-1-1-49 15,4 5-68-15,-2-2-81 0,-4 1-63 0,3 1-54 0,-5-2-27 16,-5 0-11-16,2-2 1 0</inkml:trace>
  <inkml:trace contextRef="#ctx0" brushRef="#br0" timeOffset="243127.621">16105 21425 156 0,'-13'1'395'0,"4"-1"2"0,1 0 1 0,1-1 2 16,3-3-83-16,4 0-121 0,0-1-75 0,5-1-49 0,4-2-24 16,5-1-10-16,-1-3-8 0,4-1-1 0,5 1-5 0,2 0-7 15,4-4-11-15,1 2-11 0,0-2-24 0,6 4-31 0,-4-4-44 0,5-1-50 16,0 2-63-16,1 5-70 0,-3-6-51 0,2 2-44 0,-3 2-19 15,-1-4-11-15</inkml:trace>
  <inkml:trace contextRef="#ctx0" brushRef="#br0" timeOffset="243624.6479">16990 20782 82 0,'-13'-7'438'16,"-1"-1"25"-16,0 0-36 0,4 4-62 0,-2-4-52 0,5 0-47 0,-5 5-31 16,7 1-24-16,0-3-23 0,2 2-22 0,-1 0-22 0,4 3-21 15,0 0-22-15,0 6-20 0,4-1-18 0,1-1-15 0,0 5-12 16,4 3-10-16,4 4-8 0,-1 0-4 0,2 4-1 0,-1-2 2 0,6 5 2 15,2 0 4-15,-1 0 3 0,1 2 2 0,2 0 1 0,0-3 0 0,-1 1 0 16,3 2-2-16,-1-8 0 0,-2 2-2 0,6-3-2 0,-6-3-2 16,2-4-3-16,1-1-3 0,-1-3-1 0,2-5-6 0,1-3-2 15,-5-5-4-15,4 1-4 0,-2-5-2 0,1-4-3 0,-4-2-1 16,1-5-2-16,-2-2-1 0,-4 0-2 0,-3-2-1 0,1 1 1 0,-5-6-1 16,-1 3 0-16,-5-2 0 0,-3 2 4 0,-3-6 3 0,-2 2 5 15,-4 0 4-15,1 3 4 0,-2-5 6 0,-2 6 4 0,-2 0 4 16,4 6 0-16,-4-4 0 0,2 6-4 0,2 3-2 0,1 6-5 0,1 1 0 15,3 5-2-15,1 6-4 0,4 2-1 0,0 5-1 0,0 8-2 16,4 1 0-16,1 12-1 0,3 3-2 0,3 5 3 0,1 4 3 0,1 8 5 16,4 0 6-16,-1 8 5 0,1 0 3 0,0 4 3 0,2 4 2 15,-1-1 0-15,-1 4-3 0,-3 2-1 0,5-2-2 0,-6 2-4 0,-4 1-1 16,-1-3-3-16,1-1-5 0,-7 2-1 0,-2-8-3 0,0-2-6 16,-5-1-5-16,-4-1-9 0,-5-5-10 0,1-5-14 0,-9-3-12 0,-2-4-19 15,-4-5-22-15,-6 0-27 0,2-11-30 0,-7 0-50 0,-2-5-62 16,-4-1-80-16,-4-6-91 0,3-2-49 0,-7-5-29 0,-1 0-10 15,-4-4 1-15</inkml:trace>
  <inkml:trace contextRef="#ctx0" brushRef="#br0" timeOffset="244325.4791">11233 24722 271 0,'-12'-16'447'15,"-2"1"1"-15,4 0-11 0,-2 1-67 0,2 1-93 0,2 3-60 16,2 4-43-16,-2-2-25 0,4 1-20 0,-1 3-18 0,5 4-15 0,0 0-17 15,4 4-19-15,-3 4-17 0,8 4-18 0,0-1-14 0,-1 6-9 0,6 3-3 16,-1 3 0-16,4 1 2 0,-1 0 4 0,4 4 2 0,-1-3 3 16,0 2 2-16,3-3-1 0,-3 1-1 0,3-2-1 0,0-6 0 0,-2 0-1 15,1-3 1-15,1-2 1 0,-1 0 1 0,-3-8-1 0,6 0 1 16,-3-4-1-16,-3-4 1 0,5 0-1 0,-1-4 1 0,-3-1-1 0,-1-7 1 16,3 2 2-16,-6-3 2 0,2-4 0 0,-3 2 4 0,-1-5 4 0,-4 0 7 15,1 0 3-15,-1 0 5 0,-6-1 2 0,2-1 4 0,-5 2 2 16,0-3 2-16,0 2 4 0,-5 1 1 0,2-1 1 0,-6-3 1 0,-1 3 1 15,1 2-2-15,1 3-4 0,-1-3-6 0,3 6-6 0,-3-3-10 16,1 5-9-16,2 3-7 0,0 1-6 0,4 6-2 0,-2 5-4 0,4 1-1 16,4 6-2-16,-2 6 0 0,4 4-3 0,0 8-2 0,4 1-1 15,2 8 3-15,1 5 0 0,1 7 7 0,5 2 6 0,-2 6 3 0,0 3 4 16,2 3-1-16,-1 3-1 0,1-2 0 0,2 6-3 0,-6-3-3 16,5 0 0-16,-4 0-1 0,-3-4-3 0,3-1-1 0,-6-6-2 0,4 0 0 15,-6-3-2-15,-3-6 1 0,0 3 0 0,-1-7 2 0,-1-3 2 0,-3-6 3 16,-3 2 1-16,-1-4 5 0,-1-3 0 0,0-7 2 0,-3 1 3 15,-6-3 0-15,4-4 2 0,-6-5 0 0,3-1 0 0,-1-6-2 0,-5-1-2 16,1-5-4-16,-5-3-5 0,5 0-10 0,-5-10-9 0,3-2-12 0,-2-2-15 16,3-6-15-16,0-2-17 0,6-4-22 0,1 0-24 0,5-3-24 15,0-3-23-15,7-2-29 0,4 1-30 0,1-4-39 0,8 0-44 0,1-1-64 16,8 0-71-16,4 3-41 0,-2 0-22 0,6-4-2 0,3 6 6 16</inkml:trace>
  <inkml:trace contextRef="#ctx0" brushRef="#br0" timeOffset="244512.3022">12555 24164 330 0,'-11'-13'475'0,"-2"1"16"0,1 3 14 15,-2-2-70-15,4 2-111 0,1 2-71 0,1-1-50 0,-1 4-30 16,4 0-19-16,0 2-17 0,0 2-15 0,-3 2-21 0,4 2-24 0,-1 4-20 16,0 3-18-16,0 3-12 0,-2 5-10 0,2 2-9 0,0 4-8 15,1 7-8-15,-1 1-8 0,0 1-9 0,0 3-13 0,-2 4-14 0,2 3-20 16,0-2-23-16,2 1-23 0,-3 2-40 0,6-3-46 0,-1 2-62 15,1-4-66-15,0 0-63 0,0-4-59 0,1 0-24 0,-1-4-8 0,4-2 3 16</inkml:trace>
  <inkml:trace contextRef="#ctx0" brushRef="#br0" timeOffset="244682.65">12115 24458 36 0,'-2'-14'358'0,"-1"4"2"0,3 0-38 0,3 2-61 0,2 2-67 15,0 2-72-15,4-3-40 0,4 6-23 0,4-3-11 0,-1 4-4 0,6 0-4 16,0 4-6-16,5 0 0 0,-1 1 0 0,5 2-6 16,-2 3-8-16,0 0-15 0,0 5-21 0,1-3-41 0,1 2-55 0,-4 1-60 15,4 1-64-15,-2 1-53 0,-3 0-46 0,-2 1-24 0,1-1-11 0</inkml:trace>
  <inkml:trace contextRef="#ctx0" brushRef="#br0" timeOffset="244853.8551">12244 24769 58 0,'5'-8'335'0,"4"3"2"16,-1-2-1-16,4-1-73 0,4-3-110 0,3 2-65 0,3-3-42 16,3-1-26-16,3 1-17 0,4-3-28 0,4 0-30 0,0-1-45 0,3-4-51 15,-2 3-63-15,8 1-68 0,-6-1-35 0,5-1-16 0</inkml:trace>
  <inkml:trace contextRef="#ctx0" brushRef="#br0" timeOffset="245425.52">13165 24119 147 0,'-10'-15'421'0,"5"1"6"0,-4-3 6 15,6 2 3-15,3 0-85 0,0-1-129 0,0 1-73 0,3-2-47 0,2 2-24 16,4 2-12-16,1 0-8 0,4-1-5 0,3 1-11 0,2 2-11 16,1-2-12-16,2 2-9 0,0 3-11 0,-1 3-9 0,5 1-11 0,-3 4-10 15,0 1-8-15,-3 6-9 0,2 1-7 0,-3 4-8 0,-4 1-9 16,2 3-10-16,-3 1-8 0,-5 5-8 0,-1 6-8 0,-3 0-7 0,0-2-2 16,-5 6 3-16,0 1 7 0,-5 0 8 0,0 0 8 0,0-2 6 15,-2 1 10-15,-3 3 11 0,1-9 15 0,1 1 16 0,-2 0 19 0,4-4 20 16,0-6 19-16,-1 0 19 0,0-2 10 0,2-5 8 0,0-1 4 15,1-4 2-15,-1-5 2 0,5 0 1 0,-3-5-1 0,3-4-4 0,0-1-2 16,3-5-3-16,1-2-8 0,-3-2-8 0,6-6-5 0,0 0-5 16,2-3-2-16,-1-2 0 0,1 1-1 0,1-3 0 0,2-3 2 15,-2 3 1-15,2 0 4 0,-2-2 2 0,-1 1 2 0,1 0 1 0,-2 5 3 16,-2 0 3-16,2 1 2 0,-1 6 3 0,-5-3 2 0,3 5 2 0,-5 1 0 16,3 3 1-16,-3 3-2 0,0 2-3 0,0 0-2 0,-3 5-4 15,3 3-5-15,-5-1-6 0,3 6-9 0,-5-1-6 0,2 5-7 16,0 3-7-16,0 2-6 0,-2 4-8 0,2 0-3 0,0 4-6 15,1 0-1-15,4 2-3 0,0 1-1 0,0-1-1 0,4 0 0 0,1 2 1 16,3-1-1-16,-3-5 1 0,4 2 3 0,5-3 0 0,-2-3 3 16,1 1 1-16,1-3 3 0,1 3 3 0,2-7-1 0,2-3 2 0,-2 0-1 15,2-2 1-15,1-3-1 0,-1-4-3 0,0-1-3 0,-2-2-4 16,5-5-4-16,-7 3-2 0,2-3-4 0,2-3-2 0,-2-3-3 0,-3 1-2 16,0-3-2-16,-1 0 0 0,1 0 3 0,-6-1 0 0,4-2 3 15,-5-1 2-15,-4 1 5 0,-3-2 5 0,0 5 4 0,0-4 2 0,-3 3 1 16,1 2-1-16,-1 3-1 0,-2 0-4 0,1 3-1 0,-1 2-2 15,4 3-5-15,-3 3-2 0,1 5-9 0,1 0-9 0,-1 5-16 16,3 3-20-16,0 3-38 0,0 5-47 0,3 1-48 0,-1 0-49 0,1 5-53 16,1 2-51-16,-3 1-26 0,4 2-9 0</inkml:trace>
  <inkml:trace contextRef="#ctx0" brushRef="#br0" timeOffset="245697.1435">14552 23685 313 0,'0'-3'394'0,"0"-2"8"0,5 0 8 0,-2-4-77 16,6 2-121-16,1-6-70 0,4-2-43 0,3-4-22 0,1 3-9 0,5-4-10 16,-1 3-9-16,5-3-14 0,0-3-17 0,1 3-25 0,2 0-26 15,1 1-41-15,-4 2-48 0,6 1-54 0,-4 0-57 0,-2 3-61 16,2 2-61-16,-3 3-30 0,-3 3-14 0,0-2-5 0</inkml:trace>
  <inkml:trace contextRef="#ctx0" brushRef="#br0" timeOffset="245842.2157">14915 23780 337 0,'-9'12'392'0,"8"-6"4"16,-3-1-32-16,4 0-47 0,4-5-69 0,1 0-83 0,0-3-49 0,5-4-35 15,7 1-29-15,-3-6-25 0,5-1-36 0,3-2-43 0,5-5-58 16,2-1-67-16,0-1-73 0,2-3-76 0,1 4-38 0,4-6-20 0,-5 2-11 16,1-3-8-16</inkml:trace>
  <inkml:trace contextRef="#ctx0" brushRef="#br0" timeOffset="246292.5293">15607 23096 168 0,'-8'-8'456'0,"1"-1"4"0,0-4 4 0,2 3 2 16,0-1 4-16,5-1-96 0,0-3-145 0,0 2-80 0,5-2-46 0,0-2-24 15,2 4-9-15,3 0-14 0,-1-2-12 0,4 1-12 0,1 2-12 16,0 0-5-16,3 0-5 0,1 3-5 0,-1 3-1 0,-1 1-4 0,4 4-4 16,-1 1 0-16,-2 1-2 0,-2 7 2 0,2 0 2 0,1 4-1 15,-5 0 3-15,1 7 1 0,-4 3 1 0,2 0-1 0,-3 3 0 0,-3 3 0 16,1 3 0-16,-5 1-1 0,1 1-1 0,-3 2-1 16,0-5-2-16,0 6 1 0,0-6-2 0,0 2 0 0,0-6-3 0,-3-1 1 15,3-4 0-15,0-1 2 0,0-5 0 0,0-2 2 0,0-2 2 0,0-7 0 16,0-4 2-16,3-3 0 0,-3-2 1 0,2-3 0 0,1-7 1 15,3-5-1-15,-3 2 0 0,2-7-1 0,0-1 0 0,-1-5-3 16,1-1-2-16,0 0-3 0,2-3 0 0,-2-1-1 0,0-2-1 0,0 4 3 16,2-3 0-16,-2-2 3 0,-3 5 4 0,1 0 2 0,2 2 5 15,-5 0 4-15,4 2 7 0,-4 4 8 0,0 2 8 0,0 1 6 0,0 5 4 16,-4 1 2-16,4 1 3 0,-2 7-2 0,-1 0-2 0,3 1-2 16,-3 5-1-16,1 2-3 0,-2 2-3 0,-1 3-4 0,2 4-5 15,-2 2-7-15,0 5-5 0,1 5-6 0,-1-2-4 0,2 9-5 16,3-1-5-16,-2 2-8 0,2 3-8 0,2 1-13 0,1 0-13 0,1 1-19 15,1-2-22-15,0 4-24 0,7-2-30 0,-2 0-49 0,0-3-62 0,2 3-78 16,2-5-89-16,-1-1-41 0,5-3-19 0,-5 0-7 0,3-8 0 16,-1 0 8-16</inkml:trace>
  <inkml:trace contextRef="#ctx0" brushRef="#br0" timeOffset="246480.6073">16429 22702 92 0,'-5'-14'473'0,"3"0"16"15,-1 2 11-15,0-3-14 0,-3 7-29 0,6-4-81 0,-1 4-106 16,-3 3-64-16,4-2-42 0,-3 6-23 0,3-3-18 0,0 4-16 0,0 0-18 16,0 4-18-16,0 4-17 0,0 0-12 0,0 5-10 0,0-1-6 15,0 7-6-15,0 0-3 0,0 6-1 0,0-1 0 0,0 7-1 0,0-2-2 16,0 3-6-16,0 0-15 0,0 4-18 0,0-5-24 0,0 4-28 16,0-2-41-16,0 0-45 0,0 2-72 0,0-3-85 0,3 1-77 15,-3-6-73-15,4-3-36 0,-4 1-17 0,0-6-5 0,0-3 2 0</inkml:trace>
  <inkml:trace contextRef="#ctx0" brushRef="#br0" timeOffset="246650.6768">16196 22849 370 0,'-7'-11'445'0,"-2"4"0"0,4 0 0 0,2 2 1 0,3 0-82 0,3-1-123 16,-1 6-79-16,6 0-55 0,1 0-31 0,1 3-18 0,4 0-12 15,-1 2-6-15,4 2-3 0,6 0-1 0,1 4 1 0,-2-2 1 0,3 5-4 16,-1 0-2-16,2 0-13 0,4 0-14 0,-2 2-22 0,-1-1-22 15,0 0-27-15,1 3-30 0,2-1-55 0,-2-1-72 0,-3-4-83 0,2 4-90 16,-3-4-40-16,-2-2-15 0,1 0-9 0,-6-3-6 0</inkml:trace>
  <inkml:trace contextRef="#ctx0" brushRef="#br0" timeOffset="246843.1169">16303 23041 147 0,'-5'-3'429'0,"2"2"3"0,-3-3 1 0,6-3 0 0,-1 2-64 0,1-3-97 15,1 5-82-15,5-5-74 0,2-4-43 0,1 4-24 0,4-2-19 16,4-2-12-16,2-4-20 0,3 2-24 0,5-2-32 0,1-3-35 0,2 2-60 16,3 0-74-16,-2 0-78 0,4-1-81 0,-2 0-37 0,1 1-16 0,-2 0-8 15</inkml:trace>
  <inkml:trace contextRef="#ctx0" brushRef="#br0" timeOffset="247375.9629">17388 22346 319 0,'-12'-9'493'0,"-2"1"16"0,4-2 8 16,1 3 3-16,1 2-91 0,-1-3-135 0,4 4-78 0,0 0-48 0,2 1-27 16,-3-1-15-16,6 3-18 0,0 1-19 0,0 0-21 0,0 1-22 15,2 6-18-15,2-2-17 0,1 3-9 0,2 2-6 0,-1 5-4 0,3-1 0 16,-1 3 1-16,6 3 4 0,0 0 3 0,-1 3 3 0,1-3 4 16,3 2 1-16,2-4 1 0,1 5 1 0,-1-5 1 0,0 2 2 15,3-5 0-15,0-1 0 0,0-1-2 0,2-1-2 0,-2-4-1 16,0-3-1-16,6-1-4 0,-6-4-3 0,4-1-2 0,-3-6-4 0,0 1-1 0,-1-6-1 15,0-1-1-15,0-4 0 0,-3 1 0 0,-2-3 2 0,-2-3 1 16,-3-2 5-16,-2 1 4 0,-1 0 5 0,-1-1 7 0,-2-1 7 16,-6-4 9-16,0 4 9 0,0-3 8 0,-6-2 9 0,3 3 5 0,-2 1 6 15,0-2 5-15,-4 5 5 0,4-4 1 0,-3 6-2 0,-1 1-5 16,4 0-6-16,-4 5-11 0,4 0-11 0,2 6-11 0,1 5-8 0,-1-3-8 16,3 7-8-16,3 7-7 0,-1 0-9 0,1 4-7 0,2 7-9 15,1 4-1-15,2 4-2 0,4 7 2 0,-2 4 6 0,-1 8 8 16,1 3 7-16,4 0 6 0,-6 8 3 0,4 2 3 0,-2 3 3 0,-1 4 1 15,-1 3 4-15,1 1 2 0,-4 2 2 0,0 0-1 0,0 0 0 16,-5-2-2-16,0 4-2 0,0-3-5 0,-5-1-3 0,0-3-3 0,0-1-4 16,-7-2-4-16,2-9-2 0,-7 0-3 0,3-5-2 0,-3-6 0 15,-3-2 0-15,-6-6-2 0,4-5-1 0,-2-4-3 0,-5-6-2 0,2-8-3 16,-1-4-5-16,-2-1-5 0,1-14-5 0,-2-1-6 0,0-5-8 16,4-7-14-16,0-5-16 0,5-5-26 0,3-2-29 0,2-5-37 15,3-5-41-15,9 1-66 0,2-6-79 0,8 1-73 0,2 0-70 0,3-4-29 16,9 4-10-16,-2-6 2 0,5 4 3 0</inkml:trace>
  <inkml:trace contextRef="#ctx0" brushRef="#br0" timeOffset="248609.3939">11607 25916 327 0,'-28'7'390'0,"3"3"-33"15,-3 2-57-15,5 1-47 0,-3-1-42 0,2-3-19 0,2 5-5 16,0-5 1-16,3 2 3 0,2-2-6 0,0-1-11 0,3-4-13 0,6 4-16 15,1-3-13-15,0-3-15 0,7 1-11 0,0-3-8 0,7 0-10 0,3-3-11 16,7 1-12-16,2-3-11 0,8-3-9 0,6 1-7 0,6-2-3 16,10-7-1-16,6 0-3 0,8-5-2 0,9-4 3 0,4-2 3 0,13-4 1 15,10-4 1-15,13-8-1 0,10-2-2 0,12-4-4 0,15-10-2 0,7-4-5 16,10-2-8-16,10-10-7 0,3-5-9 0,5 0 0 0,0-2 4 0,9-3-1 16,-1-2-6-16,1 1-1 0,1-1-2 0,3 3-2 0,-3-5-4 15,-1 6-1-15,3 0-5 0,-5 0 3 0,2 2 7 0,-6 5 8 16,2-2 10-16,-10 5 0 0,-3 5-4 0,-2 4-2 0,-7 2-4 0,-5 1-4 15,-10 8-5-15,-9 5-2 0,-5-3-4 0,-15 7-1 0,-5 4 1 16,-11 0-3-16,-4 6-8 0,-15 4-2 0,-9 2-3 0,-13 4 4 0,-8 4 5 16,-12 6 3-16,-7 1 6 0,-11 3 4 0,-6 4 2 0,-8 2 0 15,-4 4-1-15,-10 4-6 0,-2 0-7 0,-6 3-11 0,-6 3-11 16,-5 0-15-16,-3 2-21 0,-4 3-25 0,-4 3-28 0,-3-3-47 16,3 0-56-16,-3 3-65 0,-3-5-72 0,6 2-50 0,-3 3-39 0,-3-5-16 15,6 3-1-15,-6-4 7 0</inkml:trace>
  <inkml:trace contextRef="#ctx0" brushRef="#br0" timeOffset="248942.7406">13496 25635 95 0,'-80'33'375'0,"7"2"5"0,3-4 13 0,5-2 13 0,3-5-57 0,10-2-94 16,6-1-71-16,5-1-61 0,5-3-31 0,9-6-15 0,4 1-2 16,6-4 7-16,9-3 7 0,8-5 9 0,7 0 1 0,6-1-1 0,9-7-7 15,11-4-8-15,11 0-6 0,7-11-9 0,12 2-2 0,9-5-2 16,12-3-3-16,3-8-4 0,11-2-5 0,13-5-10 0,5-4-1 0,2-1-1 16,13-6-2-16,7-1-5 0,6-6-3 0,1 0-7 0,6 0-4 15,1-1-4-15,2-3-5 0,-1 2-5 0,-1 1-4 0,1-4-4 0,-1 5 1 16,-4-3 3-16,1 3-1 0,-6-1-2 0,2-1 0 0,-3 1 1 0,-3 3 2 15,-4-1 0-15,-4 5 2 0,-1-2 2 0,-5 1 3 0,-4 5 4 16,-9 5 5-16,-3 2 4 0,-3 1-2 0,-5 4-4 0,-11 4-18 16,-5 3-22-16,-10 4-23 0,-8 8-24 0,-7 3-24 0,-11 4-23 0,-5 5-41 15,-8 6-47-15,-9 6-77 0,-4 1-91 0,-5 8-64 0,-4 0-49 16,-5 1-22-16,-4 3-10 0,-5-2 8 0</inkml:trace>
  <inkml:trace contextRef="#ctx0" brushRef="#br0" timeOffset="252225.4682">29385 8222 335 0,'-77'0'455'0,"5"0"-42"0,1 0-74 0,4 0-45 0,4 0-31 16,7 0-13-16,3 3-5 0,5-2-1 0,7-1 1 0,5 4-12 0,4-3-17 15,5-1-21-15,5 0-25 0,-1 0-23 0,13 0-22 0,-2 3-22 16,4 0-18-16,8-3-19 0,3 1-16 0,6-1-17 0,6 4-14 16,11-1-11-16,6-3-11 0,12 1 0 0,11 3 6 0,15-4 6 0,12 0 6 15,13 0 3-15,13 0 2 0,11 0 0 0,11-4-1 0,6 3-2 16,12 1-5-16,8 0 2 0,6 0 1 0,10 1 4 0,3 3 5 0,8-1 0 16,5-2-5-16,-3 4-4 0,8 1-5 0,3-1-6 0,7-1-5 15,9 1 1-15,-1-1 5 0,7 1 4 0,-4 1 4 0,6-4 2 16,0 1-2-16,-1-1-4 0,1 3-5 0,0-3-9 0,-1 1-6 0,-3-3-1 15,3 2 3-15,-3 1 4 0,-4-3 6 0,-1 0 0 0,1 0-3 0,-8 0-3 16,-3 0-4-16,-10-3-3 0,0 1-2 0,-5-3-3 0,-3 0-2 16,-2 0 5-16,-11 3 10 0,-4-6 3 0,-1 1-1 0,-8-1 1 0,-2 2 0 15,0-1-1-15,-5-5 0 0,2 3 1 0,-5-2-1 0,-6 3 5 16,3-4 0-16,-6 3 3 0,-7-3 0 0,-1-1-1 0,-4 4-7 16,-5-4-4-16,0 5-2 0,-9-5 0 0,4 2 2 0,-5 0 0 15,-5 2 1-15,1-2 2 0,-1 2 2 0,-5 2 2 0,-2 0 0 0,0-4 3 16,-7 7 2-16,-5-4 3 0,-2 3 1 0,-8 0 2 0,-2 1-1 0,-9 0-2 15,-6 0-1-15,-6-1-3 0,-6 5 0 0,-10-3-2 0,-2 2 1 16,-9 1-2-16,-2 0-1 0,-6 0 0 0,-2 0-1 0,-7 0-1 16,-1 0 1-16,-4 0-1 0,2 0-2 0,-7 0-3 0,-7 0-4 0,2 0-8 15,-5 1-10-15,-4 2-13 0,-8 1-15 0,0-3-19 0,-4 4-22 16,-3-1-26-16,-5 4-29 0,-3-3-36 0,1 3-37 0,-5-1-56 16,-2 3-63-16,1-2-73 0,-3 4-81 0,-3-3-34 0,2-2-12 0,0 5 1 15,-5-5 10-15</inkml:trace>
  <inkml:trace contextRef="#ctx0" brushRef="#br0" timeOffset="252675.8954">34161 8361 141 0,'-71'1'328'0,"8"-1"-63"0,3 4-29 0,7-1-14 15,7-3-5-15,2 0 1 0,11 0-3 0,-1 0-2 0,12 0-11 16,7 0-11-16,3 0-14 0,7-3-14 0,5-1-13 0,5 3-13 0,12-6-16 16,7 3-18-16,10 0-16 0,8-5-15 0,11 5-11 0,10-3-10 15,9 2-3-15,8-3-6 0,7 1-2 0,10 2-4 16,6-2-6-16,6 1-6 0,7 0-4 0,5-2-2 0,5 4-1 0,5-5-1 0,11 1-3 16,6 0-2-16,6 0-2 0,8-4-1 15,8 0-2-15,4 1-3 0,4-3 3 0,4 1 5 0,6 1 6 0,-3-4 4 0,8 4 0 0,3-1-5 16,2 1-4-16,-3 0-6 0,6 0-4 0,-3 0-7 0,-1 2-2 0,1-3 1 15,-5 3 1-15,-4 0 6 0,-1 2 0 0,-4-1-2 0,-5 1-2 16,0 1-3-16,-15-1-2 0,0 0 0 0,-8 0-1 0,0-1 2 0,-5 0 0 16,-4-1 2-16,-5 0 1 0,-8 1-1 0,-4-2-3 0,-4 2-4 15,-7 0 0-15,-11-2-1 0,-9 2 1 0,-4-3 1 0,-9 5 1 16,-10 1-1-16,-4-1 4 0,-9 0 1 0,-10 1 5 0,-7 3 4 16,-3-2 5-16,-11 0 4 0,-1 1 4 0,-9 1 3 0,-3 0 2 0,-4 3-2 15,0-2 0-15,-4-1 1 0,-3 3-2 0,1 0-1 0,-8 0-1 16,4 0-2-16,-5 0-2 0,0 0-6 0,0 0-7 0,0 0-8 0,-1 0-10 15,-3 3-12-15,-1-1-16 0,-3-2-16 0,-1 6-20 0,-1-5-23 16,-2 3-23-16,2 1-26 0,-4 2-35 0,0-1-40 0,-3 1-48 0,2 5-54 16,-2-4-58-16,0 4-61 0,-2-1-27 0,0-2-12 0,-3 0 4 15</inkml:trace>
  <inkml:trace contextRef="#ctx0" brushRef="#br0" timeOffset="253193.0287">36730 5805 229 0,'13'-17'378'0,"-1"1"-62"0,-7-4-33 16,-1 8-22-16,-11-3-11 0,0 9-4 0,-7-5-9 0,-6 7-10 16,-9 4-19-16,-7 0-24 0,-12 4-23 0,-3 7-22 0,-15 2-18 0,-9 7-19 15,-4 3-11-15,-15 7-9 0,-11 8-4 0,-4 3-5 0,-9 7-2 0,-12 3-4 16,-4 6-3-16,-13 5-5 0,-3 3-6 0,-14 3-5 0,0 0-6 16,-13 4-8-16,-7-1-2 0,-2 1 3 0,-2-1 0 0,-1 1-1 0,0-4-3 15,-2 2 0-15,5-4-2 0,3 0-2 0,8-4-1 0,1-1-2 16,2-2 1-16,5-2-1 0,3-3 4 0,10-1 6 0,11-3 1 0,7-4-2 15,8-3-2-15,10-4-4 0,9 1-5 0,10-7-6 0,7-4-12 16,15-2-14-16,6-3-19 0,13-4-23 0,6-1-25 0,12-6-28 0,4 0-29 16,7-4-28-16,8-1-34 0,1 0-34 0,6-4-57 0,9 4-64 0,2-3-78 15,9-4-81-15,1 2-38 0,7-3-14 0,6-3 7 0</inkml:trace>
  <inkml:trace contextRef="#ctx0" brushRef="#br0" timeOffset="253594.3661">31808 5899 75 0,'-5'-28'507'0,"-2"5"-29"0,2 5-15 0,5 1-8 15,0 1-105-15,8 7-155 0,3 5-72 0,6-1-32 0,10 6-10 0,9 4-1 16,8 6-1-16,9 1 1 0,12 2-1 0,13 7-2 0,8 0-3 15,14 6-2-15,16 3 3 0,14 5 8 0,13 4 2 0,12 1-2 0,16 4-6 16,6 0-10-16,4 1-11 0,8 2-12 0,4-2-10 0,0 3-12 0,3-2-2 16,1-1-2-16,-2 0 3 0,1-2 4 0,-2-3-4 0,-1 0-6 0,-4-1-6 15,-6-3-7-15,-2-2-5 0,1-2-3 0,-10-3-2 0,-6 3-1 16,-9-6 5-16,-9-2 7 0,-5 1 3 0,-6-4 0 0,-9 0 3 0,-14-1 4 16,-3-3 2-16,-16-5 5 0,-6 4 11 0,-12-7 17 0,-11 0 22 15,-8-1 24-15,-7-1 21 0,-10-2 23 0,-5 2 12 0,-9-2 12 0,-1-4 6 16,-4-1 3-16,-5 3 2 0,-3 0-1 0,-4-3 1 0,-2 0-1 15,1 0-10-15,0 0-14 0,-8 0-18 0,4 0-21 0,2 0-20 0,-5 0-19 16,-2 0-14-16,0 0-15 0,0 0-12 0,0 0-9 0,0 0-16 16,0 0-17-16,0 0-23 0,0 0-27 0,0 0-33 0,0 0-35 0,0 0-35 15,3 1-35-15,-3-1-38 0,0 4-40 0,0-1-37 0,0 2-37 0,-3-1-53 16,3 0-62-16,0 1-79 0,-2 3-87 0,-5 1-30 0,1 4-5 16,-6-1 19-16,1 1 27 0</inkml:trace>
  <inkml:trace contextRef="#ctx0" brushRef="#br0" timeOffset="255159.1654">13991 16009 51 0,'-2'-15'163'15,"-5"2"8"-15,5-1 6 0,-1 2 3 0,-2 0 1 0,1-1 0 16,4 6-3-16,-5-5-5 0,5 4-5 0,-3 4-7 0,1-2-8 16,-1 0-10-16,3 1-8 0,-2 3-7 0,-1 0-9 0,3-1-9 0,-4 3-8 15,4-2-10-15,-1-1-8 0,1 3-8 0,0 0-9 0,0 0-7 0,-4 0-7 16,4 0-8-16,0 0-6 0,0 0-6 0,0 0-7 0,0 0-7 15,0 0-5-15,0 0-4 0,0 0-4 0,0 0-4 0,0 0-2 16,0 0-3-16,0 0 0 0,0 0-1 0,0 0 1 0,0 0 1 16,0 0-1-16,0 0 2 0,0 0 2 0,0 0 0 0,0 0 1 0,0 0 0 15,0 0-1-15,0 0 0 0,0 0 1 0,0 0 2 0,0 0-1 16,0 0 0-16,0 0 2 0,0 0-2 0,0 0 2 0,0 0-2 0,0 0 1 16,0 0 0-16,0 0 1 0,0 0 0 0,0 0 1 0,0 0-1 15,0 0 2-15,0 0-1 0,0 0 1 0,0 0-1 0,0 0 1 0,0 0-1 16,0 0-1-16,0 0 1 0,0 0 1 0,0 0-2 0,0 0 1 15,0 0 1-15,0 5 2 0,0-2 2 0,0-1 4 0,0 0 3 0,0 3 2 16,-2 1 3-16,-1-4 4 0,3 2 4 0,-3 0 1 0,3 4 2 16,-2-1 1-16,-2-1 1 0,4 0-1 0,-3 3 0 0,3-1-1 15,-2 3-4-15,-1-2-2 0,3 0-2 0,-2 4-2 0,-1-1-3 16,-1 6-2-16,4-2-3 0,-1 3-2 0,1 2 0 0,0 4-1 16,0 0 2-16,1 1-1 0,-1 2-1 0,4 4 1 0,1-2 0 0,-2 3 1 15,-1-1-1-15,1 5 1 0,3-3 0 0,-3 3 0 0,0 3 6 0,-1-1 1 16,-2 1 4-16,4 4 2 0,-4-4 1 0,0 4 3 0,0 4 1 15,0-1 1-15,0 1 4 0,-4 1-1 0,4-2 1 0,-2 2 1 0,2 0 1 16,-3 1-3-16,3-1-2 0,0 1-4 0,0-2-3 0,0-2-3 16,0-3-2-16,0 4-3 0,0-7-2 0,0 3-2 0,0-2-1 0,0-6-1 15,0-1-1-15,0 0 0 0,0-3-1 0,0-1 0 0,0-3 2 16,0-3 1-16,-3 1 1 0,3-2 2 0,-2-3 3 0,-2 0-1 0,4 0 1 16,-3-4 0-16,3 0-2 0,-2 0-5 0,-1-3-6 0,3 0-9 15,-2-4-9-15,-1 4-11 0,-1-5-12 0,4 0-14 0,-1 0-15 16,-3 0-16-16,4-4-15 0,0 1-21 0,0-2-21 0,0-3-26 0,0 0-27 15,0 0-35-15,-1-3-42 0,-3-3-44 0,4-2-48 0,-3-4-56 16,3-3-58-16,-2-4-27 0,-1-9-13 0,3-1-1 0,-4-7 5 0</inkml:trace>
  <inkml:trace contextRef="#ctx0" brushRef="#br0" timeOffset="257612.5117">13864 15863 221 0,'0'-20'280'0,"0"5"-92"0,0 2-45 0,0 1-24 0,4 3-7 16,-2 2-2-16,6 0-2 0,1 2-2 0,1 1-7 0,7-1-9 15,2 3-9-15,6-3-9 0,6 3-4 0,1-4 1 0,13 1 2 0,1 0 3 16,8-2 4-16,8 0 3 0,6-3-3 0,9 1-3 0,8-7-7 16,5 0-6-16,13 3-7 0,1-6-6 0,10 2-7 0,0-2-2 0,11-1-5 15,1 0-5-15,0 0-6 0,7 0-10 0,-2 3-2 0,4-2-1 16,3-1 0-16,-3 4 0 0,5 0 1 0,0-1-1 0,3 3 0 15,5 0-2-15,1-1-2 0,-1 4-3 0,4-2-1 0,-1 2-2 0,3-2 2 16,-1 1 5-16,3-3-1 0,-1 7-4 0,0-4-1 0,2 0-2 16,1 3-1-16,-1-3-2 0,5 2-3 0,0-2-1 0,2 3 0 0,-2 0-1 15,2-1-1-15,-4 1 0 0,-1 0 1 0,1 6 3 0,-7-5 0 16,3 3-2-16,-6-2-3 0,2 6-1 0,-4-2-3 0,0 2-1 0,1-2 0 16,-6 3 0-16,4-4 0 0,-8 4 1 0,-2-1 0 0,1-2 3 15,-7 3-4-15,-1-5-4 0,-4 3-2 0,-5 0 1 0,0-1-1 0,-1-2 2 16,-3 3 1-16,-4-1 4 0,3-2 1 0,-4 0 3 0,-3 1 1 15,6 1 4-15,-10-2 0 0,6 1 4 0,-7-1 3 0,4 2 3 0,-4-1-1 16,-2 0 0-16,2 3-3 0,-5-6-1 0,-5 7-3 0,3-1-2 16,-5-2-2-16,-3 3-3 0,1-3-1 0,-5 2-2 0,1 1 2 0,-1 0 1 15,-5-4 2-15,2 1 0 0,-2 3 3 0,-3-1 1 0,0 1 2 16,1-4 3-16,-5 3 1 0,2 1 3 0,-1-7 0 0,-3 6 2 0,-2-2 1 16,2-1 0-16,-4-1 1 0,1-2-1 0,2 3-1 0,-5-2-1 15,1 0-1-15,-3-1-1 0,4 0 0 0,-8-1-3 0,5-2-2 16,-6 3-2-16,-1-1 1 0,1 2 0 0,-5-4 0 0,-2 1-2 0,2 1 0 15,-7 1-2-15,-1-1-1 0,-1-1 1 0,-3 5-1 0,-2-4 0 16,-6 3 0-16,2 0 2 0,-7 1-1 0,-1-1 3 0,0-1 1 16,-6 4 3-16,-2-1 1 0,-1-2 2 0,-4 3 3 0,0 0 2 0,1 2 1 15,-1-3 3-15,-4 2 0 0,0 1 2 0,2-4 1 0,-4 4-1 16,1-1 1-16,-2-3 1 0,1 4-2 0,1 0-2 0,-1-3-1 0,1 3 0 16,-4 0-1-16,4 0 0 0,-4 0 3 0,0 0 1 0,2 0 2 15,-6 0 2-15,3 0 3 0,-3 0 1 0,-1 0 2 0,0 0 2 0,0 0 1 16,0 0 2-16,0 0-1 0,0 0-1 0,0 0-1 0,0 0-1 15,0 0-3-15,0 0-3 0,0 0-4 0,0 0-2 0,0 0-2 0,0 0 0 16,0 0-2-16,0 0-1 0,0 0 1 0,0 0 1 16,0 0 3-16,0 0 2 0,0 0 2 0,0 0 4 0,0 0 0 0,0 0 3 15,0 0 2-15,0 0 1 0,0 0 0 0,0 0 2 0,0 0-2 16,0 0 0-16,0 0-1 0,0 0-2 0,0 0-3 0,0 0-2 0,0 0-1 16,0 0-1-16,0 0-2 0,0 0-1 0,0 0-3 0,0 0-2 15,0 0 0-15,0 0-1 0,0 0-1 0,0 0-1 0,0 0-1 0,0 0-2 16,0 0 1-16,0 0-2 0,0 0-1 0,0 0-1 0,0 0 1 15,0 0-2-15,0 0 0 0,0 0 1 0,0 0 0 0,0 0-2 0,0 0 0 16,0 0 2-16,0 0 0 0,0 0 0 0,0 0 0 0,0 0 1 16,0 0 1-16,0 0-1 0,0 0 1 0,0 0 2 0,0 0-1 15,0 0 0-15,0 0 0 0,0 0 2 0,0 0-1 0,0 0 1 16,0 0 1-16,0 0-1 0,0 0 2 0,0 0 0 0,0 0 0 0,0 0 0 16,0 0 0-16,0 0 0 0,0 0 1 0,0 0 1 0,0 0 0 15,0 0 0-15,0 0-1 0,0 0 0 0,0 0 0 0,0 0-1 16,0 0 0-16,0 0 0 0,0 0-2 0,0 0 0 0,0 0-1 0,0 0-1 15,0 0-2-15,0 0-1 0,0 0-2 0,0 0 1 0,0 0 0 0,0 0 1 16,0 0-1-16,0 0-1 0,0 0 0 0,0 0 0 0,0 0 0 16,0 0 0-16,0 0 0 0,0 0 2 0,0 0 0 0,0 0 0 0,0 0 0 15,0 0-1-15,0 0 0 0,0 0 0 0,0 0 0 0,0 0 0 16,0 0 0-16,0 0 1 0,0 0-1 0,0 0 0 0,0 0 0 0,0 0-1 16,0 0 0-16,0 0 0 0,0 0 0 0,0 0 0 0,0 0 0 15,0 0-1-15,0 0 0 0,0 0 0 0,0 0 0 0,0 0-1 16,0 0 1-16,0 0-1 0,0 0 1 0,0 0-1 0,0 0 1 15,0 0 1-15,0 0 0 0,0 0 0 0,0 0 2 0,0 0-1 0,0 0 1 16,0 0 1-16,0 0 0 0,0 0 1 0,0 0-1 0,0 0 0 16,0 0 0-16,0 0 1 0,0 0-1 0,0 0-1 0,0 0 1 0,0 0-1 15,0 0 1-15,0 0-1 0,0 0 0 0,0 0-2 0,0 0 0 16,0 0-1-16,0 0 1 0,0 0 0 0,0 0 1 0,0 0-1 16,0 0 1-16,0 0 0 0,0 0-1 0,0 0 0 0,0 0 1 0,0 0-1 15,0 0 1-15,0 0 0 0,0 0 0 0,0 0 0 0,0 0 0 16,0 0 1-16,0 0 0 0,0 0 0 0,0 0-1 0,0 0 0 0,0 0 0 15,0 0 1-15,0 0 0 0,0 0 0 0,0 0-1 0,0 0 2 16,0 0-1-16,0 0 0 0,0 0-1 0,0 0 1 0,0 0-1 16,0 0 0-16,0 0 0 0,0 0 0 0,0 0 0 0,0 0 0 0,0 0 0 15,0 0-1-15,0 0 0 0,0 0 0 0,0 0-1 0,0 0 0 16,0 0 0-16,0 0 1 0,0 0-1 0,0 0-1 0,0 0 0 0,0 0 1 16,0 0-1-16,0 0 1 0,0 0 0 0,0 0 1 0,0 0 0 15,0 0-2-15,0 0 2 0,0 0 0 0,0 0 0 0,0 0 0 0,0 0 0 16,0 0 0-16,0 0 0 0,0 0-1 0,0 0 2 0,0 0 0 15,0 0 0-15,0 0 0 0,0 0 0 0,0 0 0 0,0 0 0 16,0 0 0-16,0 0 2 0,0 0-2 0,0 0 1 0,0 0-1 0,0 0 0 16,0 0 0-16,0 0 0 0,0 0-1 0,0 0-1 0,0 0 0 15,0 0 0-15,0 0 0 0,4 0-1 0,-4 0 0 0,0 0-1 0,0 0-1 16,0 0-2-16,0 0-1 0,3 3 1 0,-3-3-4 0,0 0 0 16,0 0-1-16,2 4-2 0,-2-3 2 0,0 3 1 0,0-3 1 0,0 4 1 15,0 2 1-15,0 1 2 0,0 2 3 0,0 0 2 0,0 1 4 16,0 4 3-16,0 1 0 0,0 1 3 0,0 3 4 0,0 2 0 15,0-2 1-15,0 6 1 0,-2 1 2 0,2 1 1 0,-3 0 0 0,-1 0 1 16,4 5 2-16,-1 2-2 0,-3 0-1 0,4-2 0 0,-1 3 0 16,1 1 0-16,-4 0 0 0,1-3 0 0,3 6-1 0,-2-5-2 0,-1 1-1 15,3 3-2-15,-4-5 1 0,4 1-2 0,-1-4-2 0,-3 6 0 16,2-7 0-16,-1-1 0 0,0-1 0 0,1 1-1 0,-1-4-1 0,1-2-1 16,-2 0 2-16,1-3 0 0,1 0-1 0,-1-4 1 0,3-3 0 15,-4 2 1-15,4-6 1 0,-1 1 2 0,-3-2 2 0,4-3 1 16,0 2 2-16,0-2 2 0,0-2 2 0,0-2 0 0,0-1 3 0,0 0-1 15,0 0 2-15,0 0 0 0,0 0-1 0,0 0 1 0,0 0-1 16,0 0-3-16,0 0-2 0,0 0-2 0,0 0-1 0,0 0-3 16,0 0 0-16,0 0-3 0,0 0-1 0,0 0-1 0,-1-1-1 0,1-2-2 15,-4-1 1-15,4 3-2 0,0-3 0 0,-3 3-1 0,3-1-1 0,-2 0 2 16,-1-4-2-16,3 4 0 0,-2-1 0 0,2-2 0 0,-3 2 0 16,-1 1-1-16,4 0 0 0,-2-3-2 0,-1 3 1 0,3-1 0 15,-2 0-1-15,2-2 1 0,-3 5-1 0,0-2 0 0,3 0-1 16,0 2 2-16,0 0 2 0,0 0-4 0,-2 0 1 0,2 0 1 0,0 0-1 15,0 0 1-15,-4-3 0 0,4 3 0 0,0 0-1 0,0 0 1 16,0 0 0-16,0 0-1 0,0 0 0 0,0 0 0 0,-3 0 0 0,1 0-2 16,-1 0 2-16,-2 3-1 0,1-3 1 0,-1 2-1 0,4 0-1 15,-6 3 2-15,0-2 0 0,0 2 1 0,-1 0 1 0,-3 2-1 0,1 1 0 16,-5 0 1-16,1 1 0 0,-1 0 2 0,-2 3-1 0,0 4 1 16,-2 0 0-16,-3-3 0 0,0 3 0 0,-6 1 1 0,1 0-1 15,0 0-1-15,-6 6 1 0,-6-2-1 0,-2 0-1 0,-7 4 0 0,-1 0-3 16,-6 2-2-16,-3 1-1 0,-5 1-3 0,-5 1-2 0,-4-1-1 15,-3 7-2-15,-1-5 0 0,-4 2-3 0,1 4 1 0,-4-2 3 0,4-1 3 16,-4 1 2-16,2 0 3 0,0 1 3 0,4-2 4 0,-3 0 5 16,3 5 3-16,0-5 4 0,0-3 2 0,1 8 1 0,-4-8 2 0,-1 4 2 15,0 0 0-15,-3 0-2 0,-1-1-2 0,-2 0-2 0,-5 2-4 16,1-3-2-16,-3 2-3 0,-1 0-4 0,1 2-3 0,-5 0-4 16,0 0-1-16,4-3 2 0,-2 3 1 0,-2-1 1 0,3-2 3 15,-1 2 2-15,3-6 2 0,-1 3 2 0,1-4 1 0,4 2 3 0,-1-5 2 16,-1-1 1-16,5-4 5 0,-2 4 1 0,4-3 1 0,0-3-1 0,-2-2-2 15,2 0-3-15,1-1-3 0,-1-3-2 0,3 2-2 0,2-2-1 16,3-2-1-16,0-2-1 0,2 2-4 0,2-2-1 0,1-1-3 0,1-1-3 16,4 0 2-16,-1 1 1 0,5-4 0 0,0 4 4 0,1 0 0 15,3-3 1-15,1 2 1 0,0-2 0 0,3 3 2 0,-3-1 2 16,5 1 1-16,-1-3 1 0,-1 2 2 0,1 1 4 0,-3-3-2 0,3 1-1 16,-4-1-2-16,0 2-1 0,2-1-2 0,-2 1 0 0,-4-3-2 15,-1 2-2-15,0-4-1 0,3 3-1 0,-6-1-1 0,-1 2-4 0,4-1 1 16,0-1-2-16,-3 0-2 0,2 1-1 0,-2-2-2 0,3 2-1 15,-2-2-2-15,-1 2-3 0,4 2 1 0,-3-3 1 0,-1 0 3 0,-1 1 1 16,4 2 2-16,-2-6 3 0,1 4 2 0,-1-1 0 0,-2 2 4 16,4-4 1-16,0 3 3 0,-3 1 0 0,1 0 3 0,-2-1 3 15,1 3-2-15,-2-3-2 0,-2 2-2 0,0-3-1 0,0 4-3 0,-2 0-1 16,1 1-2-16,-1-2-2 0,-1 0-1 0,4-2-1 0,0 3-2 16,0-1-1-16,3-6 0 0,3 4-1 0,0 0 0 0,5 1 0 0,0-4 0 15,3-2 0-15,2 3 0 0,4-3 0 0,3 0 0 0,1 0 1 16,4-3 0-16,2 3-1 0,-2-2 3 0,5 2-1 0,4-6 2 0,0 4 2 15,-2-1 1-15,6-2 1 0,1 4 1 0,-4-2 1 0,7 0 1 16,-1 2 1-16,-2-3 1 0,-1 4 1 0,4-1 1 0,-5-2 2 0,6 3 0 16,-5-4 0-16,1 4 0 0,-2 0-1 0,2 0 1 0,-1 0-1 15,-1 0 1-15,-1 0-1 0,-1 0-1 0,-5 0 2 0,4 4-1 0,-7-4 0 16,3 3-2-16,-5-2 0 0,0-1-2 0,-7 4 0 0,2-3-2 16,-3 5 0-16,-1-5-2 0,1 3 0 0,-1-3-2 0,-3 4 0 15,4-5-2-15,0 3 0 0,-3 0-1 0,-1-1-2 0,4 1 0 16,0-2-1-16,-4 5 0 0,2-6-1 0,1 2 0 0,-3 1 0 0,4-3-1 15,1 2 1-15,-1-2-2 0,3 3 2 0,5-3 0 0,-4 0 0 0,9 0 1 16,-1-3 2-16,3 3 2 0,3-2 0 0,4 2 3 0,0-5 2 16,3 2 1-16,2 0 1 0,1-1 2 0,1 2 0 0,3 2 2 15,-1-6 1-15,5 4 0 0,3-1 1 0,-2 3 1 0,3-1 1 0,-1-3 1 16,5 4-1-16,-4-1 0 0,6 1 0 0,-2-3 1 16,0 0 0-16,1 3 1 0,-1-1 0 0,2-3 0 0,1 4 1 0,-1 0-1 15,3 0 1-15,0 0-2 0,0 0 0 0,0 0-1 0,0 0-1 0,0 0-1 16,0 0-1-16,0 0-2 0,0 0 0 0,0 0-2 0,0 0 0 15,0 0-2-15,0 0-1 0,0 0-1 0,0 0-1 0,0 0 1 0,0 0 0 16,0 0 0-16,0 0 0 0,0 0 0 0,-2-1 0 0,2 1 0 16,0 0 1-16,0 0 0 0,0 0-2 0,0 0 1 0,0 0 0 15,0 0-1-15,0 0-3 0,0 0-2 0,0 0-6 0,0 0-8 0,0 0-8 16,0 0-13-16,0 0-13 0,0 0-18 0,0 0-18 0,0 0-21 16,0 0-21-16,-4 1-24 0,1-1-25 0,3 5-31 0,0-2-32 0,3 1-45 15,3 1-52-15,-1 0-67 0,2 3-72 0,-1-1-39 0,6 1-19 16,2-1 1-16,3 0 12 0</inkml:trace>
  <inkml:trace contextRef="#ctx0" brushRef="#br0" timeOffset="264960.7985">11549 10109 290 0,'3'-20'419'0,"-3"3"-15"0,0 2-29 0,0 1-74 16,0 1-90-16,0 3-56 0,-3 0-36 0,3 5-17 0,-2 2-11 0,-2-1-7 16,4 8-5-16,-3-4-11 0,3 8-10 0,-2 2-12 0,-1 2-11 15,1 5-6-15,-1 4-2 0,-1 3 1 0,-1 2 3 0,2 3 5 16,-2 1 5-16,0 1 8 0,0 3 6 0,-7 0 4 0,5-4 4 0,-5 3 1 15,2 2 1-15,-4-3-1 0,-1-3 1 0,1 2 1 0,-1-3 1 0,-2 1-1 16,3-4-2-16,0-3-2 0,-3 1-1 0,4-2-3 16,2-4 0-16,-1-1-2 0,4-2 0 0,3-1 0 0,0-5 3 0,1 0 1 15,3-1 0-15,-3-2 1 0,4-1 0 0,4-1-2 0,-3-3 0 0,6 0-3 16,-2-3-3-16,0-1-3 0,4 3-4 0,-1-3-5 0,3 1-5 16,2-2-8-16,4-2-6 0,2 2-6 0,1 0-6 0,4-3-6 15,4 3-4-15,-1-3-3 0,4 4-4 0,1-4-2 0,2 0-1 0,-1 4-1 16,-1-4-2-16,2 3 1 0,-2 1 0 0,1-1-1 0,-2 2 1 15,-1-1-2-15,1-1 1 0,-4-2-1 0,0 3 2 0,-3 0 1 0,2-3 2 16,-4 2 1-16,0 1 2 0,-3 0 2 0,3 0 1 0,-5 0 2 16,-1-4 4-16,-3 1 0 0,1 2 1 0,0-2 2 0,-3-4 1 0,0 2 3 15,1 0 3-15,-4-2 7 0,-3 2 5 0,4-3 7 0,-4-4 7 16,0 4 10-16,0-4 8 0,-1 2 11 0,-4-3 9 0,3 1 10 16,-3-1 8-16,0 2 9 0,-3-1 7 0,3-1 2 0,-4 4-2 0,4 0-4 15,-5 4-6-15,3-2-10 0,-4 2-10 0,4 5-14 0,-2-1-18 16,-1 2-14-16,5 3-15 0,-3 3-11 0,1 2-11 0,-1 3-9 0,-1 2-7 15,3 7-5-15,1 3-2 0,-4 2-2 0,3 8 1 0,-3 3 2 16,1 4 3-16,-2 2 4 0,3 6 4 0,-2 1 4 0,1 2 4 16,-2 6-8-16,0-1-9 0,0 4-20 0,-2 2-21 0,2-1-27 0,0 1-27 15,1 4-36-15,-1-2-37 0,3 2-57 0,2-3-67 0,0 4-111 16,0-5-137-16,2 2-68 0,-2-2-36 0,4-4-11 0,-3 2 0 16,-1-6 12-16</inkml:trace>
  <inkml:trace contextRef="#ctx0" brushRef="#br0" timeOffset="269842.6629">1475 8134 436 0,'-24'-4'456'0,"5"3"-56"0,-1-2-87 15,5-1-58-15,-2 3-40 0,3 1-26 0,0-3-18 0,6 0-16 0,3 3-14 16,-4 0-21-16,4 0-21 0,2 0-22 0,3 0-24 0,0 0-16 0,0 0-13 15,5 0-11-15,3 3-8 0,1 0-7 0,1-2-3 0,7 3-2 16,2 0 0-16,3 1 1 0,4 2-1 0,6-6 0 0,4 2 0 0,3-2 2 16,7-1 1-16,4-1 0 0,4-2-4 0,4-2-4 0,5 1-5 0,4-4-9 15,4-3-9-15,1 2-12 0,5-2-14 0,-1-3-13 0,1 2-16 16,3-1-19-16,-3 1-22 0,3-1-26 0,-3 1-34 0,-5 3-23 0,-1-2-25 16,-3 2-16-16,-4-2-14 0,-3 3-7 0,-7 0-1 0,-1 2 5 15,-7-1 9-15</inkml:trace>
  <inkml:trace contextRef="#ctx0" brushRef="#br0" timeOffset="270078.3916">3271 7866 120 0,'-7'-7'200'0,"-5"-1"2"0,2 3-2 0,-4-2-2 0,-3-1-5 16,4-2-7-16,-5 3-12 0,0-1-9 0,-1-2-11 0,-3 3-11 0,1-3-12 15,3 2-7-15,-6-4-6 0,2 3-4 0,1-2-4 0,1-1-3 16,-1 1-5-16,2 2-2 0,2-3-3 0,-1-1-4 0,4 4-3 0,4-1-6 16,-2 0-7-16,3 0-6 0,4 1-7 0,0 2-7 0,2-1-10 0,3 3-8 15,3-2-8-15,2 0-8 0,4-1-7 0,4 3-6 0,4 4-4 16,4-1-4-16,4 2-4 0,1 0-2 0,3 2-1 0,2 3-1 0,4 3 2 15,-2 1 0-15,-2 3 3 0,-1 7 2 0,1-3 4 0,-2 7 0 16,-7 2 3-16,0 3-1 0,0 5-1 0,-8 1-10 0,-5 7-9 0,-1 2-15 16,-6 3-17-16,-7 4-29 0,-4 3-30 0,-4 3-67 0,-6 3-82 0,-3 5-78 15,-6-3-75-15,-2 2-37 0,-6 1-20 0,0-1-9 0,-2-1-4 16</inkml:trace>
  <inkml:trace contextRef="#ctx0" brushRef="#br0" timeOffset="273346.1823">26745 18465 68 0,'13'-48'305'0,"1"-1"-56"0,7 6-94 0,2-5-44 0,3 6-21 0,-2 4-9 16,3-2-4-16,-1 7 3 0,1 3 6 0,0 5 4 0,-1 2 3 0,1 3-5 15,-3 7-8-15,-2 2-7 0,4 6-6 0,-6 3-9 0,1 2-7 16,-2 2-7-16,-1 3-7 0,-4 6-3 0,0-3-4 0,1 5-2 16,-8 3-1-16,1 0 1 0,1 2 0 0,-4 0-1 0,0-1 0 0,-5 1-3 15,-2 2-4-15,-1 4-3 0,-6-3-3 0,4-3-3 0,-3 5 0 16,1-6 0-16,-5 3-2 0,3-3 0 0,-1 0 0 0,-2 0 0 0,2-5 0 15,-2 1 3-15,5-1 0 0,-1-3 6 0,3-1 6 0,-2-1 5 16,2 2 4-16,1-6 0 0,3-2 2 0,1-1 0 0,0-4 0 16,1-1-1-16,3-2-1 0,1-5-1 0,2 1-1 0,-1-6-2 0,6-1-4 15,-1-4-4-15,9-1-8 0,-5-3-4 0,8-2-3 0,2 1-2 16,-1-1 1-16,3-4 0 0,4 6 1 0,0-4 0 0,-2 3-1 16,1-1 3-16,-2 0 1 0,-1 5 4 0,-5 0 6 0,0 5 4 0,-1-2 7 15,-6 4 0-15,-1 0 0 0,-6 4 0 0,4 6-3 0,-7-5-2 0,-3 9 0 16,1-2 1-16,-3 4 1 0,-3 1 3 0,-2 2 2 0,0 4-2 15,-4 1-3-15,-1 7-4 0,-2-2-4 0,-3 8-1 0,-6-1-1 16,6 5 0-16,-7 0 0 0,0 0-1 0,-1 10 1 0,1-4-3 0,0-2-4 16,0 3-7-16,7 1-6 0,-6-4-11 0,8 1-9 0,-1-2-11 15,4 0-9-15,3-1-11 0,2-8-9 0,3 3-10 0,2-6-10 16,2 3-14-16,6-3-13 0,1 1-23 0,1-6-24 0,7-1-36 0,2-2-40 16,3-4-34-16,5 1-34 0,1-5-40 0,2 0-43 0,4-2-19 15,2-3-4-15</inkml:trace>
  <inkml:trace contextRef="#ctx0" brushRef="#br0" timeOffset="273536.3288">28203 17955 328 0,'5'-21'449'0,"0"2"18"15,0 2-28-15,-5 1-51 0,0 6-61 0,0-1-66 0,0 2-46 0,0 1-35 16,-1 6-26-16,-3-4-20 0,2 6-20 0,-1 3-20 0,-2 2-19 16,0 3-18-16,-2 1-17 0,0 7-14 0,0-3-8 0,-1 7-3 0,-2 4-2 15,1 0 1-15,-1 1-1 0,-2 2 1 0,-2 1-3 0,4-1-5 16,-2-1-12-16,-2 4-11 0,6-2-16 0,-2 0-16 0,-1-2-19 15,-1-2-17-15,4 1-22 0,3 0-23 0,-4-2-31 0,8-3-35 0,-6-1-45 16,7-2-48-16,-2-2-39 0,2-2-35 0,2-1-35 0,-2-3-37 0,7-2-12 16,-6-2 3-16</inkml:trace>
  <inkml:trace contextRef="#ctx0" brushRef="#br0" timeOffset="273700.6139">27889 18073 27 0,'-3'-19'297'16,"1"4"-30"-16,-1 2-35 0,3 1-32 0,0 3-29 0,0 1-21 15,0 1-16-15,3 2-16 0,-1 3-13 0,5 2-17 0,-1 0-12 0,3 0-13 16,-1 5-10-16,4 2-9 0,-1 0-10 0,2 4-2 0,1-3-3 16,5 5-1-16,-6 3 0 0,4-1-3 0,2-1-6 0,-2 3-12 15,2 0-16-15,-5 0-21 0,3 2-25 0,1-3-42 0,-1 4-51 0,2-2-48 16,-5-1-50-16,3 0-50 0,2-2-52 0,-6-1-22 0,4 1-6 16</inkml:trace>
  <inkml:trace contextRef="#ctx0" brushRef="#br0" timeOffset="273879.5316">27911 18116 250 0,'-8'-5'359'0,"3"1"8"0,1 1 12 0,3 1-74 0,1 2-116 0,1-3-66 16,4 3-43-16,4 0-21 0,-1 0-10 0,6 0-9 0,3 3-5 16,2-3-2-16,3 2-1 0,5 1 0 0,1-3-1 0,2 2-6 0,1-2-12 15,1 2-17-15,1 0-22 0,3-2-29 0,-2 3-34 0,-2 0-47 16,0-3-55-16,-3 2-64 0,0-2-69 0,-1 3-34 0,2-3-20 15,-4 0-11-15</inkml:trace>
  <inkml:trace contextRef="#ctx0" brushRef="#br0" timeOffset="274397.4323">29028 17713 54 0,'-8'-5'448'0,"3"-1"8"0,-4-1 3 0,1 3 1 16,2 0-45-16,0-1-68 0,4 2-88 0,-1-1-100 0,3 4-55 16,0 0-33-16,-2 7-16 0,2-2-7 0,2-1-6 0,-2 0-10 0,5 4-3 15,1 2-6-15,-4 2 2 0,7-1 1 0,-1 1 2 0,-3-1 1 16,7 1 2-16,-5 3-1 0,2-2-1 0,-1 1-1 0,1-1-2 16,-1-3-1-16,2 1-3 0,2 1 0 0,-1-5-2 0,1 4-1 0,-6-6 0 15,6 3 2-15,-1-3 1 0,2 1 3 0,-1-1 2 0,2-1 1 0,-1-4 2 16,1 0 1-16,3 0 0 0,-2-4 2 0,2-1-2 0,2-6 2 15,2 3-2-15,-3-2 0 0,1-6-3 0,0-1-1 0,1-3-2 16,-1-1-3-16,0-6 1 0,-2 4 0 0,0-7 4 0,-3 2 5 0,-1-7 5 16,-2 4 6-16,1-4 5 0,-4 4 5 0,-1-3 5 0,0 5 8 15,-6-1 2-15,5 4 4 0,-6 2-2 0,3 3-4 0,-3 4-6 16,0-1-10-16,0 6-11 0,-3 5-10 0,3 3-9 0,-2 0-8 0,-2 8-7 16,3 2-6-16,-3 4-7 0,-1 5-6 0,2 6-5 0,1 5-3 15,-5 3 2-15,2 6 2 0,0 5 4 0,0 5 8 0,-2-1 3 0,2 3 5 16,3 2 0-16,-5 3-1 0,2-1 0 0,0 2-2 0,0-2-2 15,-2-1-2-15,2 3-2 0,0-4-2 0,0-2-1 0,0 1-1 0,-2-2-1 16,2 1-2-16,0-4 1 0,-4-2 0 0,4-2 1 0,0-2 1 16,-4 2 0-16,-2-8 2 0,2 1 3 0,2-3 0 0,-5-2 2 0,4-6 1 15,-6-2 2-15,0-3 2 0,1-3 2 0,-4 1 1 0,1-8 1 16,-2 2-1-16,-5-5 1 0,1-3-1 0,0-3 2 0,-3-5 0 0,1-1 0 16,-2-3-3-16,-1-3-5 0,3 0-6 0,-2-2-6 0,4-3-10 15,0 0-13-15,3 0-16 0,6-1-21 0,-1 3-26 0,5 1-31 16,4-1-33-16,2 0-43 0,8 2-48 0,4 0-71 0,4 0-77 0,8 3-69 15,3-2-60-15,10 3-24 0,0 0-5 0,8-4 6 0</inkml:trace>
  <inkml:trace contextRef="#ctx0" brushRef="#br0" timeOffset="274629.0637">30270 17324 414 0,'3'-25'457'0,"1"2"5"0,-3 5-1 0,6 1-2 0,-5 0-96 0,3 6-143 16,2 5-81-16,-2 0-48 0,3 9-23 0,-1 5-14 0,5 4-5 15,-2 7-1-15,-1 6-8 0,3 6-6 0,-2 7-5 0,2 4-1 0,-5 7 1 16,1 6 3-16,-3 1-1 0,-5 4 1 0,0 3-6 0,-5 0-8 16,-5 2-13-16,-2 1-17 0,-3 1-18 0,-6 0-22 0,-6 1-20 0,0-5-23 15,-4 6-34-15,-6-6-43 0,-3 4-60 0,-1-3-68 16,-5-3-65-16,-1-1-61 0,-3-1-24 0,1-7-2 0,-1 0 1 0</inkml:trace>
  <inkml:trace contextRef="#ctx0" brushRef="#br0" timeOffset="274928.6547">26960 17631 58 0,'5'-30'457'0,"-5"7"18"0,0-3 14 16,0 5 13-16,-5 5-76 0,-4 4-120 0,1 7-71 0,-3 5-46 16,-2 5-20-16,-4 10-8 0,0 6-9 0,-6 12-11 0,3 2-15 15,-9 8-20-15,2 10-19 0,-2 3-19 0,-2 11-9 0,0-3-7 0,4 9-4 16,1 2-2-16,6 0-4 0,0 2-6 0,6 2-10 0,4 1-12 15,6 0-11-15,9-8-16 0,9 3-17 0,7-6-21 0,7-1-22 16,12-6-23-16,6-6-24 0,10-4-26 0,9-4-52 0,6-9-64 16,10-7-96-16,7-6-111 0,6-3-49 0,5-11-14 0,-4-7-6 0,10-5 3 15,-7-5 8-15</inkml:trace>
  <inkml:trace contextRef="#ctx0" brushRef="#br0" timeOffset="315900.1192">10575 7511 103 0,'-5'-20'204'0,"0"-2"3"0,1 3 2 0,-1-1 0 0,0 3-4 16,-4 0-7-16,6 0-10 0,-2-2-10 0,0 4-13 0,1 1-11 15,-1 2-11-15,4 0-10 0,-3 4-10 0,1-2-8 0,3 3-14 16,-2 2-14-16,-1 0-14 0,3 1-12 0,0 0-15 0,0 4-14 0,0 0-12 15,0 4-9-15,0 0-5 0,0 4-5 0,0 6-2 0,0 1-2 16,0 4 2-16,3 6 2 0,-1 1 4 0,-2 5 3 0,3 5 5 0,2 2 6 16,-1 2 5-16,-3-1 5 0,3 6 1 0,1-1-1 0,-5-3-1 15,3 2-2-15,-1 0-3 0,-2-1-1 0,3 0-2 0,-3-2-2 16,0-1-1-16,0-2 0 0,0 2-1 0,0-6-2 0,0 2 1 16,0-6-1-16,-3 2 0 0,3-2-1 0,-2-2 1 0,-1-3 1 0,3 3-2 15,-2-6-1-15,-1-1 1 0,-1-3-1 0,4-2 2 0,-5 0 0 0,5-3 3 16,-1-3 1-16,-3 3 4 0,4-5 1 0,-3 1 4 0,3-3 4 15,-2-4 1-15,2-1 2 0,0 0 0 0,0 0-1 0,0 0 0 16,0-1-3-16,0-8-4 0,0 1-7 0,0-3-7 0,0-5-8 0,0-5-8 16,0-2-9-16,0-4-7 0,0-2-8 0,0-10-7 0,0-2-7 15,0-3-3-15,-3-4-3 0,3-3-3 0,-4-1 0 0,2-3-1 0,-1 1 4 16,-2-1 0-16,0-1 4 0,0-1 3 0,-2 2 0 0,-2-1 6 16,4 6 5-16,-3-3 5 0,3 7 4 0,-1 0 4 0,1 2 4 0,0 3 2 15,-2 2 6-15,2 4 3 0,2 0 5 0,1 5 4 0,-1 2 4 16,-2 1 4-16,1 6 4 0,4-2 1 0,-1 4 0 0,-3 3-2 0,2 3-3 15,-1 0-6-15,3 6-7 0,-3-5-6 0,3 7-7 0,0 3-4 16,0 2-7-16,0 0-4 0,0 2-3 0,0 10-3 0,0-3-6 0,0 7 2 16,0 5 4-16,0 4 5 0,0 5 4 0,0 1 8 0,0 7 6 15,0 4 7-15,0 2 10 0,0 3 6 0,0 2 4 0,0-1 3 0,0 3 4 16,0-2 3-16,0 4 2 0,0-2 1 0,0 1-4 0,0-5-2 16,3 4-3-16,-3-5-1 0,0 0 1 0,0-1-2 0,0-2-2 0,3-2-1 15,-3-2-1-15,2-3-2 0,-2-1 1 0,0-1-2 0,0-3-1 16,0-5-1-16,4 0 0 0,-4-2 0 0,0-1 0 0,0-7-1 15,1 2 0-15,-1-1 0 0,0-5 0 0,0 1 2 0,0-5 4 0,0 0 2 16,0 1 1-16,0-5 5 0,4 0 4 0,-4 3 4 0,0-6 2 16,0-1 2-16,0 0-1 0,0 0 1 0,0-1-1 0,0-7 0 15,0 1-1-15,-4-6-5 0,4 1-4 0,-1-8-6 0,-5-2-4 0,3-3-8 16,0-4-5-16,-2-4-10 0,-1-4-8 0,1-3-4 0,-3-1-4 0,3-6-3 16,-2 2-3-16,2-3-4 0,0 1-1 0,-1-1-1 0,0 3 1 15,1-2 0-15,-1 2 2 0,1 3 0 0,2 1 1 0,-2 1 3 16,1 2 3-16,3 1 4 0,-3 2 2 0,-1 1 0 0,2 4 4 0,1 4 1 15,-1-1 4-15,-1 2 2 0,2 0 1 0,2 3 2 0,-3 5 2 0,3-2-1 16,-2 4 2-16,-1 1-1 0,3 2 0 0,-3 1-2 0,3 2-2 16,0 4-3-16,0-3-5 0,0 4-4 0,0 1-6 0,0 3-3 0,0 0-5 15,0 3 1-15,0 1 1 0,0 1 2 0,0 6 0 0,3 1 2 16,-3 3 4-16,3 1 2 0,-1 4 4 0,-2 3 6 0,3-1 6 0,-1 6 6 16,2-5 5-16,-1 5 4 0,-1-1 3 0,-2-2 0 0,3 5 1 15,-3-5-2-15,2-2-1 0,1 2 0 0,-3-4 0 0,4-1 1 0,-3-2-4 16,-1 2 0-16,4-7 0 0,-4 2-1 0,3-2-1 0,-1-1 2 15,-2-2 1-15,3-2 2 0,-1-4 1 0,-2 4 4 0,3-3 3 0,3-2 2 16,-6-2 3-16,3-1-1 0,2-1 1 0,-2-4-1 0,-1-1-1 16,5-3 1-16,-2-1-1 0,0-3-3 0,0-3-2 0,4-3-4 15,-4-1-4-15,4-5-3 0,-1-1-5 0,2 1-4 0,-1-4-2 0,-4-2-3 16,3 0-2-16,-1-2 1 0,0 5 2 0,0-5 3 0,0 3-1 0,0 1 3 16,-2 1 2-16,5 0 3 0,-3 4 0 0,-2-1 2 0,0 3-1 15,0 1 3-15,-2 1-1 0,3 0 2 0,2 3 1 0,-3 1-3 16,0-1 0-16,4 4-3 0,-4 0 0 0,4-1-3 0,-1 5-1 0,-3-2-2 15,4 2-2-15,-4 1-1 0,3 3-1 0,1-2-1 0,1 2-1 0,2 0 0 16,2 2 0-16,-1-2 1 0,1 5-1 0,5 0 0 0,1 0 0 16,-1 0-1-16,3 5 2 0,2 0 2 0,5 1 1 0,0-1 1 0,2 4 1 15,4-1 2-15,1 1-1 0,4-2 2 0,2 6 0 0,-1-2 1 16,7 1 1-16,-2-3 0 0,3 4 2 0,4-4-1 0,0 4 0 0,-2-3 0 16,5 0 2-16,1-1-2 0,-1 2 0 0,-1-3-1 0,-1-1 1 0,1 1-4 15,1-3 0-15,-5-1 0 0,2 0-1 0,-4-1-3 0,1 2-1 16,-1-5-1-16,1 3-1 0,-6-3 1 0,1 0 1 0,-3 0 0 0,-3-3 1 15,2 3 2-15,-5-1 0 0,3-3 2 0,-6 0 2 0,-1 1 1 16,-1 2 1-16,-4-2 3 0,0-2 1 0,-4 1 1 0,-1 1 1 0,0 2 0 16,-3-2-1-16,-2 2 0 0,-4 1-3 0,1-3 1 0,0-1-1 15,-6 3 2-15,1-2 1 0,-1 3 0 0,-3-4 2 0,4 4 2 0,-4-1 2 16,-2 1 3-16,-1 0 3 0,2 0 1 0,-4 0 2 0,0 0 0 0,0 0 2 16,0 0-2-16,0 0 0 0,0 0-2 0,0 0-3 0,0 0-4 15,5 1-3-15,-5-1-5 0,0 0-7 0,0 0-3 0,3 4-3 0,-1-1-3 16,-2-2-3-16,3 6 0 0,-3-3-3 0,4 4 1 0,-3 0 2 15,-1 0 2-15,5 2 3 0,-1 2 4 0,-1 1 1 0,-1 4 5 0,3-1 4 16,2 5 1-16,-2-1 1 0,0 3 4 0,4-1 2 0,-4 4 3 16,3 2 3-16,1 0 2 0,-1 1 1 0,1 4 0 0,-2-3 0 0,1 2-1 15,1 1 0-15,-1 0 2 0,2 1-2 0,-1 1 2 0,0 0 0 16,-1-2 2-16,1 0 0 0,-4 2 0 0,3-3-2 0,-3 3 1 16,4-2-2-16,-4 0 1 0,4 0-2 0,-4-3 1 0,0 0-1 0,2 1-1 15,-2-3 2-15,-4 2-2 0,3-3 0 0,1-2-2 0,-5-1 0 16,3 0-1-16,-3 0 0 0,2-4 0 0,-2 3-2 0,0-5 2 0,0 2 0 15,0-3 1-15,0 0 0 0,0 0 0 0,0-5 1 0,-2 3 0 16,2-2 2-16,-3-1 0 0,3 1 2 0,-2-4 0 0,-1 4 2 0,-1-5 2 16,-1 4 1-16,4-4 2 0,-3-1 2 0,1-1 1 0,-2 1 1 15,0 0 4-15,1-2 2 0,-1-1 4 0,0 1 2 0,0 2 4 16,-2-6 4-16,2 2 1 0,0 1 1 0,-4-2-1 0,1 1-1 0,-1 0-1 16,-6-1-5-16,-2-2-3 0,0 5-3 0,-2-3-4 0,-3 1-5 15,-2-1-5-15,-3 3-7 0,-4-2-4 0,-3-1-3 0,0 4-4 16,-2-4-1-16,-7 0 1 0,2 3 0 0,-3-4 2 0,3 6 2 0,-5-2 3 15,-3-1 3-15,1 0 3 0,-3 0 0 0,-6 0 2 0,3 1 1 0,-4 2-1 16,0 0-2-16,-2 1 0 0,-3-3-3 0,0 2-2 0,-4-2-1 16,1 1-3-16,3 1-1 0,-5-2-3 0,-1 1-2 0,3-4-3 15,-1 3 0-15,3 0-1 0,-3 0 1 0,6 0 1 0,1-3 0 0,2 1 2 16,3-2 0-16,1 3 1 0,1-4 0 0,4 0 0 0,3 0 0 16,1 0 0-16,1 0 1 0,3 0 1 0,2-4 2 0,3 3-1 15,0 1 1-15,4-3-1 0,1 1 0 0,0-3 2 0,4 2-1 0,0 1 1 16,-1-3-1-16,6 3 1 0,0-1-1 0,0 1 2 0,3-4-2 15,0 4 1-15,2-1-1 0,0-1 0 0,2 1-1 0,1 1-1 0,2-2-2 16,2 0-2-16,-2 3-1 0,4-3-2 0,3 2 0 0,-4 1-2 16,4 1-1-16,0-4 0 0,1 3-2 0,-1 1 0 0,2 0 0 0,1 0-3 15,2 0 0-15,0 0-3 0,0 0-1 0,0 0-4 0,0 0-6 16,0 0-7-16,0 0-7 0,0 0-13 0,0 0-16 0,0 0-16 16,0 0-16-16,0 0-18 0,0 0-19 0,0 0-16 0,0 0-16 15,0 0-15-15,0 0-12 0,0 0-13 0,2 5-14 0,1-4-10 0,2 1-11 16,-1 3-8-16,1-1-9 0,0 0-16 0,4 1-20 0,-1-1-22 15,4 1-24-15,2 1-30 0,1-4-30 0,2 1-29 0,5-1-29 0,-3-2 0 16</inkml:trace>
  <inkml:trace contextRef="#ctx0" brushRef="#br0" timeOffset="317526.4422">12541 7311 205 0,'-2'-9'210'0,"-1"-1"0"0,3 0 0 0,-3 0 0 0,3 2-10 15,-2 1-14-15,2-1-17 0,0 2-14 0,0 0-17 0,0 2-15 0,0-1-14 16,0 1-11-16,0 0-13 0,0 0-12 0,0 4-11 0,0 0-12 16,0 0-14-16,0 0-13 0,0 0-8 0,2 4-7 0,1 4-5 0,0 0-2 15,-1 4 1-15,5 3 2 0,-2 4 4 0,0 6 4 0,4 4 5 16,-1 3 5-16,1 3 8 0,-2 8 5 0,4 2 6 0,-2-2 8 0,-2 7 2 16,1 0 4-16,1 1 1 0,-1 0-2 0,-3 2-3 0,1 0-3 15,0 0-3-15,-4-3-4 0,2 3-3 0,1-5-2 0,0-4-3 16,-5 1-3-16,3-3-3 0,-3-1-4 0,4-1-3 0,-3-4-3 0,-1-1-3 15,4-3-2-15,-3-4-1 0,-1-2 0 0,4-1 0 0,-4-4-4 16,3 3 1-16,-1-8 1 0,-2 1 1 0,3-1 1 0,-3-4-1 16,0 1 1-16,0-4 2 0,0 0 2 0,0-1 2 0,0 0 3 0,0-4 4 15,0 1 3-15,0-2 3 0,0 0 4 0,0-3 1 0,0 0-1 16,-3 0-4-16,1-3-4 0,-1-1-6 0,-2-4-5 0,0 0-7 16,-2 0-10-16,2-6-9 0,-4-1-10 0,1-2-13 0,2-1-11 0,-2-9-12 15,3 2-13-15,-4-1-10 0,4-7-9 0,0 1-4 0,2-4-2 0,1-2 2 16,-1 0 1-16,3-2 4 0,0-1 5 0,3-2 5 0,-1-1 6 15,1 0 8-15,-1 1 5 0,1-2 9 0,2 4 8 0,-1-2 8 16,-1 3 10-16,-1-2 6 0,3 1 5 0,-2 1 8 0,1 2 5 0,-3 4 5 16,3-1 5-16,1 0 4 0,0 0 3 0,4 4 3 0,-4-1 3 15,3 1 2-15,1 4 4 0,-1 1 1 0,3-1 3 0,1 3 0 0,-2-1 2 16,7 3-1-16,-4 1-3 0,6 2-1 0,-2 3-2 0,7-2-1 16,-2 6-2-16,0-3-2 0,9 2-1 0,-4 4-3 0,6 1-2 0,3 3-3 15,-1 0 0-15,5 1-3 0,4 4-1 0,0 0-1 0,2 0-1 16,4 0 0-16,-1 1 0 0,6 2 0 0,1 2-1 0,-1-2 1 0,-1 2 0 15,4 0 0-15,2-1 0 0,-2-1 0 0,-3-1-1 0,3 1-2 16,-2 2 0-16,0-5-2 0,-3 3 0 0,2-3 0 0,1 0-2 0,-5 0 0 0,2-3 2 16,-4 0 2-16,4 1 0 0,-3-3 3 0,1 2 2 0,-2-1 2 15,1-4 1-15,-1 3 2 0,1-3 1 0,-3 3 0 0,3-3 2 0,-4 0 3 16,2-3-1-16,-2 2 0 0,0-2-2 0,-4 2-1 0,1 0-1 16,-4-2-2-16,0 1-2 0,-6 3-2 0,3-1-1 0,-9 1 0 0,0 3-1 15,-5-3-2-15,0 2-2 0,-4 2-2 0,-3-1-1 0,-1 3 0 0,-1-2-1 16,-4 0-1-16,-1 3-1 0,1-1 0 0,-4 1-2 0,0 0 0 15,-2 0-2-15,3 0-1 0,-6 0-2 0,0 0-1 0,3 0 0 0,-1 1 0 16,-2-1-1-16,3 3-2 0,0 0 2 0,-1 2-1 0,3-2-1 16,-1 3 1-16,-1 1 1 0,-1 3 0 0,1 1 0 0,2 3 4 0,-1 1 3 15,-3 3 4-15,3-2 4 0,1 8 2 0,-2-5 4 0,-1 8 4 16,2-1 3-16,1 2 3 0,-2 3 4 0,2 0 4 0,-1 2 4 0,-3 3 4 16,-1-1 5-16,4 5 1 0,-4-3-1 0,3 2 1 0,-1 1 1 15,1 1-2-15,-1 2 1 0,-2-1-2 0,3 0 0 0,-3 3-3 16,4-3-1-16,-3-1-4 0,-1 3-1 0,4-3-3 0,-2 1-2 0,-2-1-1 15,3 0-1-15,-3-3 0 0,3 2 0 0,-1-5-3 0,-2-1 0 16,3 1 0-16,-3-2-2 0,4-1-1 0,-4-1 0 0,0-3 1 0,0 0 1 16,0-2 0-16,0 2 3 0,0-7-1 0,0 3 1 0,-4-4-1 15,4 1 2-15,-3 0 3 0,1-4 3 0,-1 0 5 0,-2-2 6 0,0 1 7 16,-2-3 8-16,0 0 8 0,-1-1 8 0,-4-2 6 0,-2 2 5 16,0 1 6-16,1-6 5 0,-6 2 2 0,-3 2 2 0,-4-3 0 0,-1 0-1 15,-6-1-5-15,1-1-3 0,-7 2-8 0,-2-3-8 0,-3 2-10 16,-6-2-11-16,1 0-7 0,-4 1-6 0,-2-1-4 0,1-1-5 15,-4-2-1-15,0 4-4 0,-2-4-1 0,-1 1-3 0,-2 2 0 0,5-4-2 16,0 5 0-16,-2-5 1 0,2 4 2 0,0 2 1 0,3-3 1 16,1 0-1-16,1 0-1 0,0-3-2 0,7 6-1 0,2-6 0 0,-1 6-1 15,4-7 0-15,6 4 0 0,-1-3 0 0,3 2 1 0,3 1 1 16,2-4-1-16,1 1-1 0,5 2 0 0,5-3 0 0,-2 0 0 16,2 0 0-16,3 0-1 0,4 0 1 0,-2 0-2 0,5 0 1 0,1 0-1 15,-3 0 0-15,4 0-2 0,0 0 0 0,1 0-2 0,-1 0 1 16,5 0-1-16,0 0-1 0,0 0 1 0,0 0-2 0,0 0-2 15,0 0-2-15,0 0 1 0,0 0 0 0,0 0 0 0,0 0-1 0,0 0 0 16,0 0 0-16,0 0-2 0,0 0 1 0,0 0-2 0,0 0-1 16,0 0 0-16,0 0 1 0,0 0-1 0,0 0 0 0,0 0-1 15,0 0-1-15,0 0-1 0,0 0 0 0,0 0 0 0,0 0-1 0,0 0-2 16,0 0-2-16,0 0-3 0,0 0-4 0,0 0-4 0,0 0-6 16,0 0-9-16,0 0-7 0,0 0-10 0,0 0-9 0,0 0-12 0,0 0-12 15,0 0-17-15,0-3-17 0,0 3-15 0,0 0-16 0,0 0-15 16,-1-1-15-16,1 1-17 0,0 0-15 0,0 0-17 0,0 0-17 0,0 0-22 15,0 0-23-15,0 0-32 0,0 0-37 0,0 0-45 0,0 0-48 16,0 0-45-16,0 0-42 0,1-7-11 0,4 6 7 0,-1-6 14 16</inkml:trace>
  <inkml:trace contextRef="#ctx0" brushRef="#br0" timeOffset="318833.2399">11579 7064 15 0,'-5'-5'149'0,"-3"-3"2"16,4 4 2-16,-1-4 0 0,2 3-3 0,-2 0-3 0,3 1-6 15,-2 0-7-15,4-1-8 0,-3 2-5 0,3-2-6 0,0-1-5 0,0 0-9 16,3-1-9-16,-3 0-10 0,6-1-10 0,-1 2-8 0,1-5-9 16,5 2-8-16,2-4-9 0,1 1-7 0,6-2-5 0,1-2-4 0,5 1-7 15,1-2-5-15,5-2-5 0,4-2-4 0,3 2-2 0,2-4 0 0,9 1-4 16,-1-1-4-16,4-2 1 0,7-1 4 0,1 1 2 0,2 0 1 15,9 2 2-15,1-5 1 0,4 1 1 0,6-1 1 0,3 2 0 0,4-1 3 16,9 3 1-16,0-2 1 0,0 1 0 0,8 1 1 0,-3-1-3 16,7 2-8-16,-2-1-7 0,2 4-5 0,2-3-1 0,4 5-2 0,3 2 2 15,1-3 3-15,5 5 2 0,5 0 2 0,4 2 0 0,8 0-1 0,0 3 0 16,9 2 1-16,-2 3 0 0,7-1 1 0,0 2 2 0,0-1 5 0,3 4 3 16,-1 4 0-16,1-1 1 0,-1 2-3 0,-2 3-1 0,0-1 0 15,-1 2-2-15,3 0 1 0,-4 4 0 0,-1-1-1 0,-1 2 2 0,-4 2 1 16,-6 0-3-16,0 0-4 0,-8 3-3 0,-6-3-1 0,-2 2-1 15,-3 1-1-15,-10 1 1 0,1-1 1 0,-10-2 0 0,1 6 0 0,-7-3 1 16,-5 0 4-16,-2 1 1 0,-7-1 1 0,0 0 5 0,-6 3 2 0,-6-1-1 16,-1-2-3-16,-6 2-5 0,-6-3-1 0,-2 1-2 0,-5 1-1 15,-7-1 0-15,-2-1 0 0,-6 1 1 0,-2-4-2 0,-6 1 0 0,-3-2 0 16,1 1 1-16,-6-3 2 0,-2 1 4 0,-4-1 3 0,1 2 2 16,0-3 4-16,-3 1 2 0,-4-5 2 0,2 5 1 0,-2-2 1 0,0-3 1 15,-3 1 1-15,-2 0 2 0,4-1 3 0,-4 0 1 0,0 1-1 0,0-4-1 16,-2 3 0-16,2-1-1 0,-1-2-1 0,-1-1-1 0,-1 1 0 15,1 2 0-15,-1-4 1 0,-2 1 0 0,4-3 0 0,-4 6 0 0,0-7-1 16,0 1 1-16,0-1 1 0,0 0 1 0,0 0 2 0,0 0 2 16,0 0 0-16,0 0 2 0,0 0 2 0,0 4 2 0,0-4 2 0,3 0 1 15,-3 0 3-15,0 0 1 0,0 0 0 0,0 0 1 0,0 0 3 0,0 0-1 16,0 0-1-16,0 0-1 0,0 0 0 0,0 0-3 0,0 0-2 16,0 0-4-16,0 0-3 0,0 0-4 0,0 0-3 0,2 1-2 15,-2-1-4-15,0 0-2 0,0 0-2 0,0 0-3 0,0 0-3 0,0 0-1 16,0 0-2-16,0 0 0 0,0 0-2 0,0 0 1 0,0 0 0 0,5 0 1 15,-5 0 1-15,0 0 0 0,3 0 0 0,-3 0 1 0,0 0 0 16,4 0 1-16,-3 0 2 0,-1 0 0 0,0 0 3 0,0 0 1 0,5 0 2 16,-5 0 3-16,0 0 2 0,4 0 3 0,-1 0 3 0,-3 0 3 0,2 0 2 15,1 0 3-15,2 0 4 0,-5 0 3 0,0 0 4 0,4 0 3 16,-2 0 3-16,-2-1 4 0,0 1 5 0,3 0 3 0,-3 0 3 0,0 0 1 16,0-4 0-16,0 3 0 0,0-2-2 0,0-1-1 0,0-1-3 0,0 3-3 15,0-3-5-15,0 1-3 0,0-4-3 0,-3 3-6 0,3-4-7 16,-2 1-5-16,-2-2-6 0,3 0-3 0,-3 0-3 0,1 0-3 15,-2-1-1-15,0 0-1 0,0-1-2 0,-2 0 0 0,-3-1-2 0,4 1-1 16,1-3 1-16,-7 2-1 0,4 1 0 0,-1-1 0 0,2 3-1 0,-1-2 1 16,-1 4-1-16,1-7 0 0,-1 7 0 0,4 0-1 0,-3-2-1 0,3 3 1 15,-4-1-1-15,6 3 0 0,-2-3-1 0,-1 4 1 0,1-1 0 16,0 0 1-16,2 0 0 0,-2 0-1 0,1 3 1 0,3-2 0 0,-6 0 1 16,5 3 1-16,-1-2 2 0,3-2 0 0,-4 5 3 0,4-4 2 15,-1 2 2-15,1 2 3 0,0 0 0 0,0 0 3 0,0 0 1 16,0 0 1-16,0 0 2 0,0 0-1 0,0 0 0 0,0 0-1 0,0-1-1 15,1 1-1-15,-1-4-2 0,4 3-2 0,-4 1-3 0,0 0-2 0,3-3-2 16,-1 3-4-16,1 0-2 0,1 0-2 0,-3 0-1 0,8 0-2 16,-4 0-1-16,0 0 0 0,4 0-2 0,3 0 0 0,-2 3 0 0,7-3-1 15,2 1-1-15,-1 3 0 0,3-1-1 0,1 2 0 0,2 2 0 0,3-1 1 16,0 1-1-16,1 3 0 0,-3 1-2 0,6-2 1 0,-4 6-2 16,1-4 1-16,-1 4-2 0,0-2 1 0,0 6-1 0,-4-3 1 0,2 2 0 15,-3-1-1-15,2 0 1 0,-5-1 0 0,1 4 1 0,-1-4 0 16,-5 1 1-16,-1 0-1 0,-1 1 2 0,-5 0 1 0,2-4 1 0,-2 3 1 15,-7 2 0-15,0-3 2 0,-4 1 1 0,-4 3 3 0,-1 1 3 0,-5-4 1 16,-4 4 2-16,-8-1-2 0,-1 3-1 0,-2-1-7 0,-10 3-5 16,-1-4-10-16,-6 4-14 0,-3-2-17 0,-4 4-21 0,-2-2-25 15,-3-1-27-15,0 1-40 0,0 2-47 0,2-2-64 0,0 0-73 0,1 1-72 16,3 2-71-16,5-3-30 0,3 0-6 0,3 1 1 0,2-2 10 16</inkml:trace>
  <inkml:trace contextRef="#ctx0" brushRef="#br0" timeOffset="320966.0595">22364 18648 288 0,'-5'3'417'0,"-4"-2"-2"0,4-1 0 0,-3 0 4 0,-1 0-98 0,-1 0-146 16,1 0-85-16,-1 4-55 0,-2-3-31 0,-2 2-17 0,1 1-15 16,-1-3-15-16,-3 5-20 0,3-1-26 0,-1-1-51 0,-5 4-62 15,6-4-68-15,-1 4-70 0,1 0-31 0,-1-3-14 0,1 2-6 0</inkml:trace>
  <inkml:trace contextRef="#ctx0" brushRef="#br0" timeOffset="334317.9876">46317 14786 70 0,'-43'-8'180'16,"9"4"4"-16,-5-3 3 0,7 2-2 0,-2-2 0 0,10 2-6 15,-2-3-6-15,4 4-9 0,3-2-10 0,2 1-11 0,7 0-14 0,-2 4-12 16,7-2-14-16,3-1-12 0,2 0-11 0,2 3-10 0,6-6-12 16,6 6-8-16,5-2-11 0,15-1-6 0,3-3-5 0,13 2-4 15,13-3 0-15,15 4-1 0,8-4-2 0,13 4-1 0,13-4-2 0,6-1-3 16,15 1-5-16,3 1 0 0,7 0 2 0,6-1 2 0,3-1 1 0,-2 1-3 15,5 0-2-15,-5 1-1 0,2 3-3 0,-4-5-2 0,-1 5 0 16,-7-1-3-16,-2 3-4 0,-10-2 1 0,-4-1 1 0,-8 2-6 16,-3 2-7-16,-13-3-9 0,-3 4-5 0,-10-1-6 0,-3-2-3 0,-11 3-3 15,-3-3-2-15,-7 3-1 0,-12-1-1 0,2-2 2 0,-8 3 0 16,-8-2 3-16,-1-1 2 0,-9 3 2 0,-1-2 2 0,-4-1 2 0,-5 3 0 16,-3 0 2-16,-1 0 2 0,-4 0 0 0,1 0-1 0,-1 3 0 0,-8-1 1 15,6-2 1-15,-5 5 0 0,5-1 1 0,-6-1 2 0,3 5 0 16,-3-4 2-16,6 7 3 0,-5-5 3 0,3 6 3 0,2-2 2 0,0 3 3 15,1-5 5-15,4 5 3 0,2-4 3 0,-4 4 3 0,11-1 3 0,-3-3 2 16,5 3 4-16,0 0 2 0,8-4 1 0,1 0 3 0,4-1 1 0,4-1 2 16,4 0 1-16,2-5 1 0,7-1 0 0,-2 0-1 0,10 0 0 15,-3-4-2-15,5-4 0 0,0 0 0 0,4 0-3 0,1-4-1 0,0 3-1 16,2-6-2-16,-5 3-1 0,-2-6-1 0,0 1-3 0,2 0-1 16,-5 1-2-16,-2-4-2 0,0 0-2 0,-9 4-2 0,2-1-2 0,-3-1-3 15,-4 5-3-15,-3-2 1 0,-3 2-2 0,-2 1 1 0,-2-3-2 16,-5 10-1-16,0-3-1 0,-5 0-1 0,3 6 0 0,-1-1 0 0,-4 3-1 15,-2 0 2-15,2 0 4 0,1 5 3 0,2 0 4 0,-3-1 3 0,2 3 4 16,2-2 5-16,1 3 4 0,-3 0 4 0,7-1 5 0,-1 5 5 0,1-3 4 16,1-2 4-16,6 2 5 0,-2-1 2 0,6 0-2 0,1 0 0 0,5-2 1 15,-2-1-2-15,3 3-3 0,4-3-3 0,5-1-2 0,-3-1-4 16,6-3-3-16,-1 3-3 0,-1-3-3 0,6 0-3 0,-2-3-2 0,0 3-2 16,-5-3-3-16,2 2-2 0,1-2-3 0,-4-2-2 0,-1 3-3 0,-6-1-1 15,1 0-3-15,-2 1-1 0,-5-1-1 0,1 3-3 0,-6 3-2 16,2-1-2-16,-9 1-1 0,1 2-2 0,1 3 0 0,-3-1-1 0,-4 2 0 15,-3 2-1-15,1-2 1 0,-1 4-1 0,-2 2 0 0,1-3 2 0,-1 3-1 16,-5 0 2-16,1-1 0 0,0-2 1 0,-3 4 4 0,2-4 2 0,-3 0 5 16,3 4 5-16,-2-4 4 0,2 2 5 0,0-1 5 0,-2-1 5 15,8 1 3-15,-3-2 4 0,-1 2 4 0,3-2 4 0,0 2 1 16,-1-2 3-16,1-2 0 0,7-1-2 0,-5 0 0 0,3 0-4 16,0-6-3-16,1 3-4 0,2-3-3 0,1 0-2 0,0-2-5 15,-2 0-2-15,5 0-3 0,-2 0-4 0,1-2-2 0,1 0-1 0,-2 2-3 16,0-2-1-16,3-1-2 0,-3 3-1 0,-1-2-1 0,-7 2 0 15,4-3-1-15,-4 0-1 0,-1 3-3 0,-1-2-4 0,-5-1-9 16,-4 3-8-16,1 0-9 0,0 0-10 0,-4 0-10 0,2 0-13 16,-5 0-14-16,-1 3-19 0,0-1-19 0,-3 4-30 0,-1-4-33 0,-2 5-43 15,-2 1-49-15,-5-1-51 0,-1 3-54 0,1 3-34 16,-7-5-25-16,-3 4-6 0</inkml:trace>
  <inkml:trace contextRef="#ctx0" brushRef="#br0" timeOffset="337785.8922">20667 18430 60 0,'-2'-13'99'0,"-1"6"-10"16,-2-2-9-16,1 4-10 0,-1-2-16 0,4 3-18 16,1 4-13-16,-4 0-8 0,4 0-7 0,-3 0-6 0,3 4-6 0,-2 3-5 15,2-2-3-15,0 4 0 0,2 5 2 0,1-1 3 0,1 3 5 0,2 4 6 16,-2 2 9-16,4 4 6 0,-3 5 6 0,6 3 3 0,-3 1 3 0,1 8 6 15,-1-2 3-15,2 2 3 0,2 4 0 0,-3 2 2 0,-1-2 2 16,-1 2 0-16,2-2-1 0,-4 2-3 0,3-1-3 0,-1-1-4 16,-2 1-3-16,0-5-3 0,1 2-2 0,-1-1-3 0,-2-5-2 0,1 1-4 15,-3-3-1-15,-1-2-1 0,4 0-2 0,-3-6 0 0,-1 2-2 16,4-8-1-16,-4 0-3 0,0-5 0 0,0-1-1 0,0-1 2 0,0-3 0 16,3 1 0-16,-1-8 1 0,-2 0 2 0,3 0-1 0,-3-1-2 15,4-2-5-15,-3 0-10 0,-1-3-7 0,0 0-6 0,0-3-15 16,4 0-19-16,-4 3-21 0,0-7-25 0,0 0-21 0,0-2-23 0,0-6-21 15,0-1-19-15,0-4-16 0,0-2-14 0</inkml:trace>
  <inkml:trace contextRef="#ctx0" brushRef="#br0" timeOffset="337972.4075">21155 18992 9 0,'0'44'31'0,"1"-1"-5"0,-1-1-7 16,4-4-5-16,-4 0-9 0,3-1-7 0,-1-3-7 0,1 1-9 15,1-5-10-15,-4 0-10 0</inkml:trace>
  <inkml:trace contextRef="#ctx0" brushRef="#br0" timeOffset="342618.7465">15316 15987 74 0,'-16'-23'124'0,"-1"2"-1"0,-2 1 0 0,-1 0-3 0,-4 4-3 0,-1-1-8 15,-3 0-10-15,-4 4-10 0,1 0-10 0,-1 0-8 0,-4-1-7 16,0 8-5-16,0-1-7 0,-3-1-4 0,-2 3-4 0,0 0-6 0,2 2-6 16,-2 1-2-16,0 2-3 0,-3 2-3 0,3 3-2 0,3-1-3 15,-4 5 0-15,4 1-2 0,-3-1-2 0,2 3-3 0,-2 7-2 0,2-2-1 16,-2 2 0-16,0 6-2 0,5 3-2 0,-3 0-1 0,3 8-2 15,0-1-1-15,1 6-1 0,6 7-2 0,-2 3-3 0,4 6 2 0,-1 5 4 16,6 4 1-16,0 5 2 0,5 4-1 0,3 6 3 0,1-3 1 16,4 6 0-16,4 1 2 0,5-1 3 0,0 2-1 0,5-1 1 0,4-8 3 15,4 3 1-15,1-9-3 0,3 2-3 0,5-8 0 0,2-6 1 16,3-8-1-16,4-4 0 0,3-4-1 0,-1-10 0 0,4-1-1 0,2-8 0 16,7-7 2-16,-1-3 2 0,4-6 3 0,1-7 0 0,6-1 2 15,-2-6 1-15,6-6 0 0,-2-5-2 0,5-3 1 0,0-5 0 0,-1-7 0 16,1-3 0-16,-4-2-2 0,5-6 1 0,-6 0-2 0,-2-2-4 15,-5-4-2-15,2-4-3 0,-4 2-4 0,-8-4-5 0,0 2 0 0,-5-7 3 16,-2 2 0-16,-10-2-2 0,-2-1-2 0,-3-2 0 0,-11 3-3 16,-2-4-3-16,-6 4-4 0,-6-3-3 0,-2 6-3 0,-11-6-2 15,0 3-1-15,-6 4 1 0,-6 1-4 0,-5 1-7 0,-1 5-4 16,-4 2-4-16,-7 1-2 0,2 4-1 0,-2 7-3 0,-3-1-3 0,-2 9-3 16,-1 2-4-16,1 7-5 0,-5 6-2 0,3 3-10 0,1 9-9 0,1 4-15 15,-2 6-16-15,2 8-13 0,4 4-14 0,-1 4-15 0,4 13-19 16,2-1-24-16,3 8-27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34:06.5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20894 13580 4 0,'0'-32'179'0,"-4"-1"3"0,4 4-2 16,0 0-3-16,0-3-12 0,0 8-13 0,0-3-16 0,0 6-14 0,0-3-12 15,4 4-8-15,-2 5-12 0,1-1-12 0,-1 1-12 0,4 3-11 0,0 2-10 16,4 2-9-16,-2 5-7 0,9-2-8 0,-3-2-4 0,5 7-4 16,1 0-1-16,4 0-2 0,-2 0 0 0,2 7-1 0,2-2 0 15,-2-2 0-15,-2 5 0 0,3 2 0 0,-2-1-1 0,-5 4-4 0,1-3 2 16,-2 1-1-16,-5 1 2 0,-2 4 2 0,-1-1 0 0,-4 1 0 16,-5 1 0-16,0 0 2 0,-3 0 3 0,-8 0 2 0,1 3 1 15,-5 0-2-15,-6 4 0 0,-1-1-3 0,-4 2-4 0,-4-4-6 0,-3 5-6 16,-2 2-8-16,2-5-10 0,-6 2-12 0,3-4-21 0,0 6-27 15,6-6-40-15,-3 2-48 0,3-1-47 0,6-3-47 0,1 1-43 0,6 0-43 16,4 0-18-16</inkml:trace>
  <inkml:trace contextRef="#ctx0" brushRef="#br0" timeOffset="545.6508">20778 13452 128 0,'-5'-14'247'0,"-2"6"-39"0,2-1-25 16,0 1-16-16,1 2-8 0,-1 0-11 0,3 4-9 0,-1-1-17 15,3 3-17-15,0 5-19 0,-3-2-19 0,3 6-13 0,-2 2-10 0,-2 3-7 16,4 5-5-16,0 2-2 0,0 4-1 0,0 5 2 0,0-2 2 15,0 12 3-15,0-5 3 0,0 5-1 0,0 1-1 0,-1 0-2 0,1-3-4 16,-4 6-5-16,1-2-6 0,1-4-8 0,-1 2-10 0,-1 2-10 16,-1-4-11-16,5-2-15 0,-1 2-16 0,-3-3-22 0,1 0-25 15,3 0-38-15,-2-4-46 0,-1 1-43 0,3-3-43 0,0 3-48 0,0-6-52 16,0-2-15-16</inkml:trace>
  <inkml:trace contextRef="#ctx0" brushRef="#br0" timeOffset="916.1696">20236 15020 57 0,'-9'-3'372'0,"-1"-2"-23"0,0 2-46 0,3 1-48 16,-2-1-48-16,4 1-31 0,0-1-21 0,2 3-13 0,-3-2-10 0,6 2-15 15,0 0-19-15,0 0-17 0,0 0-18 0,4 0-11 0,1 0-9 16,3 0-7-16,3 0-7 0,2 2-2 0,8-2-2 0,1 0-3 16,5 0 1-16,6 0-3 0,3 0-2 0,4 0 0 0,8-2 2 0,2 0 3 15,4-1 0-15,4-2 0 0,2 0-5 0,-2-3-4 0,5 4-5 16,3-5-4-16,-2 1-6 0,2 1-6 0,-3-5-5 0,0 4-5 0,-3-4-5 15,-2 3-7-15,0 2-10 0,0 0-10 0,-5-1-10 0,-4 1-9 16,-3-1-7-16,0 1-12 0,-6 0-12 0,-1 3-15 0,-10-1-18 16,-2 1-14-16,2 1-16 0,-10 2-19 0,-4 1-22 0,0 1-17 0,-4 2-18 15,-6 2-21-15,0 3-23 0,-5 1-28 0</inkml:trace>
  <inkml:trace contextRef="#ctx0" brushRef="#br0" timeOffset="1580.4872">20788 16034 79 0,'0'-23'374'0,"0"6"2"0,0-3-59 0,0 1-90 15,0-1-51-15,-2 3-35 0,-1-2-15 0,1 2-6 0,-5 0-4 0,2 0-5 16,0 1-9-16,-3-1-14 0,-1 1-9 0,1 4-7 0,1-4-5 16,-5 4-3-16,2-1-3 0,-2 1-5 0,1 2-5 0,0 3-7 0,-3 2-6 15,0 1-5-15,1-1-4 0,-1 5-3 0,0 1-1 0,-3 6-3 16,-2-1-3-16,2 6-4 0,2 0-5 0,-5 6-3 0,1 3-3 15,-3 2-1-15,3 6-2 0,0-4 0 0,-1 5-2 0,1 6 0 0,2-4-3 16,-2 2 0-16,2-1-2 0,3 4-2 0,4-1-1 0,-2-3 0 16,5-2-2-16,1 1-1 0,4 1-2 0,-1-5-1 0,3-5 1 15,3 3-1-15,-1-5 2 0,4 0 0 0,1-4 3 0,2-5 3 0,-1 4 3 16,6-7 2-16,-2-1 1 0,3-2 2 0,-1-3 2 0,3 0 2 16,2-6 1-16,1 0 2 0,-1-2 1 0,0-3 2 0,-1 0 1 0,5-5-1 15,-1 1 0-15,-2-1 0 0,-1-4 1 0,0 0-1 0,-2-3 1 16,-2 0 2-16,1 0 0 0,-1-2 3 0,-1-3 1 0,-3 0 3 15,0 1 1-15,-3-1 2 0,2-1 3 0,-3-2 4 0,2 0 3 16,-4 0 2-16,0 5 2 0,-2-2 3 0,-1 1 1 0,3 0 2 0,-5 4-1 16,4 2-2-16,-4 0-4 0,3 6-4 0,-1-3-6 0,-2 6-6 0,0 2-7 15,0-2-6-15,0 6-3 0,0 3-4 0,0 3-3 0,0 6-5 16,0-1-2-16,0 5-1 0,0 4-2 0,0 3 0 0,0 1 1 16,-2 11 1-16,-1-1 2 0,3 4 3 0,-4 2 3 0,-1 5 1 0,3-2 0 15,-1 3-3-15,-2 5 0 0,0-1-2 0,-2 2 1 0,2 1 2 16,0-1 2-16,0 3 2 0,-2-1 3 0,2 1 0 0,0-1 2 0,1-1 2 15,2-2 1-15,-1-2 2 0,0 2 1 0,-2-5 2 0,3-1 2 16,-2-6 1-16,4 2-1 0,-3-3-3 0,3-5-2 0,0-2-1 0,0-7-2 16,0 1-2-16,0-5-2 0,0-6 0 0,3 2-1 0,-3-2 1 15,4-3 0-15,-2-3-1 0,1-4-6 0,2-1-10 0,0-1-11 0,4-4-13 16,-1-3-20-16,6-3-19 0,-1-2-25 0,5 0-29 0,-3-2-49 16,5-4-59-16,3-1-75 0,-1-4-82 0,2 0-49 0,3-1-33 0,-2 1-13 15,3-2 2-15</inkml:trace>
  <inkml:trace contextRef="#ctx0" brushRef="#br0" timeOffset="2672.0206">24712 14257 123 0,'0'-3'206'15,"0"2"-3"-15,0-2-4 0,-2-2-2 0,2 5-14 0,0 0-19 0,0 0-25 16,0 0-31-16,0 0-23 0,-3 0-18 0,3 5-15 0,-2-1-8 15,-1 4-9-15,-1 3-9 0,3-1-7 0,-3 6-5 0,-1 4-2 16,2 4-2-16,-4 2 1 0,0 1 3 0,2 3-1 0,2 6 1 0,-4-3-4 16,0 3-4-16,0 3-14 0,0-1-17 0,-1 3-28 0,3-3-33 15,-4 5-47-15,4-1-52 0,0-3-60 0,0 4-65 0,0-4-32 16,1 1-13-16</inkml:trace>
  <inkml:trace contextRef="#ctx0" brushRef="#br0" timeOffset="3330.0267">26098 14134 58 0,'6'-20'295'0,"-3"1"-52"0,2-1-38 0,0 1-31 0,-1-1-15 0,-4 4-9 15,3-4 0-15,-3 0 2 0,0 0-4 0,-3 4-6 0,3-4-14 0,-4 0-15 16,-1 2-12-16,0 4-8 0,2-2-7 0,-4 3-7 0,0-2-10 16,0 3-8-16,-1 4-9 0,-4 0-7 0,3 3-7 0,-4 2-4 0,-1 3-5 15,0 0-6-15,-5 4-5 0,1 4-5 0,-3 3-5 0,-1 2-7 16,-2 2-5-16,-1 2-2 0,4 2-2 0,-8 4-1 0,7 0-1 15,-2 4-1-15,2-4-2 0,3 4 0 0,2-2-2 0,0-1 1 0,3 0-3 16,4 0 0-16,2-2-1 0,-1 0 0 0,4-5 0 0,2 3 0 16,3-1 0-16,0-4 0 0,3-2 1 0,2-3 1 0,0 1 2 0,2-5 0 15,2 2 4-15,1-3 3 0,3-2 4 0,1-3 1 0,0 0 3 16,-1 0 3-16,10-3 2 0,-5-4 2 0,3 0 1 0,1-3 1 16,2-2 1-16,1 0 2 0,-1-4 0 0,4-1-1 0,-6-2 0 0,3 1-1 15,-1-2 0-15,-2-1-1 0,1-4-1 0,-1-2-1 0,-4 6 0 16,-4-4 1-16,3 3 2 0,-3 1 3 0,-1-2 2 0,-1 3-1 0,-5 2 0 15,0 3-3-15,0 3-4 0,-4-1-4 0,2 7-4 16,-1-2-2-16,-2 5 1 0,-2 3 0 0,0 3-1 0,0 5-1 0,-2 1-4 16,-2 5-2-16,3 2-2 0,-3 5-3 0,-1 6 2 0,0 1-1 0,-2 4 4 15,0 1 5-15,1 3 2 0,-3 4-1 0,2-2 0 0,-5 0-2 16,4 2 0-16,3 3-2 0,-4-3-1 0,4 0-1 0,-4-2 0 0,8 0-1 16,-6 1 0-16,2-4 1 0,3-2 0 0,-5-1 0 0,7 0 1 15,-1-6 0-15,1 0 1 0,0-2 2 0,0-4 1 0,0 0 3 0,0-3 5 16,0-5 0-16,1-2 4 0,-1 0 3 0,4-3 3 0,-1 1 3 15,-3-5 2-15,2-2 0 0,3-1 2 0,2-1 3 0,-2-2 3 16,0-2 1-16,4-3-1 0,-1 1 0 0,1-3-2 0,1-2-3 0,0-2 0 16,2 2-3-16,-2-4-2 0,2 4-4 0,-2-4 0 0,4 0-2 15,0 3-2-15,-2 0-4 0,-2 1-3 0,3-2-5 0,-1 2-5 0,2 1-5 16,3-2-10-16,-7 4-9 0,7-2-14 0,-1 3-16 0,1 1-26 16,2-2-31-16,1 1-49 0,-5 3-58 0,8-1-66 0,-1 0-71 15,3-1-39-15,-4 0-27 0,8 3-9 0</inkml:trace>
  <inkml:trace contextRef="#ctx0" brushRef="#br0" timeOffset="3523.3845">27019 14068 303 0,'-5'0'361'0,"4"0"2"0,1 0-71 0,0 0-103 15,1 0-70-15,8 0-52 0,1 0-33 0,5 0-22 0,4 0-15 16,3 0-13-16,7 0-17 0,2-5-17 0,5 2-36 0,0-1-40 16,8-1-44-16,-3 2-47 0,7-1-47 0,-6 0-49 0,1 0-23 0</inkml:trace>
  <inkml:trace contextRef="#ctx0" brushRef="#br0" timeOffset="3695.5078">27042 14442 38 0,'-6'8'355'0,"1"-3"9"0,2 2-49 0,3-3-75 0,5-3-63 0,4 2-60 15,2-3-36-15,5 0-26 0,4-3-14 0,8 2-11 0,2-3-12 16,6-4-15-16,0 0-21 0,7 1-24 0,-1-5-44 0,4 4-50 0,0-4-48 16,2 3-47-16,-2-3-50 0,2-1-52 0,-6-1-24 0</inkml:trace>
  <inkml:trace contextRef="#ctx0" brushRef="#br0" timeOffset="3946.4485">27543 13772 103 0,'-12'-12'407'0,"5"-3"16"0,-1 3-30 0,1-1-57 0,2 1-50 0,0 3-50 16,1 2-31-16,-1-5-20 0,3 8-13 0,2-3-8 0,-3 3-17 15,0-1-21-15,3 5-19 0,0 0-18 0,-2 4-17 0,-2 1-16 16,4 2-13-16,0 2-13 0,0 10-12 0,0 1-11 0,0 1-6 0,0 9-4 16,0 3-2-16,0 3 3 0,0 3 3 0,0 6 4 0,4 2-5 15,-2 0-8-15,-2 2-12 0,3 4-16 0,0-2-19 0,-3 2-23 0,0-2-28 16,0 1-31-16,2-2-52 0,-2 3-61 0,5-4-76 0,-1-2-82 16,1-2-38-16,0 1-15 0,2-6-4 0,1 0 5 0</inkml:trace>
  <inkml:trace contextRef="#ctx0" brushRef="#br0" timeOffset="4296.0202">28370 13861 21 0,'-5'-9'386'0,"0"0"-1"0,-2 2-1 0,0-1 2 16,-1 4 3-16,2 4-86 0,-2 5-130 0,3 2-69 0,-4 9-40 15,1 1-19-15,-1 5-7 0,1 3-3 0,-1 6-1 0,-1 1 1 0,1 4-2 16,4 4 2-16,0 1 1 0,-2 1-1 0,2 4-2 0,5-2-6 16,0 1-6-16,0-3-4 0,5-1-3 0,2-1-4 0,0-2-2 0,5-2-1 15,5-3 0-15,-3-5 1 0,1-1 2 0,5 0 0 0,1-6 2 16,1-1-1-16,4-5 2 0,1-2 2 0,0-5 1 0,1 0 2 0,-1-5 0 16,4-3 0-16,-1 0 0 0,-2-6 0 0,-1-3 0 0,3 0 1 15,-2-7 0-15,-1-1 1 0,-1 0 0 0,-2-7 2 0,-2 0-1 0,0-2 1 16,-5-2-2-16,-2-3 0 0,-3-1-1 0,-2-1 0 0,-1 1 2 15,-6-2-6-15,-3-2-2 0,-3 4-10 0,0 0-9 0,-4 0-13 16,-7 4-16-16,-1 2-21 0,-4 1-23 0,0 0-38 0,-6 5-45 0,2 4-61 16,-4-3-69-16,0 6-62 0,-4 4-60 0,2 0-26 0,-1 3-7 15,-1-1 0-15,-5 3 1 0</inkml:trace>
  <inkml:trace contextRef="#ctx0" brushRef="#br0" timeOffset="6631.5223">26992 6861 65 0,'-19'-4'191'0,"2"-3"-2"0,2 2 0 0,1 4 0 0,1-1-6 0,-3-3-9 16,6 1-17-16,0 3-20 0,-2 1-16 0,7-3-17 0,-4 1-12 16,6 2-11-16,-2-3-9 0,3 3-7 0,-5 0-7 0,7 0-5 0,-2 0-6 15,2 0-5-15,0 0-5 0,0 0-3 0,0 0-1 0,0 0-2 0,0 0-1 16,0 0 1-16,0 0-2 0,0 0 1 0,0 0 0 0,0 0-2 15,0 0-1-15,0 0-2 0,0 0-2 0,0 0-1 0,0 0-2 16,0 0-1-16,0 0-1 0,0 0 0 0,0 0-1 0,0 0-1 0,0 0-2 16,2 0 1-16,5 0 2 0,-5 0 1 0,3 0 4 0,-2 0 4 0,6 0 4 15,-1 0 4-15,3 0 2 0,2 0 1 0,1 0 3 0,3 0 1 16,2 0 3-16,3 0 3 0,0 0 2 0,5 0 0 0,1 0 1 16,2 0-2-16,3 0-3 0,2-3-4 0,1 3-3 0,3-2-3 0,2 0-1 0,4 2-2 15,1-2-1-15,7-1-1 0,0 0-2 0,3 1-1 0,9-3-1 16,-2 2-2-16,5-1-3 0,4-1-2 0,1 0-2 0,7-1-2 0,0 1-4 15,2 1-3-15,-2 0-4 0,2-1-3 0,2-2-4 0,-3 6-5 0,3-3-2 16,-6-3 0-16,3 6-1 0,-1-3-1 0,-3 1 0 0,-2 2 0 16,-2-3 0-16,-2 4 2 0,-2-3 1 0,-3 3 1 0,1 0 3 0,-4-4 0 15,-5 4 3-15,0 0 3 0,-7 0-2 0,4-1-1 0,-6 1-2 16,-1 0 0-16,-2 0-3 0,-5 0-2 0,3 0-3 0,-5 0-4 0,2 0-3 16,-5 0-5-16,3 0-5 0,-6 0-7 0,-1 0-6 0,-5 0-6 0,4 0-6 15,-5 0-8-15,-3 0-8 0,0 0-8 0,-1 0-10 0,-3 0-9 16,1 0-11-16,-1 0-10 0,-2 0-14 0,-4 0-13 0,-2 0-18 0,-1 0-21 15,5 0-22-15,-8 0-24 0,0 0-16 0,-2 0-15 0,-5 0-35 16,0 0-46-16,0 0-28 0</inkml:trace>
  <inkml:trace contextRef="#ctx0" brushRef="#br0" timeOffset="7147.0571">27638 6931 198 0,'-35'2'174'0,"2"0"-24"0,3-2-13 0,2 3-3 16,6-1 0-16,5-2 3 0,-2 3-4 0,6-1-7 0,-1-2-12 15,5 3-14-15,1 0-11 0,3-3-11 0,3 2-7 0,-1-2-6 0,3 0-5 16,0 0-5-16,3 3-3 0,2-3-2 0,4 1 1 0,1 2 1 15,9-3 3-15,3 5 3 0,5-5 5 0,9 3 6 0,8-3 2 0,11 1 2 16,3-1 0-16,12 0 0 0,3 0-2 0,12-1-6 0,4 1-7 16,7-3-9-16,2-2-8 0,6 2-8 0,4 2-3 0,4-4-6 0,4 2-2 15,-3 0-3-15,8-2-1 0,-2 5-1 0,4-2-3 0,-2-1-1 0,0 1-2 16,4 0-1-16,-2-3 0 0,-4 2 0 0,-1 1 0 0,-2-1-1 0,-7-2-3 16,2 3-5-16,-7 0-4 0,-5-1-4 0,-4-2-3 0,-1 1-2 15,-5-1-1-15,-4-1 2 0,-3 1 2 0,-2 1 3 0,-7-1 2 16,-3-2 0-16,-5 3 1 0,0 1 1 0,-14-2 4 0,-2 1 4 0,-4-1 4 15,-6 3 6-15,-3-2 6 0,-7 3 6 0,-7-4 5 0,0 5 1 0,-5-3 0 16,-2 1 2-16,-3 2 2 0,-1 0 0 0,-3 0 1 0,-3 0 3 16,4 0-1-16,-2 0 0 0,-6 0-2 0,4 0-4 0,2 0-3 15,-7 0-4-15,0 0-2 0,0 0-3 0,0 0-1 0,0 0-3 0,0 0-2 0,0 0-3 16,0 0-1-16,0 0-2 0,0 0-1 0,0 0-1 0,0 0 0 16,0 0 0-16,0 0-1 0,0 0-1 0,0 0-2 0,0 0 1 15,0 0-2-15,0 0-1 0,0 0-2 0,0 0-1 0,0 0-6 0,0-3-4 16,0 3-9-16,2-3-10 0,-2 3-15 0,0 0-16 0,0 0-17 0,0 0-22 15,0-2-25-15,0 0-28 0,0 2-42 0,0 0-49 0,5-2-52 16,2-1-56-16,-2-2-59 0,3 2-61 0,3 1-25 0,1-1-10 0</inkml:trace>
  <inkml:trace contextRef="#ctx0" brushRef="#br0" timeOffset="7949.8376">36764 6560 73 0,'-4'0'143'15,"1"2"1"-15,3-2 2 0,0 0-1 0,0 0 0 0,0 0-1 0,0 0-1 0,0 0-4 16,0 0-5-16,-2 2-2 0,2-2-4 0,0 0-3 0,0 0-3 16,0 0-4-16,-3 0-4 0,3 0-3 0,0 0-7 0,0 3-4 0,0-3-4 15,0 0-5-15,0 0-5 0,0 0-5 0,0 0-5 0,0 0-4 16,0 0-5-16,0 0-4 0,0 0-4 0,0 0-5 0,3 2-4 0,-1-2-4 15,6 0-5-15,1 0-3 0,3 0-6 0,3 0-4 0,6 0-4 0,3-2-5 16,3-1-4-16,9 3-5 0,5-4-3 0,8 1-4 0,4 1-1 16,7-1 0-16,4-2 0 0,6 2-1 0,5 1 0 0,2-2-1 0,7-2-4 15,1 1 0-15,2 0-3 0,3 4-1 0,2-5-2 0,-5 1-1 16,7 2-3-16,-4 2-4 0,-1-4-5 0,-2-2-6 0,2 7-7 0,-1-7-4 16,-9 2-1-16,1 1-2 0,-3 0 0 0,-2 1 0 0,-7-2 2 15,0 0-1-15,-3 0 3 0,-10-1 0 0,-1 4 3 0,-4-2 4 0,-6 1 5 16,-3-2 5-16,-5 0 8 0,-4 2 1 0,-3 1 3 0,-2 0 4 15,-8-3 0-15,0 2 3 0,-5 1 1 0,3-1 5 0,-7-2 2 0,2 2 3 16,-4 2 5-16,1 1 0 0,-2-3 1 0,0 2-1 0,-6 1-1 0,4 0 1 16,2 0-1-16,-5 0 1 0,-2 0 0 0,0 0-1 0,0 0-1 15,0 0-5-15,0 0-2 0,0 0-7 0,0 0-7 0,0 0-8 0,0 0-9 16,0 0-14-16,0 0-17 0,0 0-19 0,0 0-22 0,0 0-34 16,-2 0-38-16,2 0-42 0,0 0-43 0,-7 0-51 0,1 1-54 0,-1 2-35 15,0-3-27-15</inkml:trace>
  <inkml:trace contextRef="#ctx0" brushRef="#br0" timeOffset="8929.7888">41273 5241 81 0,'-2'-20'153'0,"-2"0"-4"16,1 1-3-16,-2 3-5 0,-4-2-7 0,3-1-8 0,-3 4-9 15,-5 1-5-15,1-3 0 0,-3 0-5 0,-2 2-6 0,-1 1-4 0,-3-5-7 16,-4 7-6-16,-1-4-5 0,-2 3-6 0,-5-3-3 0,-2 2-5 0,0 2-2 16,-5-4-2-16,-3 3-4 0,1 0-3 0,-4-1-6 0,0 2-4 15,-5-1-5-15,-1 2-3 0,-2-4-4 0,1 3 0 0,-4 2-3 0,0-1-2 16,-2-1-2-16,-1 3-5 0,3-2-3 0,-6 3-3 0,5 0 1 15,-3-1 0-15,-1 1-1 0,0 5 2 0,4-2 2 0,-5 0 0 0,1 2 1 16,2 1 0-16,1 2-1 0,-3 0 0 0,5 2 1 0,-3 1 1 16,3 2-1-16,-2 0-1 0,-1 2-1 0,3 1-3 0,1 1-3 0,-4 3 0 15,1 2-2-15,-1 0-2 0,1 1-3 0,-1 4-3 0,1 2-3 0,-1 3-3 16,-2-1 0-16,5 2-2 0,-2 1-2 0,5 4 0 0,-2 2 0 16,0 0 1-16,6 3 1 0,2 1 3 0,-1 3-1 0,2 0 3 0,7 3 3 15,-3 1 4-15,8-2 1 0,-1 2 6 0,4 3 2 0,-1-1 3 16,7 0 3-16,3 0 4 0,-5-2 1 0,10 5-1 0,1-4 1 0,-1 3 0 15,4-2 0-15,1-1-1 0,4 3 3 0,1 1 0 0,1-5 2 16,6 3-2-16,2 2-2 0,0-5 4 0,0 4 0 0,2-4 0 0,6 2 0 16,-3-3 1-16,7 1-1 0,-2-3 1 0,4 3 2 0,7-3-2 0,-6 0 0 15,7 0 1-15,4-6-1 0,1 3 1 0,4-4 0 0,4 2 1 16,3-1-1-16,6 0-1 0,6-5 0 0,3 3-1 0,6-2-1 0,4-1-2 16,9-1-4-16,3 3-2 0,3-5-2 0,8-1-4 0,-1 0-3 0,9 0-5 15,-4-2-7-15,4-5-2 0,5 2-3 0,-2-2-2 0,-3-1-1 16,5-6-1-16,0 2-4 0,-7-2 0 0,5-3 0 0,-2-3 1 0,3-2-1 15,-3-2 2-15,2-1 2 0,-1-1 2 0,-2-6 3 0,1-1 1 0,-3 3-2 16,0-6 1-16,0-1-1 0,-1-6 2 0,-4 1-1 0,-2-3 2 16,-1 0-1-16,-4-1 0 0,-2-7-2 0,-3 0-1 0,-1 1 2 0,-4-2 1 15,-2-7 3-15,-2 4 2 0,-3-4 3 0,-3 0 3 0,1-5 2 0,-3-1 2 16,-3-2 2-16,0-4 3 0,-3 1 3 0,-2 1 6 0,-4-4 5 16,2 1 5-16,-7-3 5 0,-4 1 0 0,-1-2 2 0,0 3 0 0,-9-3 0 15,2 5 0-15,-9 0-1 0,1 0 0 0,-7 1-2 0,-4 3-3 16,-5-1-2-16,-2-1-6 0,-6 5-4 0,-2-3-7 0,-9 4-7 15,1 1-8-15,-10-2-9 0,-1 2-5 0,-10-1-6 0,-3 3-6 0,-4 0-5 16,-9 2-7-16,-6 4-8 0,2-2-10 0,-9 3-10 0,-6 1-14 0,-2 5-14 16,-6-3-15-16,-7 9-14 0,-1-2-18 0,0 5-17 0,-2 0-32 0,-5 6-39 15,1-2-51-15,-2 10-57 0,6-2-64 0,-2 6-66 0,7-2-25 16,2 6-1-16,3 5 6 0</inkml:trace>
  <inkml:trace contextRef="#ctx0" brushRef="#br0" timeOffset="10088.04">38866 13577 302 0,'-15'-1'395'0,"-2"-2"-52"16,3-2-85-16,1 5-50 0,1-3-31 0,5-1-14 0,0 4-6 15,2-1-2-15,2-2 0 0,-3 3-15 0,6-3-19 0,0 3-20 16,0 0-19-16,0 0-13 0,6-1-10 0,0-3-7 0,-1 0-7 0,6 0-5 15,2 3-5-15,8-3-3 0,-2 1-4 0,4-2-3 0,6-3-3 16,4 3-2-16,6-2-3 0,-3-3-3 0,7 0-2 0,-3 0-2 0,5 1-2 16,3-3-4-16,-8 0-3 0,5 0-4 0,-8 4 1 0,4 0-2 15,-5-2-1-15,-2 2 0 0,-3 1-2 0,-7-1-1 0,1 3 0 0,-9 0 0 16,4 1-1-16,-6-1-2 0,-1 5-5 0,-6-3-2 0,0 3-1 16,-2 0-1-16,-1 3 1 0,-3-1 1 0,-1 2 1 0,-1 4 1 15,-3 0 1-15,-1 1 1 0,-2 2 1 0,0-1 2 0,-1 6 2 0,-4 0 4 16,2-1 3-16,-2 2 6 0,-2 0 3 0,4 0 0 0,-2 1 1 15,-2-2-1-15,1 3-1 0,2-6-2 0,0 3 1 0,-3-1-2 16,7-2-2-16,-8-2-2 0,8 2-2 0,-2-6-1 0,4 2 0 0,-3-1-2 16,3-4-2-16,-2 3 0 0,5-2-1 0,-1-2 0 0,-1 1-1 0,4-4-2 15,-1 3-4-15,-3-3-3 0,4 0-5 0,0 0-4 0,0 0-5 16,0 0-10-16,0 0-10 0,0 0-13 0,0 0-15 0,0 0-23 16,0 0-25-16,0 0-29 0,0 0-27 0,0 0-27 0,0 0-24 0,0 0-20 15,0 0-16-15,0 0-16 0,0 0-14 0,0 0-25 16</inkml:trace>
  <inkml:trace contextRef="#ctx0" brushRef="#br0" timeOffset="10697.0001">39356 13457 124 0,'-2'-8'184'0,"2"-3"7"0,-3 2 1 0,-1-3 1 0,4 4-4 15,-1 0-4-15,-3 1-6 0,2-3-8 0,-1 3-6 0,0 0-8 0,-2-2-7 16,-1 1-12-16,1 3-9 0,0-2-9 0,-2-1-11 0,2 3-11 16,-3-1-8-16,-1 1-5 0,2 2-5 0,-1 2-7 0,-4-3-5 15,-2 4-8-15,1 4-4 0,-1-3-7 0,-3 6-5 0,2 0-7 0,-6 6-3 16,1 0-4-16,-3 4-1 0,-2 4-2 0,1 4-1 0,-5 7-1 0,-3 4-1 16,4 2-1-16,-2 4 1 0,1 5 0 0,0 0-2 0,0 2-2 15,1 6-1-15,-1-3-1 0,9-1 0 0,-2 2-2 0,5 0-2 16,0-5-3-16,8 0-1 0,2-4 0 0,7 0-1 0,0-1-1 15,5-2 1-15,4-2 1 0,6-2 3 0,2-2 1 0,2-2 3 0,7-6 2 16,4 1 1-16,-1-4 1 0,5-2 1 0,2-2 2 0,2-5-1 16,3-4 1-16,1 0-1 0,1-7-1 0,1 1-1 0,4-1 0 0,-5-8-2 15,6-1 0-15,-4 1 0 0,2-7 0 0,-4 0 3 0,1-4 1 0,-3-5 3 16,2 1 2-16,-6-8 1 0,3-1 1 0,-11-2-2 0,1-1-1 16,-3-9-1-16,-1 0 0 0,-4-2-2 0,-6-6 0 0,-3 2-3 15,3-5-4-15,-10-5-3 0,1 4-5 0,-7-4-5 0,0 1-5 0,-3-1-3 16,-6 1-4-16,1 1-4 0,-1 2 0 0,-4 1 0 0,-3 3-1 15,-1 3 0-15,0 0-2 0,-2 4 2 0,-3 6-1 0,0 1 3 0,-2 0 0 16,-1 9 2-16,-3-1 1 0,4 6 2 0,-3 2 3 0,-2 2 1 16,2 4 0-16,-2 0 1 0,-2 5-1 0,0 6-1 0,1 1-1 15,1 1 1-15,-2 6-2 0,4 1 0 0,-7 4-2 0,6 1-2 0,5 7-1 16,-5 2-1-16,6 3-1 0,2 4 1 0,1 5 0 0,2 0 1 16,7 1 1-16,1 6-1 0,4 4 0 0,2-3-1 0,9 6 2 0,-1-2 0 15,6 0 0-15,2 6 0 0,4-6 0 0,6 0 0 0,-1 2-1 16,2-5-1-16,6 1-1 0,-2-1-2 0,4-3-2 0,-1 1 0 0,5-3-1 15,-2-4 1-15,-5 5-1 0,6-6 1 0,0 2 1 0,-6-3-1 16,5 0 0-16,-5 1 1 0,0-4 2 0,-9 0 1 0,6-1-1 16,-8 2 0-16,-1-1-2 0,-3-1-3 0,-4-2-4 0,-1 5-5 0,-4-1-6 15,-5-4-9-15,0 5-8 0,-5-3-12 0,-4 1-12 0,-1-2-15 16,0 1-17-16,-5 1-26 0,-1-1-29 0,3-4-51 0,-8 0-60 0,7 0-73 16,1 0-77-16,-1-5-37 0,6-2-15 0,-3-2-3 0</inkml:trace>
  <inkml:trace contextRef="#ctx0" brushRef="#br0" timeOffset="11345.7418">40845 14631 392 0,'0'-7'432'16,"0"-1"-3"-16,0 3-7 0,-4 0-85 0,4 1-121 0,-3 4-67 15,3 0-39-15,0 0-19 0,0 0-8 0,-5 4-10 0,3 1-10 0,-5 5-9 16,2-3-9-16,0 6-3 0,0 0-3 0,-7 6 2 0,3-5 1 16,-1 8 3-16,0-4 3 0,1 5 4 0,-3-6 2 0,4 2 1 0,1 0 0 15,-2-2-2-15,-2-1-4 0,5 0-1 0,-2-2-1 0,6-1 1 16,-5-3 3-16,2 0 4 0,4-3 7 0,1-1 4 0,-4 1 6 0,1-6 6 15,3 3 5-15,0-2 8 0,0-2 9 0,0 0 6 0,0 0 4 16,0 0 1-16,0-6-3 0,-2 5-6 0,2-7-6 0,-3-3-9 0,-1 2-6 16,4-3-10-16,-2-6-9 0,-1 1-9 0,3-3-9 0,-2 0-10 15,-1-1-13-15,0-2-8 0,3 1-5 0,-2 0-3 0,-2-1-3 0,4 2 0 16,0 1 2-16,0 2-2 0,0 1-2 0,0 0-3 16,0 5-4-16,0-3-6 0,0 3-3 0,0 4-7 0,0-1-4 0,0 1-6 15,0 4-5-15,0 1-3 0,0 3-2 0,0 0-1 0,0 0-1 16,0 0-1-16,0 0 1 0,4 3 1 0,-2 1 3 0,1 1 4 15,0-2 4-15,-1 6 3 0,3-2 6 0,-1-3 3 0,-1 5 6 0,-1 1 2 16,5-4 3-16,-7 2 2 0,1-1 1 0,-1-2 2 0,4 3 1 0,-3-3 2 16,-1-1 0-16,0-1 3 0,0-1 1 0,0 3 3 0,0-5 0 15,0 0 6-15,0 0 2 0,0 0 4 0,0 0 3 0,0 0 4 16,0 0 1-16,0 0-1 0,0-5 1 0,0 3 0 0,0-3 0 0,0 0-2 16,-1-5 1-16,1 1-2 0,0-2 0 0,0-1-3 0,0-4-3 0,0 4-4 15,0-1-3-15,0 2-2 0,1-2-3 0,-1 2-2 0,4 0-2 16,-1 2-3-16,-3 0-5 0,2 2-3 0,3 3-3 0,-2 3-2 15,3-2-2-15,0 3-2 0,1 3 1 0,2-2-1 0,-1 3 0 0,2 4-3 16,2 2 1-16,2 2-1 0,3 0 2 0,-3 1 2 0,-4 3 3 16,4 3 3-16,-1-1 0 0,-1 1 2 0,-2 1 1 0,2-1 1 15,-5 2 2-15,0-1 1 0,-2 4 3 0,-1-1-1 0,-4 0-3 0,-4 0-7 16,-1 0-9-16,-2 4-17 0,-3 1-17 0,-7-2-23 0,2 1-26 0,-6 3-33 16,1 3-39-16,-6-2-69 0,0-2-88 0,-1 3-75 0,0 1-73 15,5-1-32-15,-2-2-15 0,-2-2-1 0,11-2 6 0</inkml:trace>
  <inkml:trace contextRef="#ctx0" brushRef="#br0" timeOffset="11762.6155">41293 14160 142 0,'-7'-6'453'0,"2"-2"15"0,0 3 18 16,0-2 18-16,-2 4-73 0,5-2-119 0,-1 0-65 0,1 3-43 16,2-1-19-16,0-1-12 0,0 4-12 0,0 0-12 0,0-3-19 15,2 2-21-15,3 1-15 0,4-5-17 0,4 1-10 0,1 1-12 0,8 2-9 16,0-3-10-16,5 1-7 0,9-2-6 0,0-2-4 0,5 2-2 15,7 2-1-15,-2-5 1 0,7-1 0 0,0 2-1 0,-2-1 0 0,3 2-2 16,3-2-1-16,-3-1-1 0,-1-2-2 0,2 2 0 0,-4 1-1 16,2-2-2-16,-7 3-2 0,5-1-4 0,-10 0-4 0,3 0-1 0,-3 0-3 15,-5 0 0-15,-7 4 0 0,5-4-1 0,-7 3 0 0,-3 0 1 16,-2 1 0-16,-1-2 2 0,-8 4 0 0,3-1 3 0,-4-2 0 16,-4 2-1-16,-3 3 0 0,0-1-3 0,-1-2-4 0,-2 3-4 0,-2 0-8 15,0 0-7-15,0 0-8 0,-2 3-11 0,-5-2-12 0,0-1-13 0,-1 3-17 16,-4 2-17-16,-2 0-19 0,0-2-18 0,4 4-28 0,-7-1-34 15,0 1-49-15,2-1-60 0,-6 1-66 0,8 5-69 0,-3-8-29 16,3 3-8-16,-1-2 2 0,-1 2 8 0</inkml:trace>
  <inkml:trace contextRef="#ctx0" brushRef="#br0" timeOffset="12045.5443">41842 13636 421 0,'-10'-14'453'0,"1"0"19"0,-3-1-16 0,4-1-37 0,1 4-68 0,-1 0-84 15,2 0-45-15,0 4-24 0,1 0-14 0,3-2-6 0,-2 5-16 16,1 1-17-16,3 1-25 0,-2-2-25 0,2 5-23 0,0 0-19 0,0 5-15 16,0 0-12-16,2 2-9 0,-2 6-8 0,7 4-5 0,-5-1-1 15,1 11-2-15,2-1 2 0,0 7 3 0,0 0 4 0,4 6 4 16,-4 2 6-16,3-1 2 0,-1 3 1 0,-2 0 0 0,1-1 1 0,-1 5-2 15,0-2 0-15,-2-2-4 0,1 2-6 0,-3-4-7 0,-1 1-12 0,4-1-13 16,-3 2-18-16,-1-3-21 0,0-4-24 0,0 4-33 0,0-5-34 16,0 2-50-16,0-3-59 0,0 0-94 0,0-3-113 0,0 1-51 15,0-5-25-15,0 1-5 0,0-4-1 0,0-3 9 0</inkml:trace>
  <inkml:trace contextRef="#ctx0" brushRef="#br0" timeOffset="12363.2174">42785 13501 286 0,'-1'-23'412'0,"-3"2"17"0,1-3 15 0,3 4-66 0,0-1-107 0,0 3-61 16,0-2-41-16,0 7-17 0,0-3-10 0,3 4-5 0,1 0-1 0,-4 4-8 15,1 0-13-15,3 1-16 0,-3 2-20 0,3 5-17 0,-1 0-17 16,2 0-12-16,4 5-11 0,-1 2-7 0,-1 2-6 0,7 6-5 16,-1 4-1-16,8 6-2 0,-6 1 1 0,6 7 1 0,1 4 4 15,0 2 3-15,-3 8 4 0,3 2 0 0,0 3 1 0,-3 1 0 0,0 3-2 16,-1 0 2-16,-2 3-1 0,-3-3-2 0,-2 1-3 0,-3 0-6 0,-3-3-8 16,-1 3-11-16,-4-6-16 0,-7 7-16 0,2-6-19 0,-4 1-17 15,-4-1-17-15,-1 3-28 0,-5-8-33 0,-3 6-58 0,-2-4-70 0,-5 1-76 16,0-2-78-16,-2-2-30 0,-4-3-6 0,-1 4 4 0,-2-7 10 15</inkml:trace>
  <inkml:trace contextRef="#ctx0" brushRef="#br0" timeOffset="12880.9723">37901 13438 201 0,'-2'-13'402'0,"-4"5"-47"0,4-2-75 0,-3 2-47 0,-2 1-34 16,5-1-22-16,-3 3-16 0,-2 3-17 0,2-1-18 0,0 6-22 16,0 2-22-16,-7 2-19 0,4 5-16 0,-6 4-16 0,0 5-11 0,-1 6-7 15,-2 9-5-15,-2 3-4 0,-1 5-1 0,1 8 1 0,0 5 0 16,-1 5 1-16,4-1-2 0,-1 6-1 0,7 2 2 0,-2-1-3 16,4 3-2-16,2-2-5 0,3-1-3 0,3 0-3 0,3 0-3 0,3-5-2 15,5 2-2-15,3-6-6 0,5 1-6 0,0-5-7 0,6-3-7 0,6-3-15 16,-2-5-15-16,7 1-27 0,0-5-28 0,6-3-34 0,-1-1-38 15,5-6-43-15,7-4-47 0,-2 1-39 0,7-2-35 0,0-5-12 16</inkml:trace>
  <inkml:trace contextRef="#ctx0" brushRef="#br0" timeOffset="13897.9435">38573 16554 331 0,'-5'-13'320'0,"-2"1"-55"0,2-1-35 0,2 3-26 0,-3 0-13 0,5 0-3 16,-3 3-4-16,1-1 0 0,-2 2-10 0,3 0-12 0,-1 1-14 15,-1 1-15-15,4-1-15 0,-1-2-12 0,-3 7-14 0,1-4-13 16,3 3-14-16,-2-2-12 0,2 3-10 0,0 0-10 0,0 0-10 0,0 0-9 15,0 0-8-15,-3 4-6 0,3 0-6 0,-2 3-8 0,2 2-3 16,-3 3-3-16,-1 4 0 0,4-2 0 0,-2 3 3 0,-1 4 3 0,3 6 4 16,-2 1 3-16,2-5 4 0,0 2 5 0,0 3 3 0,0 0-1 15,0-3 4-15,0 3 3 0,0-5 2 0,0 4 0 0,0-2 2 0,0-4 1 16,2-1 0-16,-2 0 0 0,3-2-1 0,-1-1-1 0,-2-1 0 16,0 0-1-16,0-4 1 0,0-2-2 0,0 0 1 0,4-3-1 0,-4 0 0 15,0-2 1-15,0 1 0 0,0-1 1 0,0-4 2 16,0 4 2-16,0-5 3 0,0 0 5 0,0 0 3 0,0 0 3 0,0 0 2 15,0 0 7-15,0 0 2 0,0 0-1 0,-4-1 2 0,4-3-1 16,-2 0-2-16,-1-1-3 0,3-3-4 0,-2 1-4 0,-1-3-4 0,-1-2-5 16,-1-2-4-16,4-5-5 0,-3-1-6 0,1 0-9 0,1-1-4 15,-5-1-3-15,6-3-3 0,-3 1 1 0,2-1 0 0,2-3 2 0,-3 3 1 16,3 2 1-16,0-4 1 0,0 6 1 0,0-2 2 0,0 1 0 0,0 4 3 16,3-2 4-16,-3 1 0 0,2 3 0 0,-2 3 2 0,4-2-1 15,-3 2 1-15,-1 4-1 0,4-1 0 0,-1 1-1 0,-3 2 0 16,0-1 0-16,0 3-4 0,0-2-3 0,0 3-3 0,0 0-3 15,0 4-5-15,0 0-6 0,0 0-2 0,0 0-2 0,0 4-2 0,0 0-1 16,0 3 0-16,0 2-3 0,0 2 1 0,0 0-2 0,0 6 3 16,0 1 2-16,0 4 5 0,0 2 5 0,0 1 6 0,0 3 5 0,0-1 5 15,0 6 3-15,0-3 1 0,-3-1 2 0,3 1 1 0,-4-4 0 0,4 5 2 16,0-5 2-16,-1-1 2 0,1 0-1 0,-4 0-1 0,4-2 0 16,0-3-1-16,0-2 0 0,0-1-1 0,0-1-1 0,0-3-2 15,0 0 0-15,0 1 0 0,0-5 0 0,0 2-1 0,0-5 0 0,0 2-1 16,0-4-1-16,0 1 0 0,-2-2-5 0,2 0-3 0,0-3-6 15,0 0-9-15,0 0-13 0,0 0-15 0,0 0-18 0,0 0-20 16,0 0-24-16,0-3-32 0,-3 0-38 0,3 3-47 0,-3-5-53 0,3 1-57 16,0-1-59-16,0-3-44 0,0 4-38 0,6-7-13 0</inkml:trace>
  <inkml:trace contextRef="#ctx0" brushRef="#br0" timeOffset="14363.3386">38936 16453 237 0,'0'-8'233'0,"0"1"0"0,0 2 0 16,0-2-4-16,0 2-6 0,0 1-14 0,0-2-18 0,0 5-22 0,0-3-23 15,0 3-23-15,0 1-23 0,0 0-19 0,0 0-18 0,0 0-13 16,0 0-11-16,0 0-11 0,2 1-11 0,3 7-9 0,-1-1-10 0,1 5-7 16,0 0-6-16,3 4-3 0,-1 5-3 0,0-2 4 0,1 9 7 15,4-3 6-15,-3 6 8 0,-2 1 3 0,1 3 5 0,-3 2 1 0,4 0 4 16,-4 0 3-16,2 1 4 0,-7 3 0 0,0-1-1 0,0-1 0 16,-7 1-1-16,2-3-5 0,-5 1-9 0,-2 2-10 0,1-5-11 0,-2 2-13 15,-4 2-14-15,0-2-20 0,-2-6-18 0,0 6-28 0,0-5-30 16,-6 1-35-16,3-2-37 0,-2 0-34 0,-2-3-31 0,2-4-39 15,-1 0-48-15,-2-1-27 0</inkml:trace>
  <inkml:trace contextRef="#ctx0" brushRef="#br0" timeOffset="14779.2059">38319 16290 122 0,'-5'-8'161'0,"0"1"2"0,-4 1 5 0,1 1 3 16,3-3-2-16,-4 4-5 0,0-2-15 0,3 4-17 0,-3-1-16 0,1 1-13 15,-1-1-10-15,-1 3-11 0,-2 0-8 0,2 0-6 0,-2 0-7 16,-2 5-4-16,4 0-8 0,-4 1-5 0,1 0-7 0,-3 6-8 16,3 0-4-16,-3 7-3 0,-1 2-3 0,0 2-4 0,4 4 0 0,-3 3-1 15,3 2 2-15,-1 8 5 0,-1-1 3 0,1 4 6 0,0 3 1 16,4 1 3-16,-2 5 2 0,5-2 2 0,-1 3 2 0,3-2 0 16,-2-1 1-16,5 6 0 0,-1-6 1 0,3-1-1 0,3 1-1 0,-1-4-3 15,6 2-3-15,1-4-4 0,1-1-2 0,5-3-2 0,-1-4-2 16,1 0-4-16,8 0-4 0,2-4-6 0,-1-2-8 0,3-4-8 0,7-1-10 15,-5-2-13-15,11-3-14 0,-1-6-19 0,-2-1-22 0,8-4-25 16,-1 2-35-16,0-10-40 0,-1 2-41 0,1-3-41 0,6-3-44 0,-2-5-48 16,-2 2-36-16,0-4-29 0</inkml:trace>
  <inkml:trace contextRef="#ctx0" brushRef="#br0" timeOffset="19146.5689">41859 16761 9 0,'0'-13'380'0,"0"1"-17"0,0 2-65 0,0-2-86 0,0 4-51 16,0-1-33-16,0 1-16 0,0 0-8 0,0 4-5 0,0-1-2 0,0 3-8 16,0-2-12-16,0 4-14 0,0 0-19 0,0 0-14 0,0 0-12 0,0 0-9 15,0 0-7-15,0 4-5 0,0-1 0 0,2 5 0 0,-2-3 1 16,3 6 4-16,1-2 0 0,-3 3 3 0,3 1 4 0,-2-1 5 15,4 4 4-15,-4 1 6 0,2-4 4 0,1 3 3 0,0 3 3 16,-2-6 3-16,1 3 2 0,1-5 4 0,-4 4 1 0,-1-2 2 0,4-1 3 16,-1 1 0-16,-1-3 2 0,-2 3-2 0,3-4 1 0,-1-2 0 15,1 2 1-15,1-3 3 0,-2-1 7 0,3 0 5 0,1-3 6 0,0 3 3 16,4-5 4-16,3 0 1 0,5 0 0 0,0-5-1 0,13-2-3 0,3 0 1 16,4-2-2-16,6-6-3 0,9-5-6 0,1 0-6 0,6-1-8 15,3-1-8-15,7-3-9 0,-5-3-7 0,1 1-6 0,1 4-4 0,-2-5-3 16,0 3-3-16,-9-1-1 0,2-1 2 0,-2 3-1 0,-6 2 2 15,-1 4 3-15,-6-2 1 0,1 0 2 0,-5 0 1 0,-3 2 4 16,-4 3 2-16,-4 1 2 0,2-2 4 0,-6 4 4 0,-2-1 2 16,1 2 4-16,-3-1 2 0,-5 4 1 0,-1-4 0 0,0 6 0 0,-1-1-1 15,-4-1 0-15,3 3-3 0,-7 1-5 0,3-1-3 0,-6 2-5 0,5 1-3 16,-2-4-5-16,0 6-4 0,-1-2-2 0,-3-1-4 0,-1 3-2 16,4-2-3-16,-4 2-3 0,0 0-3 0,0 0-3 0,0 0-3 15,0 0-1-15,0 0-3 0,0 0-5 0,0 0-9 0,0 0-10 0,0 0-12 16,0 0-15-16,0 0-12 0,0 0-12 0,0 0-14 0,0 0-17 15,0 2-20-15,-4 3-21 0,4 1-22 0,-1 1-23 0,1 0-33 16,-4 1-40-16,1 2-51 0,1-2-58 0,-1 5-55 0,1 2-60 0,-5 0-23 16,0 3-8-16,0-3 6 0</inkml:trace>
  <inkml:trace contextRef="#ctx0" brushRef="#br0" timeOffset="20080.247">37887 19326 45 0,'-1'-6'178'0,"1"2"0"16,-4 3-2-16,1-4-8 0,3-2-6 0,-2 2-9 0,-1-2-11 0,3-1-10 15,0 3-12-15,0-2-12 0,0-2-12 0,0 1-7 0,0 1-6 16,0-1-4-16,3-2-7 0,-1 1-5 0,1 1-6 0,1-2-6 16,1 0-7-16,0 4-5 0,0-1-3 0,4-1-6 0,-1-4-4 0,1 5-6 15,1-1-3-15,4 2-4 0,-2 0-4 0,1 1-2 0,3 1-2 16,-1 2 0-16,4-1-2 0,-2 3 0 0,-2 3-2 0,4-1 1 16,1 2-1-16,-4 1 0 0,4 1 0 0,-5 3 0 0,6 2 2 0,-7-2 0 15,-1 3 1-15,-3 4 1 0,2-2 1 0,-3 2 0 0,-4 1 1 16,-3 3 0-16,-2 0 1 0,-2 1 0 0,-3 2 0 0,-4-1 1 0,-4 3-1 15,-1 1 1-15,-6 2-2 0,-3 0-1 0,0-2-1 0,-3 3-2 16,-3-1-3-16,2 0 0 0,-2-3-2 0,0 0-1 0,-2-2 0 0,0 0-2 16,7 1-1-16,-3-8-1 0,2 1 0 0,2-2 1 0,1 0 0 15,7-3 0-15,-2 1 4 0,3-3 1 0,2-4 3 0,2 2 0 0,1 0 2 16,1-4 1-16,3 3 2 0,0-6 2 0,1 2 1 0,3-1 2 16,-3-2 0-16,1 3 0 0,3-3-1 0,0 0 1 0,0 0 0 15,0 0-1-15,0 0 0 0,3 0 1 0,1 0 0 0,1 0 1 0,3 0 1 16,-1 0 1-16,5-3 2 0,-2 3 2 0,7-2 3 0,2-1-1 15,3 2 1-15,0-6 1 0,6 3 0 0,6-4 0 0,-5 3 0 0,7-3-1 16,-1 1 0-16,5-1-1 0,-3-1-3 0,6-2-1 0,-6 0-3 16,4 1-5-16,2-3-4 0,-2 4-3 0,3-4-5 0,-3 1-7 15,0-1-5-15,-4 2-8 0,6-2-10 0,-7 1-11 0,1 0-12 0,-2 1-13 16,-3 4-14-16,-1-3-15 0,-7 0-19 0,1 2-24 0,-3 3-29 16,-3-3-38-16,0 3-40 0,-6-1-36 0,-1 5-34 0,-1-3-43 15,-3 1-48-15,-3 2-19 0</inkml:trace>
  <inkml:trace contextRef="#ctx0" brushRef="#br0" timeOffset="20380.9853">38825 19139 340 0,'-3'-13'401'15,"1"-3"-62"-15,-1 4-101 0,3 0-59 0,0-1-40 0,0 3-19 0,0-5-10 16,0 7-2-16,0-4-1 0,0 6-6 0,3-1-10 0,-1 0-13 16,-2 2-17-16,3 4-13 0,1-2-12 0,-2 1-9 0,1 4-7 0,2 1-5 15,0 2-5-15,4 3-4 0,3 0-4 0,-6 5-1 0,10 2-1 16,-3 2 3-16,1 6 4 0,0-1 2 0,-1 3 2 0,1 4 3 16,3 4 0-16,-3-1 2 0,-4 3 2 0,2 1 0 0,-5 4 0 0,0-4 0 15,-2 7 0-15,-4-3 0 0,-1 1 0 0,0 2-4 0,-5-3-8 0,0 0-7 16,-3 1-9-16,-3-1-11 0,-2-2-16 0,-1 2-20 0,-8-2-20 15,1-1-35-15,-2 1-37 0,-5-3-45 0,1-4-44 0,-2 1-43 16,-3 1-42-16,1-5-36 0,-5-4-33 0,7 0-9 0</inkml:trace>
  <inkml:trace contextRef="#ctx0" brushRef="#br0" timeOffset="20764.781">37555 19019 15 0,'-5'-12'156'0,"1"2"-6"0,3 0 0 0,-6 2-2 0,5 1 0 16,-1 3-6-16,-2-2-7 0,0 6-15 0,-1 0-19 0,0 3-15 16,0 2-15-16,-2 2-11 0,-1 6-7 0,3 0-4 0,-6 11-4 0,1 0-2 15,-2 6 0-15,1 4 3 0,-2 9 4 0,4 1 3 0,-4 4 1 16,2 5 0-16,2 2-3 0,-2 5-1 0,4-4-3 0,1 7-4 16,0-4-6-16,2 3-5 0,2-6-7 0,1 0-3 0,2 0-4 0,2-5-5 15,1 1-5-15,2-5-3 0,2 1-3 0,3-7-3 0,0-1-6 16,4-4-2-16,3 0-1 0,2-4-4 0,3-2-1 0,0-4-8 15,4 1-7-15,4-6-13 0,-2-1-14 0,1-3-27 0,1-3-30 0,3 2-39 16,3-8-43-16,-6 4-36 0,6-8-32 0,-3 0-44 0,1-4-47 16,-2 0-21-16</inkml:trace>
  <inkml:trace contextRef="#ctx0" brushRef="#br0" timeOffset="26513.61">41107 18732 10 0,'-2'-7'193'16,"-1"-1"-26"-16,3 1-17 0,0-1-8 0,0 3-2 0,0-1 1 0,0 0 0 16,0 1-1-16,0 1-9 0,0-1-12 0,0-1-15 0,0 5-19 15,0-6-10-15,0 6-11 0,0-3-6 0,0 3-5 0,0 1-6 16,0 0-6-16,0 0-6 0,0 0-6 0,0 0-4 0,0 0-6 0,0 0-7 16,0 0-5-16,0 0-5 0,0 0-3 0,0 1 0 0,0 4-1 15,0 3 0-15,0 3 0 0,3-2 4 0,-1 6 1 0,-2 2 5 0,7 4 3 16,-5-3 4-16,1 7 3 0,1 2 3 0,1-2 5 0,0 3 3 15,0-5 4-15,0 5 3 0,2 0 3 0,-2-3 4 0,3-3 3 0,1 3 6 16,-4-2 6-16,4-3 6 0,1-4 8 0,2-1 6 0,-2 0 8 16,7-3 2-16,-2 1 6 0,6-7 0 0,1 0 0 0,5-1-4 15,2-5-5-15,11-5-3 0,0-1-3 0,8-3-5 0,2-5-6 0,4-4-9 16,6-2-8-16,3-4-8 0,7-1-8 0,-2-5-7 0,4 0-5 16,-1 0-2-16,3-3-4 0,-3-3-1 0,1 4 2 0,-2 1 0 0,-2-5 0 15,-1 4-1-15,-8 2 1 0,3-1 0 0,-8 4 1 0,-3-1 2 16,-6 6 1-16,-1 1 3 0,-5 0 2 0,-3 1 2 0,-9 1 2 0,1 6-2 15,-6 0 0-15,0 4-2 0,-7-2-3 0,-1 2-3 0,0 1-2 16,-6 2-2-16,4-1-3 0,-7 3-3 0,0 1-3 0,1 2-3 16,-3-3-2-16,0 3-3 0,-1 1-4 0,-2 0 1 0,0 0-2 0,0 0 2 15,0 0 0-15,0 0-1 0,0 0 0 0,0 0-1 0,0 0 2 0,0 0-2 16,0 0 2-16,0 0-2 0,0 0 0 0,0 0-1 0,0 0-1 16,0 0 0-16,0 0-2 0,0 0-3 0,0 0-2 0,-2 1-5 15,2 3-5-15,-3 0-9 0,0-1-11 0,3 1-12 0,-2 1-14 16,-2 0-16-16,3 0-19 0,-6 2-19 0,5 1-20 0,-3 0-29 0,-2 1-35 15,-1 1-51-15,3 1-59 0,-4 2-67 0,2-1-68 0,-5 4-30 16,2-1-8-16,-2-1 3 0</inkml:trace>
  <inkml:trace contextRef="#ctx0" brushRef="#br0" timeOffset="27531.4199">37753 21170 106 0,'0'-16'297'0,"5"5"-65"0,-2-1-39 0,1 3-28 0,-3-3-19 16,5 4-15-16,0-2-10 0,3 1-4 0,-2 1-9 0,5-3-10 16,-2 6-14-16,4-7-12 0,-1 6-11 0,4-4-12 0,2 1-9 15,1 5-5-15,3-3-6 0,-3 2-4 0,2 1-4 0,0 1-2 0,4 3-2 16,-4 0-2-16,-3 3-2 0,0 2 0 0,1 3-2 0,-6-1 1 15,-1 5 1-15,-2 0 1 0,-3 1 1 0,-3-2 0 0,0 6 0 16,-5 1 3-16,-1-1 3 0,-4 4 0 0,-2 2 2 0,-3-1-1 0,-2 3 1 16,-2 0 1-16,-5 3 0 0,2-4 0 0,-2 1-3 0,-3 0 0 15,0-3 1-15,3 1-2 0,1-2-1 0,-3-2-2 0,2-3-1 0,6 1-1 16,-1-4 1-16,4-3 0 0,-4 3 3 0,6-5 2 0,-4-1 5 16,7 1 5-16,-1-3 4 0,3-1 4 0,1-2 5 0,-1-1 4 0,3-1 2 15,0 0-1-15,0-3 0 0,3-1-2 0,-3-1-2 0,2 1-2 16,3-7-4-16,4 2-4 0,-1-4-6 0,4-2-6 0,2 4-5 15,-1-8-6-15,1 5-5 0,1-1-5 0,8-2-3 0,-3 1-1 0,1 1-1 16,1 4 1-16,0 1 1 0,0 3-1 0,0-1 1 0,4 5-1 16,-2 1 0-16,1 4 1 0,-1 3-1 0,2 1 0 0,-4 4-1 15,-2 2 1-15,2 1 2 0,1 7 2 0,-3 0 1 0,-1 0-1 0,-4 1 0 16,1 4 1-16,-6-2 3 0,0 5 1 0,-3-1 2 0,-5-4 3 0,1 1 2 16,-6 1 1-16,1 3 2 0,-10-4 0 0,-2 1 1 0,4 0 0 15,-10 1 1-15,1 1 2 0,-3-2-2 0,-1-4 0 0,0 1-2 16,-5-2-2-16,1 1-1 0,-2-1-3 0,2-1-4 0,-1-5-4 0,-2 1-6 15,3-2-8-15,3-4-11 0,-4-1-10 0,3-3-16 0,3-1-16 16,-2 0-20-16,3-4-23 0,2 0-32 0,1 0-38 0,-1 0-55 0,5-1-64 16,1-2-64-16,-3-1-64 0,10-1-25 0,-3 2-7 0,0-2 1 15</inkml:trace>
  <inkml:trace contextRef="#ctx0" brushRef="#br0" timeOffset="27831.2161">38795 21077 9 0,'8'-18'329'0,"-3"0"-27"15,4 3-48-15,-4 0-48 0,2 2-50 0,-5 1-30 0,4-1-20 0,-4 6-9 16,1 0-5-16,-1-1-2 0,5 3-2 0,-7 3-11 0,2-1-14 15,1 3-13-15,-1 5-15 0,5 0-8 0,-6 0-6 0,4 3-3 0,2 4-3 16,-5-1-1-16,7 9 2 0,-1 0 2 0,-3 7 1 0,4-4 3 16,-4 9 0-16,3 1 2 0,-3 3-1 0,2 2 2 0,-2 0 1 15,-3 5 0-15,5 0-3 0,-7 2-1 0,0-4-5 0,0 1-9 16,0 3-12-16,-7-4-13 0,2 1-12 0,-4 3-27 0,-1-5-32 16,-2-1-40-16,-1 1-44 0,-6 1-40 0,0-6-39 0,-3 5-48 15,-4-3-52-15,-1-2-25 0,-2-3-10 0</inkml:trace>
  <inkml:trace contextRef="#ctx0" brushRef="#br0" timeOffset="28180.5863">37415 21055 180 0,'-5'-13'351'0,"-4"2"-53"0,4-1-86 0,-3 7-52 16,1-7-36-16,0 8-21 0,0 0-14 0,1 3-6 0,-3 2-3 0,-3 4-4 15,4 3-8-15,-3 7-7 0,1 1-8 0,-4 6-5 0,-1 5-4 16,0 3-1-16,1 10 0 0,0 2-1 0,1 5 2 0,1 4 0 15,2 4-1-15,-2 5-3 0,3-1-1 0,2 4-4 0,1 2-4 0,4 1-4 16,-2-2-3-16,4 3-6 0,6-4-6 0,0 2-2 0,-1-5-1 16,6 4-3-16,2-8-3 0,1 0-5 0,6-1-5 0,3-2-10 0,4-7-12 15,0-1-17-15,4-1-17 0,3-4-29 0,5-5-35 0,2-2-44 16,7-1-51-16,-2-8-59 0,3-2-65 0,6-4-28 0,-2 1-12 0</inkml:trace>
  <inkml:trace contextRef="#ctx0" brushRef="#br0" timeOffset="31614.3041">41094 21031 150 0,'0'-5'175'0,"0"-2"-3"0,0 3-2 0,-2 0-8 0,-2-1-9 0,4-2-10 15,-1 2-10-15,-3 2-9 0,1-2-11 0,3 0-11 0,-5 0-9 16,3-1-4-16,-1 4-4 0,-1-2-3 0,3-1-2 0,-6-1-3 16,5 1-1-16,-1 1-2 0,1-1-2 0,-5 1-2 0,5 0-2 0,-1-1-2 15,1 2-6-15,-5 2-1 0,6-3-2 0,-4 1-1 0,-2-2-2 16,-2 2-1-16,4-2-2 0,0 1-2 0,-3 2-1 0,2 1-1 0,1-4-1 15,-3 2-2-15,3-1-1 0,-4-1-3 0,4 2 1 0,-4 3-3 16,1-5-2-16,3 2-2 0,-4-1-1 0,4 4-1 0,-3-1-3 16,-1-2-1-16,4 3-1 0,-7-2-2 0,4 2-2 0,1 0-3 0,-5 0-1 15,7 0-2-15,0 0-3 0,-7 0 0 0,3 0-1 0,2 0-2 16,-1 2-5-16,-1 1-1 0,-3 2-2 0,5 3-1 0,-4-5 1 0,2 9 0 16,-5-4-1-16,4 4 2 0,-2 0 1 0,-1 2 2 0,-1 1 1 15,0 2 1-15,4 2 1 0,-4 1 1 0,2 0 3 0,-1 0 2 0,3 0 0 16,-4 2 2-16,2-1 2 0,3 3-1 0,-1 0 0 0,-2 0-1 15,5 0 0-15,1 0 0 0,-1 0 0 0,0 4 0 0,2-3-1 16,0 0 0-16,1 0-3 0,3 0 1 0,-6-1-2 0,7 0 0 0,-2-3-2 16,2 1-1-16,0-1 0 0,2 2 0 0,-2-3-2 0,7-3 0 15,-6 3-1-15,4-2 0 0,2-1-1 0,-2-1 1 0,1 0 0 0,5 0 0 16,-4-1-1-16,9-4 1 0,-6 1 2 0,0-1 0 0,4-2 1 16,1 1 0-16,0-2 2 0,2-1-1 0,1 1-1 0,-3 0 0 15,5-4 0-15,-4 0-1 0,2 0-1 0,3-3 0 0,-6 3-1 0,7-4-1 16,-5 0-1-16,1 0-1 0,-3 0-1 0,5-4-2 0,-4 4 0 0,4-5-2 15,-4 2 1-15,4 2 0 0,-5-3-1 0,2-3 1 0,0 3 0 16,2-5-1-16,-2 6-1 0,2-5 1 0,-2 1 0 0,2 0 0 16,0-3 0-16,-2-1 0 0,-2 2 1 0,5 0-1 0,-4-5-2 0,4 1 1 15,-4 1 0-15,4 0 0 0,-5-4 1 0,2 3-1 0,1-2 0 16,-3 0 1-16,2 2-1 0,0-7 0 0,-3 4-1 0,1-4 2 16,0 3-1-16,-1-3 1 0,0-1 0 0,-1 3 0 0,-3-6 1 0,2 1 0 15,-1 2 1-15,1-1 0 0,-6 1 1 0,1-3 3 0,0 0 2 16,0-1 2-16,-2 3 2 0,-3-3 0 0,5 4 1 0,-7-6 2 0,1 6 0 15,-1-2 1-15,-1 1 0 0,-3 0-1 0,1 3 1 0,-2-5-1 16,-4 4-1-16,4 1-2 0,-4-1-1 0,-1 2-3 0,-3-1-3 16,-1 3-1-16,0-4-2 0,1 2-1 0,-8 3 0 0,6 1-1 0,-6-2 0 15,1 4-2-15,-1-1 1 0,-2 1-1 0,-3 3 0 0,2-2 0 16,-3 2-3-16,-2 2 0 0,2 2-4 0,-2 0-4 0,-2 2-4 16,-3 0-7-16,5 3-8 0,-10 6-11 0,6-1-13 0,-6-1-12 0,3 4-17 15,-1 1-15-15,1 3-16 0,-5 1-20 0,2 6-21 0,-1-6-36 16,5 7-45-16,-1 0-51 0,7 3-57 0,-5 0-54 0,6 2-56 0,6 3-19 15,0-3-2-15,3 5 7 0</inkml:trace>
  <inkml:trace contextRef="#ctx0" brushRef="#br0" timeOffset="34430.9454">38737 23520 4 0,'7'-16'264'0,"-6"-3"-21"0,6 6-11 0,-5-3-8 16,-2 2-5-16,3 2-3 0,-1 3-3 0,-2-4-8 0,3 2-14 15,1 3-15-15,-4 3-19 0,0 2-19 0,0-2-18 0,0 2-18 0,0-2-14 16,0 5-14-16,0 0-14 0,0 0-14 0,0 0-11 0,-4 1-11 16,1 3-7-16,3 0-5 0,-2 0-5 0,-1 3-2 0,3 1-3 15,-2 4-2-15,2 1-1 0,-7-2 2 0,6 7 0 0,-6-4 3 0,2 2 1 16,3 5 3-16,-7-1 1 0,4 0 0 0,-3 0 0 0,-1 2 1 15,1-5-1-15,-1 3 0 0,-1 0 1 0,-2-3-1 0,2 0-1 0,-2-2-1 16,5 0-2-16,-2 0-2 0,1-2 0 0,3-1 1 0,-4 0-2 16,4-1-1-16,-2-3 0 0,2-4-2 0,4 4-1 0,1-3-2 15,-4-1 0-15,4-2-2 0,0 1 0 0,0-3-1 0,0 0 2 0,0 0 1 16,0 0-2-16,4 0 2 0,-3 0 1 0,4 0 2 0,2-3 2 16,0 3 1-16,2-2 0 0,-1-2 0 0,6 0 3 0,-1-1-1 0,1 1-1 15,8-3 0-15,-1-2-2 0,-3 2 0 0,6-2-2 0,-2-5 0 16,1 5-2-16,4-4 0 0,-5 1-1 0,0-1-2 0,0 1 0 0,1 1 0 15,-5-1-1-15,1-2-1 0,2 1 1 0,-6 5 2 0,-1-5-1 16,1 3 1-16,-5-3 0 0,0 1 1 0,4 2 2 0,-5 0 0 16,-1 2 1-16,-3-4 0 0,2 4 3 0,-2-4 2 0,-3 5 3 0,5-2 3 15,-7 1 4-15,1 1 2 0,-1-2 0 0,0 0 5 0,0 4 1 16,0-2 2-16,0 2 2 0,0-3 2 0,-1 4 1 0,1-1-1 16,0 1 0-16,0 0-2 0,0 3-3 0,0-3-4 0,-4 1-3 0,4 3-5 15,0 0-4-15,0 0-5 0,0 0-4 0,-3 3-4 0,3-3-3 16,-2 5-2-16,-1 3-3 0,3-1 1 0,-2 3-1 0,2 2 2 0,-7 6-1 15,7-2 2-15,-2 4 1 0,-1 4 2 0,1 0 3 0,2 3 1 16,-3-1 3-16,0 5-1 0,1-2-4 0,-5 1-4 0,5-1-7 16,-1 3-9-16,-2 0-10 0,0-3-11 0,0 0-14 0,-2 0-22 0,2-1-27 15,-4-1-42-15,4 1-49 0,-4-3-51 0,4 2-52 0,0-6-48 16,0 2-49-16,-2-3-17 0,6 0-8 0,-6-3 5 0</inkml:trace>
  <inkml:trace contextRef="#ctx0" brushRef="#br0" timeOffset="34698.3562">39305 23229 73 0,'1'-22'353'0,"6"-3"10"0,-5 4 10 15,1 1-54-15,-1 0-85 0,5 1-66 0,-5 5-57 0,3 2-31 0,-2 2-20 16,0 0-10-16,-1 5 0 0,3 3-3 0,2 2-1 0,2 0-4 15,-4 7-6-15,3 3-8 0,6 3-9 0,0 4-4 0,-4 4-4 0,7 4 1 16,0 7 2-16,2 1 0 0,3 5 1 0,-7 2-1 0,6-2-3 16,-6 7-1-16,5-1-3 0,-4-2-3 0,-3 5-5 0,-1-3-3 15,-1-3-5-15,-6 1-4 0,3-2-3 0,-8-1-5 0,0-2-7 0,-1 2-14 16,-8-1-16-16,-3-3-27 0,-2 1-32 0,-1 1-40 0,-5-2-46 16,-1 0-38-16,-1 1-37 0,-7-3-37 0,-3 3-37 0,1-2-15 0</inkml:trace>
  <inkml:trace contextRef="#ctx0" brushRef="#br0" timeOffset="35015.9103">38165 23396 194 0,'-8'-15'296'0,"-1"2"-42"0,4 2-57 0,4 2-36 0,-6 1-25 0,2 1-17 15,0 2-12-15,1 3-10 0,2-1-6 0,-4 0-10 0,4 6-10 16,-3 0-14-16,-2 4-15 0,2 3-12 0,3 3-9 0,-5 4-8 16,-1-1-5-16,3 11-1 0,3-1 0 0,-5 4-1 0,2 3 3 15,5 7 0-15,-2-2 0 0,2 3-1 0,2 4 1 0,1 0 0 0,3 1 1 16,-1-1-2-16,3 1-4 0,4 1-6 0,-5-1 0 0,7 1-7 15,-2-3-9-15,1-1-12 0,4-2-15 0,-1-2-20 0,4 0-24 0,1-2-28 16,4-4-33-16,1-2-33 0,1-1-36 0,5-4-43 0,1-1-48 16,6-2-23-16</inkml:trace>
  <inkml:trace contextRef="#ctx0" brushRef="#br0" timeOffset="35682.2121">41320 23232 231 0,'-6'-11'292'0,"6"2"-57"0,-2-1-38 15,-2 5-31-15,4 0-20 0,-1 3-15 0,1-1-14 0,0 3-14 0,-7 3-14 16,7-1-18-16,-2 3-15 0,-1 5-15 0,3 4-11 0,-2 2-7 15,2 4-5-15,-3 3-2 0,-1 0 0 0,4 5 5 0,0 2 0 0,0 5 2 16,0-4-1-16,0 6 2 0,-1 0-3 0,1-2-3 0,-4-1-2 16,1 0-2-16,3 2 0 0,-2-4-3 0,-1-2-2 0,3-4-1 0,-2 2-2 15,2-1-3-15,-4-5-1 0,1-1 1 0,3-3-1 0,0 1 0 16,0-3 1-16,0-3 1 0,0-2 0 0,0-2 2 0,0-2 1 16,0 1-1-16,0-3 2 0,0-3 0 0,0-2 1 0,0 0 1 0,0-2-1 15,0-6-1-15,-2 1 0 0,-1-3 0 0,3-5-1 0,-2-1-1 16,-1-4-1-16,-1-1-2 0,3-1 0 0,-4-4-1 0,1-5-1 15,1-1-2-15,1-1 0 0,-5-1-2 0,6 0 1 0,-3-3 0 0,4-1 1 16,0-2 0-16,4 4 1 0,-3-4-1 0,6 4-1 0,-5-3 0 0,6 2-1 16,1 2 1-16,-1-1 0 0,3 4 5 0,1-3-1 0,-2 3 0 15,7 3 2-15,-4 1 1 0,1 1 0 0,3 2-1 0,-3 2 1 16,1 2-2-16,2 1-1 0,0 5 1 0,-3 0-1 0,0 6-3 16,3-2 0-16,-4 5-3 0,1 0 1 0,0 5-2 0,-4 1 2 0,7 0-2 15,-7 4 2-15,4 0 1 0,-6 4 1 0,4 2 0 0,-5 2 2 16,1 3 3-16,4 0 4 0,-10 5 2 0,5-4 3 0,-7 7 1 0,0-3 2 15,-3 4 1-15,-3 0 1 0,-6 4 2 0,4 0 0 0,-6-1-1 16,1 2 1-16,-3-1 0 0,-4 3-2 0,-2-8-5 0,3 5-4 0,-3-2-4 16,-6 1-10-16,6-3-9 0,-2-2-18 0,-3 0-21 0,0-1-24 15,-2-2-29-15,5-3-35 0,-2 3-38 0,3-6-37 0,0-3-37 16,5 3-41-16,-3-3-47 0,6-3-19 0,1 1-6 0</inkml:trace>
  <inkml:trace contextRef="#ctx0" brushRef="#br0" timeOffset="35931.1623">40838 24187 120 0,'-5'-8'375'0,"-1"3"5"0,3-2 7 0,-2 3 7 15,5-5-79-15,0 6-121 0,0-5-67 0,5 3-41 0,2-3-20 0,-2 1-8 16,5 2-8-16,2-2-4 0,4 0-7 0,4 2-11 0,-1-3-7 16,8 4-4-16,0-2-10 0,7-2-13 0,2-2-13 0,2 3-14 15,10-1-17-15,-6 0-21 0,8-1-27 0,-1 0-28 0,7 1-45 0,-5 1-52 16,6-1-66-16,-1 0-71 0,0 0-33 0,-5 0-12 0,2 4-2 16</inkml:trace>
  <inkml:trace contextRef="#ctx0" brushRef="#br0" timeOffset="36481.7795">41143 24639 220 0,'-7'-13'374'0,"-5"1"7"0,4-1 8 0,-1 2-55 0,2-2-86 15,-1-1-68-15,-1 1-58 0,4 1-26 0,0-1-14 0,-2 2-3 16,6-2 3-16,-6 1-1 0,2-2-1 0,-1 1-5 0,1 4-7 0,0 0-11 16,-2 1-10-16,6 1-8 0,-4 0-10 0,-2 1-5 0,-2 4-4 0,4 2-4 15,3 0-4-15,-6 0-4 0,-1 5-4 0,1 3-3 0,-2-1-2 16,-2 3-1-16,-2 4-1 0,-3 2 0 0,2 0 5 0,1 4 1 0,-6 4 4 16,4-3-1-16,3 1 2 0,-5 2-1 0,5 1-1 0,3-2-2 0,-6-1-2 15,11-2 1-15,0 2-2 0,2-2 0 0,3-3 0 0,0-5 0 16,6 3 0-16,1-5-1 0,2 1-1 0,3-4 0 0,1-2 0 0,3-3 0 15,1 1 1-15,2-3 1 0,3-5 0 0,0 0 1 0,3 0-1 16,-1-5 1-16,-1 1-4 0,4-3 0 0,0-3-2 0,-5-2-2 16,6-3 2-16,-6 4-1 0,0-3 1 0,0-1-1 0,-3-3 2 0,-2 2 0 15,-4 1 5-15,1-1 0 0,0 2 2 0,-2 1 2 0,-2 1 1 0,-2 3 1 16,-2-1 1-16,-1 2-2 0,2 1 1 0,-6 4-2 0,6 0-2 16,-5 4 0-16,-2 1-2 0,3 1 0 0,-3 2 1 0,0 5-2 0,0-1-1 15,0 1 1-15,0 6 1 0,-3 1 1 0,3 2 2 0,-2 1 2 16,-1 5 3-16,-1 2 3 0,3 3 4 0,-6 3 3 0,2 0 2 0,-4 1 0 15,4 2 1-15,-4 5-2 0,3-3 1 0,-3 3-2 0,-3-1-2 0,4 4 0 16,1-2 0-16,-5-3-1 0,2 4-2 0,1-3 0 0,-3-1-3 16,5-3-1-16,-1 1-2 0,-4 0-3 0,7-8 0 0,-4 3-3 0,4-6 1 15,0-1-3-15,-2-5-3 0,5 1-5 0,-1-4-4 0,3-2-7 0,0-3-11 16,0-2-9-16,0-2-10 0,3-1-11 0,-1-2-12 0,5-2-11 16,-5-3-11-16,6-1-14 0,-3 0-13 0,4-2-18 0,3-1-17 0,1-5-27 15,1 1-30-15,1 1-32 0,2-3-34 0,2-2-42 0,3 3-47 16,1-3-20-16,2-3-8 0</inkml:trace>
  <inkml:trace contextRef="#ctx0" brushRef="#br0" timeOffset="37067.5043">43082 23604 114 0,'-9'-1'385'0,"3"-2"1"16,-6-1-42-16,7 1-64 0,-1 3-42 0,3-2-36 0,1-1-18 0,-1 3-12 15,-1-2-9-15,4 2-9 0,0 0-12 0,0 0-15 0,4-3-16 16,-1 0-16-16,-3 1-14 0,5 2-13 0,-3-3-10 0,5 1-12 0,0-1-9 16,1 1-10-16,4 0-8 0,2-1-9 0,1 1-6 0,6-1-8 0,1 1-10 15,0 2-15-15,2-3-13 0,7 0-18 0,-4 3-24 16,5-2-28-16,2 2-41 0,2 0-48 0,0 0-53 0,-2 0-57 0,2 0-53 16,3 0-57-16,-3 0-25 0,-4 0-8 0,4-2 1 0</inkml:trace>
  <inkml:trace contextRef="#ctx0" brushRef="#br0" timeOffset="37369.9989">44172 23106 205 0,'0'-13'387'0,"0"1"15"16,0-1-36-16,0 1-59 0,0 2-60 0,0 1-59 0,0 2-37 0,0 2-25 15,0-2-12-15,0 2-8 0,0 2-8 0,0 3-10 0,0 0-13 16,0 0-10-16,-4 3-16 0,4-3-14 0,-1 5-10 0,1 3-8 0,-4 3-6 16,1-2-3-16,1 6-3 0,-1 3 0 0,3 0-1 0,-2 6 1 15,2 4 0-15,-4-3 3 0,1 3 1 0,3 2 1 0,-2-1 2 0,2 2-1 16,-3-3 0-16,1 5 0 0,2-2 0 0,-3-3-1 0,-1-3-2 16,4 2-2-16,-1 1-5 0,1-7-5 0,-4 2-7 0,1-1-7 15,3-2-10-15,-2-2-11 0,-1 2-11 0,3-4-16 0,0-4-16 0,0 4-20 16,0-7-23-16,0 2-21 0,0-5-24 0,0-1-24 0,3 3-25 15,-3-8-28-15,0 0-21 0,0 0-16 0,0 0-8 0,2-2-5 0,5-6-2 16</inkml:trace>
  <inkml:trace contextRef="#ctx0" brushRef="#br0" timeOffset="37577.3216">44103 22998 21 0,'6'-26'174'0,"-1"1"-4"15,0-1-4-15,7 2-7 0,-4 1-6 0,-1 2-9 0,5 1-11 16,2 1-14-16,-4 3-13 0,4-3-11 0,-1 5-13 0,4-1-10 0,0 2-12 15,-1 1-9-15,1-1-8 0,0 3-6 0,2 5-7 0,-2-2-5 16,-2 5-5-16,0-1-2 0,1 3-2 0,-3 3 0 0,1-1-3 16,0 5 1-16,-3 1-2 0,0 1 2 0,-3 3-2 0,1 0-1 0,-4 4 1 15,-5 0-2-15,0 0-1 0,0 2-1 0,-5 2-3 0,-4 0-5 16,-1 2-8-16,-2 1-7 0,-2 2-18 0,-3-4-21 0,-3 4-26 0,-1 1-27 16,-1 1-32-16,-5-3-33 0,3 0-34 0,-1 3-34 15,-3-2-41-15,4-1-44 0,-5 4-20 0</inkml:trace>
  <inkml:trace contextRef="#ctx0" brushRef="#br0" timeOffset="37839.768">43848 24043 59 0,'-7'0'356'0,"5"-3"4"0,-1 2-46 0,3 1-75 0,0-4-60 0,3 4-53 16,-1-4-28-16,6 1-17 0,1 2-8 0,1-4-5 0,5 2-8 15,1-1-6-15,4 3-8 0,4-5-5 0,3 1-5 0,4 1-3 0,5 0-4 16,1 0-4-16,6 0-6 0,3-3-6 0,0 2-9 0,10 1-13 16,-4-1-14-16,4 3-14 0,0-3-22 0,0 3-24 0,2-1-43 15,-6 0-52-15,2 1-66 0,2 2-74 0,-6 0-35 0,-4 0-15 0,-2 2-5 16</inkml:trace>
  <inkml:trace contextRef="#ctx0" brushRef="#br0" timeOffset="38366.213">44245 24577 49 0,'-5'-9'349'0,"3"-4"9"15,-1-2 7-15,-1 4-57 0,3-4-90 0,1-1-51 0,0 4-28 0,0-4-12 16,0-1-4-16,0 3 2 0,-4 2 2 0,3-4-2 0,1 3-5 0,-7 0-7 16,5-1-7-16,-1 5-9 0,-3-2-11 0,1 5-8 0,-1-2-9 15,4 1-10-15,-3 2-7 0,-4 2-8 0,2 1-8 0,1 2-8 0,-6 5-7 16,1 0-6-16,-1 0-6 0,-1 5-6 0,-1-4-6 0,-1 9-2 16,-6-2-1-16,6 2-1 0,-2 1 1 0,0 1 1 0,2 2 0 0,-3 1 1 15,5 0-1-15,1-4 2 0,2 4 1 0,1-4-1 0,1 1 0 16,3-3-2-16,1 2 2 0,2-3 0 0,2 2-1 0,2-3 2 0,2-3 1 15,1 2 1-15,3-2 1 0,-3-1 2 0,7-1 3 0,-3-2 1 0,4-3 0 16,-2 1-1-16,2-3 1 0,4-3 1 0,-1 1 0 0,4-3 0 16,-1-2 0-16,3-1-1 0,-3-1-1 0,3-3 0 0,0-3-1 0,-3 2 0 15,3-6-1-15,-1 2 1 0,-1-2-1 0,0 3 3 0,-4-4 2 0,-3 1 2 16,5-1 4-16,-7 3 1 0,3 0-1 0,-7 3 1 0,1 1 1 16,1 1-1-16,-4 3-2 0,-2 1 0 0,1 2-3 0,-4 1-1 0,0 5-1 15,0 0 1-15,0 5 1 0,-4 1-2 0,1 3-3 0,1 4 2 16,-3 2 1-16,2 4 1 0,-2 2 0 0,-2 6 3 0,2 1 1 0,-4-2 4 15,4 3 4-15,-3 4 0 0,3 1 0 0,-4-2-2 0,0 3-2 16,4-4-2-16,-3 2-1 0,3-1 0 0,-4-2-3 0,4-1 0 0,0-4-3 16,0 0 0-16,-2 0-1 0,5-4-2 0,-1 3 0 0,1-8 0 0,-5-1-1 15,6-2 2-15,1-4 1 0,0 2 0 0,0-3-2 0,0-4 1 16,0 1-1-16,1-5-2 0,3 0-1 0,-1 0-6 0,-1 0-3 0,3-5-9 16,2 1-9-16,-5 1-12 0,3-5-12 0,1 0-16 0,0 4-17 15,2-2-18-15,-3-1-18 0,0 0-23 0,7 2-23 0,-3 1-28 0,1-1-31 16,0 1-41-16,4 1-49 0,1 2-49 0,1-2-50 0,2 3-21 15,3 0-5-15,-2 0 6 0</inkml:trace>
  <inkml:trace contextRef="#ctx0" brushRef="#br0" timeOffset="38628.8971">45495 23815 36 0,'-7'-2'367'0,"5"-1"0"16,-1 1-1-16,0-3-3 0,3 5-82 0,0-2-124 0,0 2-69 15,0-3-45-15,3 3-18 0,0-2-10 0,3 2-6 0,2 0-2 0,1 0-4 16,-3 0-4-16,8 2-10 0,1-2-13 0,4 3-17 0,3-1-18 15,1-2-28-15,0 2-31 0,3 1-38 0,-2 2-43 0,3-3-56 16,-1 1-61-16,-2 0-36 0,3-1-24 0</inkml:trace>
  <inkml:trace contextRef="#ctx0" brushRef="#br0" timeOffset="38783.1391">45594 24110 209 0,'-7'5'378'0,"5"3"-2"0,-1-4-3 15,1-1-85-15,2-2-125 0,2 3-71 0,1-1-44 0,3-3-25 16,2 0-11-16,1 0-17 0,4-3-17 0,3-1-29 0,4 3-37 0,2-2-42 16,5-1-49-16,1 0-63 0,-1 0-70 0,5-1-32 0,3-2-13 0</inkml:trace>
  <inkml:trace contextRef="#ctx0" brushRef="#br0" timeOffset="41430.0123">47257 22811 79 0,'-9'0'170'15,"4"0"-23"-15,0 0-12 0,0 0-8 0,1 0-2 0,4 0-3 0,0 0-4 16,0 0-4-16,0 0-11 0,0 0-13 0,0 0-11 0,4 0-10 15,1 0-7-15,0 0-5 0,0 0-5 0,7 0-5 0,-3 0-4 0,4 0-5 16,1 0-2-16,1 3-2 0,6-3-4 0,1 2-3 0,-2-2-4 16,6 0-6-16,-1 0-12 0,3 0-14 0,1 0-18 0,0 0-20 15,3 0-23-15,-1 0-21 0,1 0-29 0,-1 0-32 0,-2 3-30 0,5-3-32 16,-10 5-53-16,7-3-60 0,-6 3-37 0</inkml:trace>
  <inkml:trace contextRef="#ctx0" brushRef="#br0" timeOffset="42015.6113">47680 22695 46 0,'-7'-5'198'16,"0"-2"-25"-16,2 2-11 0,0 1-3 0,0 0-2 0,-1 1 1 0,0 2-3 15,4 1-4-15,-5 0-11 0,0 0-13 0,-1 0-13 0,-1 0-15 16,-1 4-10-16,-5 0-9 0,1 0-6 0,0 1-5 0,1 2-4 15,-6 3-2-15,2 2 0 0,-2 1 0 0,0 0 0 0,-3 7 1 0,3 0-1 16,-3 0 0-16,0 1-2 0,2 6-4 0,-1-3-1 0,1 7-2 16,-2-5-1-16,-1 4-2 0,5 3-3 0,-1 2-1 0,0-4-2 0,-1 4-2 15,6 0-2-15,0 0-5 0,1-1-3 0,2 0-2 0,3 2-3 16,3-4-2-16,-2-1-1 0,5-2-1 0,-1 2 0 0,6-3 0 16,-1-2-1-16,5-1 0 0,-2-4 0 0,5 3 2 0,2-4 2 0,3-4 2 15,3 2 1-15,0-6 0 0,3 3 0 0,3-5 0 0,1-1-1 16,2-1-1-16,1 0-1 0,2-4-1 0,-1 0-1 0,6-4-1 0,0-4-1 15,-2 1-4-15,3-2-3 0,-4-3-3 0,4-4-2 0,0 1-2 16,-2-4-1-16,-2-2-1 0,1 1-1 0,1-8-2 0,-7 4 0 0,4-4-1 16,-8-3 0-16,3 2 0 0,-5-4 0 0,1-3 0 0,-5 4 1 15,0-5-1-15,-7 3-1 0,2-2 2 0,-5 3-1 0,0-4-1 0,-6 4 1 16,3 1 2-16,-4-1 1 0,-4 2-2 0,-1-1 0 0,-3 3-1 0,-1-2-1 16,-1 1 1-16,0 4-1 0,-7-1-1 0,0 2 0 0,-2-3 0 15,-3 4 0-15,-4 1 0 0,2 2-2 0,-6 1-2 0,2 0-4 16,-4 4-4-16,-2 0-7 0,-2 4-8 0,0-4-12 0,-1 8-15 0,-3 1-16 15,3 3-17-15,-4 3-26 0,-2 5-26 0,6 1-50 0,-2 2-59 16,3 5-75-16,-2 4-82 0,4-2-42 0,5 7-22 0,0 1-6 16,5 4 1-16,-1 3 10 0</inkml:trace>
  <inkml:trace contextRef="#ctx0" brushRef="#br0" timeOffset="44467.0011">43368 5465 196 0,'-3'-17'386'0,"3"3"-29"0,-2-1-54 15,-1 4-54-15,3-1-52 0,-2 4-29 0,2-3-19 0,0 7-7 0,0-4-3 16,0 3-4-16,0-1-6 0,0 5-9 0,0-3-12 0,0 4-14 15,0-1-17-15,0 1-13 0,0 0-12 0,0 0-8 0,0 0-8 0,0 0-4 16,0 1-5-16,2 3-2 0,1-1 0 0,-1 6 0 0,5-5 2 16,-5 4 1-16,3 3 1 0,2 2 5 0,-6-1 4 0,6 0 7 0,0 2 6 15,0 3 4-15,-2-2 4 0,3 3 0 0,-6-2 1 0,10 3-3 0,-7-2-2 16,0 0-2-16,0-3-2 0,4 2 1 0,-4 0 0 0,3 1 2 16,-1-2 2-16,0 1 1 0,2-4 5 0,3 1 4 0,-6-1 6 0,6 1 8 15,-1-3 9-15,2 2 5 0,8-5 8 0,-3-2 3 0,5-1 6 16,0 1 2-16,12-5 3 0,0-1 2 0,10-4-1 15,-3-3-3-15,15 1-8 0,-1-9-7 0,10 2-9 0,3-6-9 0,9 2-10 0,-1-5-11 0,5-2-7 16,3-3-9-16,4-2-7 0,-2 0-5 0,1-1-8 0,1-2-3 16,-4 2-6-16,0 2 0 0,-6-6-1 0,4 5-1 0,-11 0 1 0,0 1 0 15,-9 2 2-15,-7-1 2 0,0 5 4 0,-4 3 4 0,-8-1 4 16,-3 2 0-16,-5 3 3 0,-2-2 0 0,-7 3 1 0,0 3 0 0,-5-1 0 16,1 4-1-16,-8 0 0 0,2 0 0 0,-3 1-4 0,-2 1-2 15,-2-1-5-15,-2 4-1 0,1 1-3 0,-1-2-4 0,-2 4-3 0,-1-2-2 16,-2 3-2-16,-1-4-1 0,3 3-2 0,-5 1 0 0,0 0-2 15,0 0 0-15,0 0-1 0,0 0-2 0,0 0 1 0,0 0-1 0,0 0-2 16,0 0-2-16,0 0 1 0,0 0-2 0,0 0 0 0,0 0 0 16,0 0-2-16,0 0-2 0,0 0-3 0,0 0-1 0,0 0-2 0,0 0-2 0,0 0-3 15,-2 1-5-15,-1 3-7 0,3 0-12 0,0 0-15 0,0 0-16 16,0 0-20-16,-2 3-23 0,2-2-25 0,-3 3-24 0,-1-1-22 0,3 2-27 16,1-2-29-16,-6 6-33 0,0-2-37 0,1 6-65 0,-4 2-78 15,0 1-75-15,3 1-76 0,-8 2-24 0,-6 1-1 0,4 0 15 0,-4 4 23 16</inkml:trace>
  <inkml:trace contextRef="#ctx0" brushRef="#br0" timeOffset="48067.207">29811 5301 42 0,'-9'-20'156'0,"1"-3"-8"0,-2 3 1 0,-1-1-3 16,-2 3-2-16,-4-2-5 0,-2 2-4 0,-1-1-13 0,1-1-18 0,-3-1-11 15,-2 5-13-15,-5-1-10 0,1 0-4 0,0-1-7 0,-7 2-5 0,0-3-3 16,-1 4-3-16,-5-2 0 0,3 3 1 0,-4-3 1 0,-1 4-1 15,-5-2-1-15,4 1 1 0,-5 0-1 0,4 2-1 0,-4-1 0 0,-2 4-1 16,1 0-1-16,-3-2 0 0,2 4 0 0,-5 0-1 0,1 2-2 16,-3-1 0-16,0 4-3 0,-1 0-2 0,-3 1-2 0,3 1 0 0,-5 1-2 15,1 1-1-15,0 0 0 0,0 4-3 0,2-1-2 0,1 2-1 16,-5 0-3-16,6 4-5 0,-1-1-5 0,-2 3-4 0,8 6-4 0,-4-3-5 16,0 4-5-16,3 1-4 0,3 1-6 0,0 4-4 0,-4 1 0 15,7 5 2-15,-1 2 3 0,4-1 0 0,-2 6 4 0,7 0 4 0,-3-1 4 16,7 9 6-16,-3-4 1 0,8 7 3 0,0-2 4 0,-3 3 5 0,8 2 5 15,-4 0 4-15,9 6 1 0,-2-4-2 0,6 6 0 0,1-4-1 16,3 5-2-16,2-2 0 0,7-1-1 0,0 1-1 0,5-1 2 0,5 0-2 16,0-2 1-16,7-1 0 0,2-3 1 0,4 2 4 0,5-6 4 15,4 1 7-15,7-4 5 0,3-1 6 0,8-4 4 0,4 2 4 0,6-6 3 16,6-1 3-16,4-3 2 0,7-3 3 0,8-1 3 0,3-5 3 0,3 0-1 16,6-4-1-16,5-3-3 0,2-5-6 0,3 1-7 0,-1-6-6 15,3-2-6-15,3-3-6 0,1-4-3 0,2-1 1 0,-2-4-2 0,1-3 1 16,-1 0-2-16,-4-5-1 0,3 2 0 0,-3-7-2 0,3-1 1 15,-8-2 2-15,4-1-1 0,-6-3 2 0,-2-1 3 0,-4-5 2 0,3 0-2 16,-6-6-4-16,-6-1-5 0,-2-2-5 0,-1-6-3 0,-4 2-3 0,-4-9-4 16,-2 3-2-16,-6-7-4 0,-2 2-3 0,-6-2 0 0,-6-1-2 15,1 1 1-15,-10-1 3 0,0 1 1 0,-8 2 4 0,-5 3 4 0,-4-1 3 16,-3 4 2-16,-5 1 2 0,-6 4 3 0,-4-2 2 0,-2 5 3 16,-6-1 4-16,-6 5 0 0,-1-1 1 0,-7 3-1 0,-5 0-4 0,2 3-3 15,-15 0-4-15,0 3-1 0,-6-1-4 0,-5 5-3 0,-7-1-3 16,-7 3-4-16,-5 1-6 0,-6 4-6 0,-3 1-7 0,-6 1-7 0,-5 3-8 15,-2 4-8-15,-5-1-10 0,0 8-5 0,0 0-5 0,0 0-6 16,-1 8-5-16,3-3-6 0,1 6-7 0,4 1-7 0,2 4-6 0,2 0-8 16,6 4-8-16,4 2-9 0,-1 0-10 0,9 2-8 0,0 7-6 0,5-2-11 15,7-1-13-15,3 3-17 0,4 6-20 0,3-2-29 0,5 1-38 0,9 4-36 16,-1 0-33-16,11 1-49 0,4-3-56 0,3 6-16 0,4-4 5 16</inkml:trace>
  <inkml:trace contextRef="#ctx0" brushRef="#br0" timeOffset="55252.5523">38745 7360 27 0,'-1'-21'226'0,"-6"-2"-9"0,2 1-5 0,3 4 2 0,-1-2 2 15,-1 1-3-15,-1 2-8 0,3 0-13 0,2 2-15 0,-3 2-17 16,-1 4-17-16,4-1-12 0,-1-1-13 0,1 6-11 0,0-3-9 0,0 1-9 15,0 6-11-15,0-3-8 0,0 1-11 0,0 3-10 0,0 0-10 0,0 0-9 16,0 0-11-16,0 0-8 0,0 0-6 0,0 0-8 0,1 3-5 16,-1 1-1-16,4 4 0 0,-1 0 2 0,-1 0 2 0,1 5 4 15,3-1 4-15,-1 6 4 0,0-1 3 0,3 3 5 0,1 0 4 0,-4 0 2 16,3-2 3-16,4 3 3 0,-3 0 7 0,-2-1 4 0,5 0 5 16,1-1 3-16,-2-1 4 0,2 0 7 0,4-1 6 0,0-1 5 15,5-1 5-15,1-2 7 0,4-2 5 0,2-2 2 0,5-2 5 0,4-2-2 16,6-5-5-16,5 0-2 0,6 0-3 0,6-8-3 0,6-4-5 15,3 0-5-15,8-3-4 0,7-4-4 0,1-4-6 0,6-1-4 0,2-3-3 16,8-1-1-16,0-4-1 0,-1 0 2 0,-2-3 4 0,0 1 1 16,0-1 2-16,-7 0 4 0,-5 2 4 0,-7-3 5 0,-5 2 3 0,-5 5 7 15,-5-2 6-15,-9 2 2 0,-7-1 3 0,-1 5 0 0,-4 0 1 0,-8 1 0 16,-3 4 0-16,-3 0-1 0,-6 1-1 0,2 2-3 0,-11 5-5 16,6-3-5-16,-8 2-5 0,3 1-6 0,-5 4-7 0,0-2-6 0,-3 5-6 15,-3-2-5-15,4 1-4 0,-4 1-4 0,-2 4-3 0,1-2-4 0,-3-2-5 16,3 5-4-16,-1-3-2 0,-1 1-3 0,-2 2-4 0,0 0-1 15,0 0-2-15,0 0-2 0,0 0-1 0,0 0-1 0,0 0-2 0,0 0 1 16,0 0 1-16,0 0-2 0,0 0 1 0,0 0-2 0,0 0 1 16,0 0-2-16,0 0 1 0,0 0 0 0,0 0 1 0,0 0-1 0,0 0 2 15,0 0 0-15,0 0 1 0,0 0 0 0,0 0 0 0,0 0-1 16,0 0 0-16,0 0 0 0,0 0-1 0,0 0 1 0,0 0-2 0,0 0-1 16,0 0-4-16,0 0-4 0,0 0-3 0,0 0-8 0,0 0-7 0,-2 0-12 15,-1 0-13-15,-1 0-15 0,4 0-17 0,0 0-20 0,-1 0-23 16,-3 2-24-16,1-2-27 0,1 3-27 0,-1-3-27 0,1 5-33 0,-5-2-39 15,2 1-62-15,-3 1-77 0,1 3-76 0,-2-1-76 0,-4 3-28 16,-1-2-6-16,-3 0 11 0,0 4 15 0</inkml:trace>
  <inkml:trace contextRef="#ctx0" brushRef="#br0" timeOffset="61685.2816">46119 9075 131 0,'0'-11'145'0,"0"0"-1"0,0 1-4 15,0-3-7-15,0 4-11 0,0-4-5 0,0 5-5 0,0-5-6 16,0-1-4-16,0 1-8 0,0 1-5 0,0 0-7 0,0 0-5 0,0 0-6 16,0-3-6-16,-3 3-4 0,-1-1-4 0,4 2-4 0,-1-2-5 15,-4 1-2-15,-2-4-3 0,5 2-4 0,-7-1-4 0,4 2-3 0,-3 0-3 16,-4-5-3-16,2 3-2 0,-2 0-4 0,-2-1-3 0,0-1-3 15,1 0 0-15,-3 0-1 0,1-1 2 0,0 2 1 0,-4-3 1 0,-1 3 1 16,1-2 1-16,0 1 0 0,-3 0 2 0,-4 1 2 0,4-4 0 16,-2 4 2-16,-3-3 1 0,0 3 0 0,-2-2 1 0,0-1 0 15,-2-1-1-15,-1 4-2 0,-4-4-1 0,0 0-2 0,-3-3 0 0,-2 3-2 16,0-1-1-16,-7-2-3 0,-1-1 0 0,-1 3-1 0,-1-4-3 16,-5 3-2-16,-1-2-2 0,1 0-4 0,-3 0-1 0,-3-1-1 0,-1 3 0 15,0 1-1-15,0-3-2 0,3 1-1 0,-5 2-3 0,2-1-1 16,0 2 1-16,0 2-2 0,0-1-1 0,0-2 1 0,3 5 2 0,-1-1 3 15,1 2 1-15,-3-3 1 0,-2 5 3 0,6 0 3 16,-3-2 4-16,-1 3 3 0,0-1 2 0,0 1 2 0,3 1 1 0,-3-1 1 16,0 2 0-16,-2 2 0 0,2 3 0 0,-2-4-1 0,2 5 0 0,-7-1-3 15,5-1-1-15,-5 5-2 0,6-3-3 0,-6 1-3 0,2 3-1 16,-1 3-2-16,6 1-1 0,-3 1 0 0,3-3 0 0,0 4-2 16,1 2-1-16,4-1-1 0,4 3-2 0,1 3 0 0,2-4-1 0,1 6 0 15,2-2-2-15,6-1 1 0,-1 4 0 0,0-1 1 0,1-1 4 16,6 3 3-16,-5 0 0 0,5-1 1 0,0 4 2 0,1-2 1 0,-3 4 2 15,4-1 2-15,-2 1 1 0,0 0 3 0,-1 1 1 0,1-2 3 0,-3 6 1 16,1-4 0-16,-1 0-1 0,2 3 0 0,-6-2 1 0,2 0 1 16,0-2 0-16,4 3 0 0,-6 0 0 0,5-4 1 0,-2 6-4 15,-3-6 0-15,7 1-1 0,-1-1-2 0,1 3 1 0,0-1-1 0,4-2 0 16,-3 1-2-16,5-2-3 0,1 1-1 0,1-1-3 0,-1 0 1 16,2 1-2-16,3 1 1 0,2-2 0 0,3 1 0 0,-3-1 1 15,2 0-1-15,4 0 0 0,3 2-1 0,-8-2 0 0,8 2 1 0,-1-2-1 16,4 0 1-16,-2 0 0 0,5 2 1 0,-5-2 1 0,2 1 1 15,1-1 1-15,4 0 0 0,-3 4 0 0,3-2 1 0,-2 0 2 0,5 2 2 16,-1 0 2-16,-1-1 3 0,4 4 3 0,0-2 2 0,4 0 2 16,-1-1 3-16,-1 4 1 0,5 0 5 0,-6-1 3 0,8 0 5 0,-1-1 4 15,3 2 3-15,2-1 2 0,1 1-1 0,-1 0 2 0,5 0 0 16,7 2-1-16,-6 0-1 0,3-2 1 0,2-1-2 0,7 2-1 16,-4 1-5-16,4-4-1 0,-1 5-3 0,6-2-3 0,0 4-3 0,0-4-4 15,1-1-3-15,4 1-1 0,2 1-3 0,-1-4 0 0,3 5-4 16,3-3-4-16,1-2-1 0,2 1-4 0,4-3-2 0,1 3-1 0,2-2 1 15,2-4 0-15,1 1 0 0,2-2-1 0,2 0 3 0,5 0 1 16,1-4 2-16,-1 0-1 0,11-2 2 0,-1 1 3 0,5-2 1 0,5-3 1 16,1 2 0-16,3-3-3 0,3 2-3 0,3-3-2 0,-1-1-2 15,7 1-3-15,-5-3-4 0,1-1-7 0,2 1 2 0,-5-1 1 0,7-1 4 16,-7-1 2-16,-1-2 0 0,-2 0 3 0,3-2-1 0,-2-1 3 16,-5-1 0-16,2-1 2 0,-2 1 3 0,-2-4 1 0,4-3 2 15,-7 2 2-15,2-2-1 0,-2-2-5 0,-2 0-3 0,0-5-4 0,1 1-3 16,-3 1-1-16,-4-4-3 0,-1 0-2 0,-1-3 0 0,-6 1-3 0,1-1-2 15,0-4-2-15,-8 3 0 0,0-1-1 0,-1 0 2 0,-5-3 1 16,3 2 1-16,-6-3 2 0,-1 2 0 0,-4 1 3 0,2-2-1 16,-2 2 2-16,-4-2 2 0,2 3 2 0,-4-2 2 0,-1 0 0 15,-1 3 1-15,-1-1-1 0,-3 0 0 0,-2-3-1 0,3 5-1 0,-7-4 2 16,4 3-1-16,-5-3-1 0,-1 2 3 0,-2 1 1 0,-4 0 2 16,3-4 0-16,-7 3 2 0,3 0 3 0,-5-1 2 0,-1 2 6 0,-1 0 3 15,-3-1 3-15,-1 0 2 0,2 0 0 0,-4 4 2 0,-1-6 2 16,-1 4 0-16,-3 0-2 0,0 0 1 0,2-4-2 0,-5 6-2 0,1-4-2 15,-1 3-4-15,-2-1-4 0,-2 2-3 0,-1 1-5 0,-2 0-5 16,-4 0-8-16,1 1-8 0,1-1-11 0,-8 3-14 0,-4 2-13 0,-3-1-13 16,-1-1-14-16,-4 5-17 0,-2-3-19 0,-7 3-22 0,1 1-24 15,-10 2-27-15,-2 0-26 0,-3 2-30 0,-1-1-30 0,-2 3-43 0,-5 2-47 16,-2-1-49-16,-1 4-48 0,1 0-33 0,-3 4-27 0,0-1 0 16,0-2 9-16</inkml:trace>
  <inkml:trace contextRef="#ctx0" brushRef="#br0" timeOffset="63746.8571">12926 9603 48 0,'-3'3'75'0,"1"-3"1"0,-1 1-3 0,1 2-2 15,-1-3-6-15,3 1-8 0,0-1-8 0,0 0-10 0,0 0-10 16,0 0-7-16,0 0-8 0,0 0-6 0,0 3-1 0,3-3 1 16,-1 4 4-16,3-4 7 0,4 1 8 0,-1 3 8 0,1-4 9 0,8 3 8 15,-2-2 9-15,7 2 7 0,4 1 6 0,6-2 7 0,4 1 4 16,8 2 0-16,6-2 0 0,3-1-5 0,3 3-8 0,7-5-8 15,7 2-13-15,2-2-10 0,4 0-12 0,4 0-11 0,2-2-5 0,4 2-4 16,2-2-3-16,3-1 1 0,-1 3-1 0,6-2-2 0,4-1 2 16,-1 3 1-16,2-2-1 0,6-1 2 0,-3 3 1 0,7-3 1 0,2 1 3 15,-1 2 0-15,1-3 1 0,3 2-3 0,0 1-3 0,-2-3-6 16,2-1-2-16,0 0-1 0,1-1-1 0,4 1-1 0,-5 0 1 16,6-3 0-16,-5 6 1 0,8-7 2 0,-3 1 0 0,0 2 0 0,-1-3 1 15,3 3 1-15,-6-2 1 0,3 2 2 0,-5-3 1 0,-7 0-3 16,2 2-2-16,-11 0-2 0,-2-1-3 0,-8 0-4 0,-5 3-2 0,-5-4-2 15,-8 3-1-15,-5-2-1 0,-8 2 1 0,-6-2 1 0,-7 6 3 16,-5-5 4-16,-2 1 5 0,-6 4 6 0,-6-2 4 0,-1-1 5 0,-8 0 4 16,5 0 5-16,-10 3 3 0,1 1 4 0,-1-3 3 0,-4 3 3 15,5-1 1-15,-6-2 2 0,-3 3-2 0,4 0-2 0,-4 0-3 0,0-2-5 16,-2 2-3-16,1 0-3 0,-2 0-5 0,1 0-4 0,-1 0-1 16,-2 0-2-16,0 0-3 0,0 0-5 0,0 0-6 0,0 0-7 15,0 0-8-15,0 0-8 0,0 0-11 0,0 0-11 0,0 0-11 0,0 0-15 16,-2 2-14-16,-1-2-11 0,3 3-17 0,-2-2-18 0,2-1-20 15,0 0-20-15,0 0-18 0,-4 4-15 0,4 3-13 0,0-2-13 16,0-1-13-16</inkml:trace>
  <inkml:trace contextRef="#ctx0" brushRef="#br0" timeOffset="64121.1442">15324 9783 148 0,'-36'0'119'0,"7"0"-23"0,4 0-8 15,3 0-3-15,5 0 0 0,3 0-2 0,4 0-1 0,1 0 1 0,6 0 0 16,3 0 0-16,7 0 2 0,3 0 5 0,9 0 1 0,6 0 1 16,8 0 1-16,7-3-3 0,13 1-4 0,10 2-4 0,7-3-6 0,9 0-6 15,6-1-6-15,9-1-6 0,10 0-8 0,3 1-10 0,6-4-8 16,6 4-10-16,4-4-6 0,3 3-6 0,4-2-7 0,-4-1-5 16,7 0-6-16,-2 3-6 0,-1-2-8 0,-4 2-6 0,-1 0-12 0,-8-1-15 15,-4 5-22-15,-6-4-22 0,-9 5-27 0,-8-3-26 0,-8 3-26 16,-7 0-22-16,-10 3-23 0,-4-1-21 0,-8 2-45 0,-11 2-55 0</inkml:trace>
  <inkml:trace contextRef="#ctx0" brushRef="#br0" timeOffset="64953.4384">7947 13636 265 0,'-9'-34'347'0,"4"5"-56"0,-3-3-40 0,3 1-34 0,-4 6-15 0,1-2-2 15,2 2 2-15,-2 5 11 0,-1 1-3 0,1 2-6 0,3 2-20 0,-4 6-22 16,4-2-23-16,-3 3-25 0,2 3-18 0,-2 4-17 0,-1 1-15 15,1 5-12-15,-2 3-13 0,1 4-10 0,1 2-11 0,-3 6-10 0,3 6-7 16,-6 5-5-16,1 3-2 0,1 8 2 0,1-1 1 0,-2 10 3 0,1-3 3 16,2 4 1-16,1-1 2 0,0-5-2 0,4 5 2 0,5-7-1 15,0-1 1-15,0-2 1 0,5-7 0 0,4 0 0 0,0-2 1 0,4-6 2 16,1-2 1-16,-1-2 0 0,5-2 2 0,0-5 3 0,4-3 2 16,4 0 1-16,-2-4 0 0,7-4 0 0,-4-3 2 0,4-2-1 0,-2-3 1 15,6-3 1-15,-1-2-1 0,-1-3 2 0,6-7 1 0,-3 2 1 16,1-5 1-16,-2-3-1 0,-3 0 1 0,0-10-1 0,-1 4 1 15,-4-6-2-15,-4-3 0 0,-1-1-2 0,-9-2-3 0,1-5-1 0,-9 2-4 16,-2-4-4-16,-3-1-6 0,-3-1-6 0,-5 0-6 0,-6-1-5 0,0 2-5 16,-8-1-1-16,3 4-3 0,-3 0 1 0,-5 3-2 0,0 7 1 15,-1-3-2-15,-2 9-2 0,-1 2 0 0,2 4-1 0,-2 3 3 0,1 4 1 16,-3 6 3-16,2 8 4 0,-4 2 2 0,4 3-1 0,-5 8 1 16,7 0 1-16,-2 11-2 0,-1 1 1 0,1 4 0 0,6 3 0 0,1 6-1 15,2-1-1-15,5 5-1 0,3 2 0 0,5 1-2 0,4 0-1 16,5-1-1-16,5 1-3 0,4 1-1 0,5-3 1 0,3-1-2 0,1 4 1 15,5-6 0-15,4-2 2 0,4 2-1 0,-1-2 1 0,3-4 0 0,3-3-2 16,-1 5 0-16,5-5 2 0,-3 2-2 0,4-1-1 0,-2-3-2 16,-1 3-4-16,-2 2-2 0,3-3-6 0,-7 0-4 0,-1 6-6 0,-4-5-5 15,-1 4-7-15,-7-1-5 0,-1 0-4 0,-4 4-8 0,-6 0-10 16,-2-1-20-16,-6 3-23 0,-6-3-32 0,1 2-37 0,-3 1-36 0,-1 3-36 16,-4-2-48-16,-1-6-52 0,0 5-21 0,1-3-3 0</inkml:trace>
  <inkml:trace contextRef="#ctx0" brushRef="#br0" timeOffset="65160.4958">9071 14291 329 0,'0'-16'459'0,"0"3"17"0,-5-1 10 0,1 1 6 15,2 1-67-15,-1 0-104 0,-2 1-84 0,2 3-73 0,-3 2-40 16,5 4-23-16,-6-2-13 0,2 4-8 0,0 4-14 0,1-1-17 15,-1 5-18-15,0 4-16 0,-4 0-13 0,1 4-13 0,3 6-13 0,-4 0-13 16,1 6-15-16,-2 3-15 0,1 0-19 0,-1 1-22 0,-2 2-32 16,2 5-40-16,1-4-48 0,1-1-48 0,4 5-65 0,-1-2-71 0,5-3-39 15,0-1-23-15,0-1-3 0,5 0 5 0</inkml:trace>
  <inkml:trace contextRef="#ctx0" brushRef="#br0" timeOffset="65519.0333">10166 13457 127 0,'5'-24'270'0,"-2"4"-84"0,6 1-36 16,-4-1-12-16,-2 0 1 0,-1 3 7 0,1 1 7 0,2-4 7 0,-1 7-2 15,-3-2-1-15,-1-3-6 0,4 4-6 0,-4 3-2 0,0-6-1 16,0 6 0-16,0-1-1 0,0 0-3 0,0 4-3 0,0 0-3 16,0 0-3-16,-4-2-4 0,4 5-5 0,-5 1-6 0,2 1-6 0,1-2-8 15,-1 5-8-15,-2 0-9 0,0 0-11 0,-4 5-11 0,1 0-8 16,2 2-7-16,-2 3-4 0,-2 1-6 0,-2 6-4 0,-2 3-4 16,-3 3-2-16,2 3-2 0,-6 3 0 0,2 5 0 0,-3 5-1 0,0 0 3 15,0-1 2-15,-2 9 0 0,2-4 2 0,-2 2-6 0,-2 2-3 16,1-3-12-16,1 4-14 0,2-4-14 0,0 0-17 0,-1 0-21 0,1-3-26 15,0-2-29-15,3-3-32 0,4 0-45 0,-2-4-51 0,3-4-61 16,2 0-68-16,2-1-60 0,2-4-58 0,-1-6-23 0,4 0-4 16,2-5 6-16,3-4 12 0</inkml:trace>
  <inkml:trace contextRef="#ctx0" brushRef="#br0" timeOffset="65715.0156">9574 13465 24 0,'-5'-12'454'0,"0"0"11"16,1 0 11-16,-1 0 7 0,0-1 3 0,1 5-91 0,3-1-141 16,-3 4-76-16,4-3-44 0,0 4-25 0,0 1-14 0,0 3-15 0,4 3-16 15,1-2-17-15,0 7-19 0,4 0-14 0,4 1-8 0,1 7-5 16,5 1-3-16,-2 3-5 0,5 4-4 0,2 4-8 0,1 2-13 0,-1 0-18 16,5 6-22-16,-2 1-31 0,1 1-33 0,-1-2-55 0,-3 6-66 15,1-3-81-15,3 0-93 0,-3-3-39 0,-1 2-13 0,2-8-3 16,-2 5-1-16</inkml:trace>
  <inkml:trace contextRef="#ctx0" brushRef="#br0" timeOffset="65985.0759">10839 13011 430 0,'0'-23'462'0,"0"1"1"16,0-1 3-16,0 7 1 0,0-2-104 0,4 1-154 0,-3 5-79 0,3 2-44 16,-1 0-20-16,2 5-10 0,0 5-4 0,4 5-4 0,1-1-6 0,4 9-10 15,3 2-5-15,2 7-4 0,3 2 0 0,0 8 3 0,3 4 4 16,-1 4 3-16,-2 4 3 0,1 5 3 0,-5 2-3 0,-1 10-5 16,-3-3-7-16,-5 7-10 0,-1-1-14 0,-8 4-15 0,-8-1-23 0,-1 4-22 15,-8-2-33-15,-2 2-34 0,-3 1-53 0,-9-4-59 0,-1 1-74 16,-4-6-80-16,-5 5-56 0,-5-6-43 0,-5 2-21 0,0-4-9 0</inkml:trace>
  <inkml:trace contextRef="#ctx0" brushRef="#br0" timeOffset="66386.8813">7553 13107 363 0,'0'-34'348'0,"-5"2"-72"0,1-1-42 16,-4 7-26-16,3-2-10 0,-4 4-2 0,2 6 1 0,-1 0 3 0,-1 4-4 15,1 4-9-15,-1 0-18 0,-1 4-24 0,2 3-24 0,-1 3-23 0,-1 3-17 16,-2 3-15-16,-2 6-9 0,-3 5-9 0,-2 3-7 0,-3 6-5 0,0 5-4 16,-2 9 1-16,-1 0 1 0,1 8 0 0,-4 7 6 0,3 1 3 15,3 7 2-15,0 2 3 0,3 3-2 0,5 4-3 0,0 3-5 16,6 2-2-16,3-3-3 0,5 5-2 0,3-1-2 0,4-6 0 0,7 2-6 16,6-5-4-16,7 1-7 0,1-4-9 0,8-6-11 0,4-1-10 0,8-4-13 15,2-5-18-15,4-2-19 0,9-10-22 0,0 2-25 0,9-7-26 16,1-4-28-16,8-4-31 0,2-7-48 0,4 1-60 0,2-6-68 0,10-6-77 15,-4-6-33-15,8-1-11 0,-1-4 1 0</inkml:trace>
  <inkml:trace contextRef="#ctx0" brushRef="#br0" timeOffset="68951.5973">7841 16001 362 0,'-2'-14'407'0,"-3"-1"-35"0,2 2-58 16,-2-2-54-16,1 1-52 0,3 2-32 0,-3 1-22 0,1 2-9 0,1 1-2 15,-1 0-2-15,3 1-4 0,-2 2-9 0,-1 0-13 0,3 0-13 16,-4 2-12-16,4-1-12 0,-1 2-11 0,-3-1-7 0,4 3-8 0,0 0-7 15,0 0-5-15,0 0-5 0,0 0-7 0,0 0-4 0,0 0-4 16,0 0-3-16,0 0-4 0,0 0-2 0,-3 3-2 0,1-3-3 0,2 2 1 16,-3-2 0-16,3 0 1 0,-2 3 0 0,-2-3-2 0,4 0 2 15,-3 1 3-15,3-1 0 0,-2 0-1 0,2 0 0 0,0 0 0 0,0 0 0 16,0 0-1-16,0 0 0 0,0 0-1 0,0 0-1 0,0 0-2 16,0 0 0-16,0 0-1 0,0 0 1 0,0 0-1 0,0 0 1 0,0 0 0 15,0 0 1-15,0 0-1 0,0 0-1 0,0 0 2 0,0 0-1 0,0 0 1 16,0 0 0-16,0 0 0 0,0 0 1 0,0 0 0 0,0 0 0 15,0 0-2-15,0 0 1 0,0 0-2 0,0 0 1 0,0 0 0 0,0 0 1 16,0 0-1-16,0 0 0 0,0 0 0 0,0 0 0 0,0 0 1 16,0 0 1-16,0 0-1 0,0 0 1 0,0-4 1 0,0 4 1 0,0 0 1 15,0 0 3-15,0 0 0 0,0 0 2 0,0-2 0 0,0 2 2 0,-3-3 1 16,3 3 0-16,0 0 1 0,0 0 1 0,0 0-1 0,0 0-1 16,0 0 0-16,0 0-1 0,0 0-1 0,0 0-1 0,0 0-3 0,0 0 0 15,0 0-3-15,0 0-1 0,0 0-2 0,0 0 0 0,0 0-3 16,0 0 1-16,0 0-1 0,0 0-1 0,0 0 1 0,0 0-1 0,0 0-2 15,0 0 0-15,0 0-1 0,0 0 0 0,0 0-1 0,0 0 2 0,0 0 0 16,0 0 2-16,0 0-2 0,0 0 1 0,0 0 0 0,0 0-1 16,0 0-1-16,0 0 1 0,0 0 1 0,0 0 0 0,0 0 0 0,0 0 1 15,0 0 1-15,0 0-2 0,0 0 0 0,0 0 1 0,0 0-1 0,0 0 0 16,0 0 0-16,0 0 1 0,0 0-1 0,0 0 0 0,0 0 0 16,0 0 0-16,0 0 0 0,0 0 1 0,0 0 1 0,0 0 0 0,0 0 0 15,0 0 2-15,0 0 2 0,0 0-1 0,0 0 3 0,0 0 2 16,0 0-1-16,0 0 2 0,0 0 2 0,0 0 1 0,0 0 1 15,0 0 1-15,0 0 0 0,0 0 0 0,0 0 1 0,0 0 0 0,0 0 0 16,0 0 0-16,0 0 1 0,0 0-1 0,0 0-1 0,0 0-2 0,0 0 1 16,0 0 0-16,0 0-1 0,0 0-1 0,0 0 1 0,0 0-2 15,0 0-3-15,0 0-1 0,0 0-1 0,0 0-1 0,0 0-1 0,0 0-3 16,0 0-1-16,-2 0-4 0,-1 0-4 0,3 3-3 0,-4-1-3 0,4-2-4 16,-5 4-1-16,5 2-1 0,0-4 2 0,0 6-1 0,0 1 0 15,0 2 0-15,0-1 1 0,5 10 3 0,-5-4 1 0,4 4 2 0,-4 2 2 16,5 3 4-16,-5 0 4 0,3 3 2 0,-3 1 0 0,2 0 2 15,1 0-1-15,-3 3 1 0,0-4-1 0,0 2-2 0,0 0-2 0,0 2-4 16,-3-1-4-16,1-2-4 0,2-2-5 0,-3-1-8 0,3 1-11 0,-2-4-11 16,-1 0-13-16,3-1-16 0,0 1-16 0,0-6-18 0,0-1-21 15,0-1-19-15,0-2-20 0,3-3-14 0,-1 0-15 0,1-3-16 0,2-1-19 16,1-5-28-16,2-1-34 0,-3-1-47 0,4-5-53 0,-1-1-29 0,1-3-17 16,1-1 2-16</inkml:trace>
  <inkml:trace contextRef="#ctx0" brushRef="#br0" timeOffset="69186.5819">8155 15851 250 0,'-5'-11'408'0,"0"3"-38"0,1-4-62 0,3 6-54 16,-3-1-49-16,-1-1-29 0,5 3-22 0,-3-2-13 0,1 7-9 15,-1-7-16-15,3 7-18 0,0 0-19 0,0 0-20 0,0 0-15 0,0 7-14 16,5 0-8-16,-2-1-9 0,2 5-4 0,4 5-2 0,-1 0-1 15,1 4 0-15,1-1 3 0,0 9 4 0,2-3 1 0,2 7 3 0,-1-1 2 16,-4 2 1-16,1 2-1 0,-1 2-2 0,-4 0-4 0,-2 1-5 16,1 3-9-16,-8-2-9 0,1 1-13 0,-4 5-13 0,-5-3-12 0,2-1-13 0,-4 4-15 15,-6 0-20-15,1 0-30 0,0-1-35 0,-3 0-39 16,-5 0-42-16,-1 2-48 0,-2-4-50 0,2 1-32 0,-2-3-22 0,-6-3-2 0</inkml:trace>
  <inkml:trace contextRef="#ctx0" brushRef="#br0" timeOffset="69485.2964">7108 16059 85 0,'-4'-25'342'0,"-1"-3"17"16,2 3-45-16,-2 2-76 0,0 0-43 0,-4 3-27 0,1 3-15 0,1 1-9 15,-2 2-4-15,1 3 1 0,-1 2-5 0,-1 1-4 0,1 3-13 0,1 2-17 16,-1 3-17-16,1 0-18 0,-1 2-15 0,-1 3-14 0,2 1-11 16,-1 6-9-16,-1 1-8 0,1 4-6 0,1 6-6 0,3 2 0 0,-4 4-1 15,4 3-2-15,2 6 0 0,3 2-1 0,0-2-1 0,0 8-1 0,3 1-1 16,2 1 0-16,4 1 2 0,1 7 2 0,2-4 4 0,1 3 3 16,5-3-1-16,-3 5-2 0,5-4-3 0,1 1-6 0,1 1-10 15,0-3-12-15,0-3-17 0,6 1-16 0,-1-4-23 0,4-1-24 0,-4 0-38 16,4-4-43-16,4-5-65 0,-2-4-74 0,3 0-48 0,-2-4-36 0,2-7-15 15,-1 1-3-15</inkml:trace>
  <inkml:trace contextRef="#ctx0" brushRef="#br0" timeOffset="70052.6197">9088 16087 217 0,'-9'-17'433'0,"1"1"12"0,3 1 10 0,-4-2 8 15,4 4-89-15,0-2-140 0,0 2-71 0,1 4-39 0,1 0-20 16,-2-3-8-16,5 5-4 0,-4 1-2 0,3-2-8 0,1 2-10 0,0 5-12 16,0 1-15-16,0 0-10 0,0 1-6 0,1 5-4 0,3-1-3 15,-1 4-1-15,-1 5-3 0,5 0-2 0,-2 3 1 0,0 3 1 0,3 2 4 16,1 1 2-16,0 5 6 0,1-2 2 0,-2 1 4 0,1-3 1 15,1 3 1-15,-1 3-1 0,1-5 0 0,2-2 0 0,1-1 0 0,1-2 1 16,0 0 3-16,3-3 4 0,-2-2 3 0,7-4 6 0,0 2 6 16,1-5 3-16,7-5 4 0,-2 2 2 0,7-5 1 0,1-5-1 15,5 0 2-15,0-6 1 0,3-3 0 0,2-4-1 0,7-5-2 16,-3-1-4-16,4-4-4 0,-1-1-6 0,2-6-6 0,-2 3-2 0,1-2-2 16,-1-1-2-16,-2-3 1 0,2 5-1 0,-7-3-1 0,5 2-2 0,-5 0 1 15,-5 2-1-15,4 2 2 0,-8 2 3 0,2-1 4 0,-3 5 5 16,0-4 4-16,-5 6 4 0,-4 2 2 0,0-1 2 0,-5 1 3 0,1 7 2 15,-5-6 1-15,-1 5 2 0,-3 2 1 0,0 2-1 0,-4 0 0 16,-2 4-5-16,1-3-3 0,-1 5-6 0,-2-2-2 0,-1 1-7 16,-2 1-4-16,1 0-7 0,-3 3-3 0,3 1-4 0,-4 0-4 0,0 0-4 15,0 0-4-15,0 0-3 0,0 0-3 0,0 0-3 0,0 0-3 16,0 0-1-16,0 0-1 0,0 0-2 0,0 0-1 0,0 0-1 16,0 0 1-16,0 0-2 0,-4 0-1 0,4 1 0 0,-1 3-1 0,-3-4-1 15,4 3-1-15,-3-2-1 0,3-1 0 0,-2 4-4 0,2-4-6 0,-3 1-6 16,3-1-7-16,-4 3-10 0,2 0-11 0,2-3-15 15,-3 1-18-15,3 2-19 0,-2 1-18 0,-1-3-20 0,3 4-19 0,-3-2-18 16,3 2-20-16,-6 2-18 0,5 1-20 0,-3-1-22 0,-1 0-26 16,-3 6-35-16,3-1-41 0,-4 4-57 0,0-3-64 0,-4 7-58 0,-1 0-56 15,1 0-17-15,-8 2-1 0,2-1 9 0,1 6 13 0</inkml:trace>
  <inkml:trace contextRef="#ctx0" brushRef="#br0" timeOffset="70735.2945">7232 18198 145 0,'-3'-13'414'0,"3"-2"9"0,-3 2-52 0,3 1-81 0,3 1-70 0,0-2-67 16,2 1-40-16,1 2-25 0,4 0-12 0,2-1-4 0,-2-1-3 15,4 4-5-15,3-4-8 0,5 5-9 0,-3 1-9 0,3-2-8 0,3 1-4 16,-1 3-2-16,2 3-1 0,-2-2 2 0,1 3-1 0,-3 3-1 0,-1 2 1 16,1 2-2-16,-1 1 1 0,-6 0 1 0,-3 9 1 0,1-2 5 15,-2-1 3-15,-4 3 3 0,-6 0 4 0,-1 4 1 0,0 2 1 0,-5 5-1 16,-3-3-1-16,-6 2 2 0,0 1-2 0,1 0 0 0,-6 2-2 0,-2 0-1 16,-2-2-2-16,0 4-3 0,-2-3-2 0,1-1-4 0,2-5-3 15,0 5 2-15,-1-5 0 0,1-2 1 0,3-3 1 0,6-3 2 0,-4 0 2 16,7-4 2-16,-2 1 1 0,5-4-1 0,0-3 1 0,2 3 1 15,0-2-1-15,5-5-2 0,0-1-2 0,0 0-3 0,0 0-4 16,0 0-1-16,5-1-5 0,-2 1-3 0,2-3-3 0,0 0-3 0,1 2-3 16,-3-6-3-16,6 6-3 0,-4-3-1 0,3 0-2 0,2 1 2 0,-1 2 1 15,5-6-1-15,-1 2 1 0,1 1 2 0,3-3 1 0,5 2-1 0,-3-3-1 16,3 1-3-16,5-3-7 0,-5 3-10 0,6-3-11 0,-3 0-14 16,-1 2-19-16,2 0-22 0,-2 0-21 0,1 0-22 0,-1 1-28 0,-2-1-32 15,0-1-41-15,1 6-47 0,-1-5-73 0,0 3-85 0,-3 0-40 16,3 0-17-16,-3 1-2 0,1-4 7 0</inkml:trace>
  <inkml:trace contextRef="#ctx0" brushRef="#br0" timeOffset="71001.6713">8112 18109 280 0,'-7'-7'444'16,"2"-1"3"-16,0 1-4 0,2-1-72 0,-2 3-103 0,1-3-59 0,-1 4-36 0,3 0-17 15,-1-1-10-15,3 2-10 0,-3-1-11 0,3 3-16 0,0 1-19 16,0 0-18-16,0 0-16 0,0 0-13 0,0 0-11 0,0 0-10 0,3 1-7 16,2-1-7-16,4 7-6 0,-4-2-6 0,3-1 0 0,1 7-3 15,1-5 0-15,4 6 3 0,-2 1 3 0,1 2 2 0,-2 0 2 0,1 1 3 16,1 4 1-16,-3 0-1 0,2 3 2 0,-3 1-1 0,-4 0-1 16,0 4-2-16,0 3-3 0,-5-2-2 0,0-1-2 0,-5 7-5 0,0 2-6 15,0-4-6-15,-4 5-9 0,-3-2-10 0,-3-1-13 0,1 2-13 16,-3 0-16-16,0 0-17 0,-1-1-20 0,-1 1-29 0,-2-1-30 0,-1-1-46 15,-2-3-49-15,2 2-57 0,-2-1-61 0,-1-6-28 0,1 0-9 16,-2-3 2-16</inkml:trace>
  <inkml:trace contextRef="#ctx0" brushRef="#br0" timeOffset="71285.4013">6983 18142 315 0,'-13'-21'376'0,"-1"2"17"16,-1 1 14-16,-2-1-64 0,3 0-101 0,-3 3-55 0,0 0-33 0,3 4-20 0,1 5-14 15,-1-3-8-15,4 5-5 0,-2 0-7 0,2 2-5 0,-2 3-12 16,1 0-18-16,3 6-16 0,-1-1-15 0,3 2-13 0,-3 5-12 16,0 0-7-16,-2 7-9 0,4 1-4 0,0 1-5 0,0 7-1 0,0 0 1 15,6 4-1-15,-3 4 0 0,4 3 2 0,0 1 1 0,5 3 2 0,-1-2 2 16,4 3 4-16,1 4 3 0,1-1 3 0,4 1 2 0,-1 1 2 15,1-2 5-15,0 0 0 0,6-3 0 0,0 1-3 0,3-4-5 0,2 1-9 16,3-2-10-16,-1-3-13 0,3 0-19 0,3-2-21 0,1-4-24 16,4-1-30-16,-3-2-31 0,6-3-50 0,-2-4-55 0,2-1-63 0,4-1-67 15,-1-5-28-15,2-5-13 0,-2 2-3 0</inkml:trace>
  <inkml:trace contextRef="#ctx0" brushRef="#br0" timeOffset="72885.5561">9245 18137 104 0,'-5'-8'405'0,"-4"-2"14"16,0 0 14-16,4 3-51 0,-3-1-80 0,4 1-63 0,-1-1-53 15,0 3-25-15,2-3-10 0,-2 4-1 0,1 0 3 0,3-1 0 0,-3 2-2 16,4-1-8-16,-2-1-14 0,-1 3-10 0,3 2-13 0,-3-1-10 16,3 1-10-16,0 0-10 0,0 0-8 0,0 0-10 0,0 0-10 0,0 0-9 15,0 0-9-15,0 0-6 0,0 0-7 0,0 0-6 0,0 1-3 16,0 1-2-16,0 2 1 0,0-3 0 0,0 6 2 0,3 1 1 15,2-3 2-15,-1 3 2 0,1 0 2 0,3-1 1 0,-3 3 2 0,4 0 1 16,-1 0 2-16,1-3 2 0,1 3 2 0,-1-1 1 0,-1 0 0 16,1-1-1-16,-2 0 0 0,4-1 1 0,0 0 2 0,1-1 5 0,-2 1 4 15,2-6 5-15,-2 4 3 0,4-3 6 0,3 0 5 0,1-2 5 16,0 0 5-16,4 0 4 0,2-4 2 0,3-1 3 16,0 0 0-16,7-4-2 0,2-5-2 0,2 1-4 0,1-7-6 0,7 4-7 0,-2-6-6 15,4-3-6-15,1-3-8 0,-3 0-7 0,7 0-4 0,-2-4-4 16,-1 0-3-16,3-4-1 0,-4 5-1 0,4-2 2 0,-7-3 0 0,4 1 5 15,-1 3 3-15,-8 0 7 0,3 0 4 0,-4-1 6 0,-3 4 4 0,-3 3 3 16,-1-2 4-16,-6 3 1 0,0 2 1 0,-1 1 1 16,-4 4 2-16,-3-2-2 0,3 0-2 0,-9 5-3 0,5 2-6 0,-5 0-4 15,1 1-2-15,-4-1-5 0,-1 6-2 0,1-3-4 0,-3 2-3 16,-2 3-3-16,0-3-3 0,0 1-3 0,0 2-3 0,-2 3-2 0,3 1-1 16,-3-3 0-16,2 3 0 0,-5-2-2 0,4 3-1 0,-4 0-2 15,0 0-1-15,0 0-1 0,0 0-1 0,0 0 0 0,0 0 0 0,0 0 0 16,0 0 0-16,0 0-1 0,0 0-2 0,0 0 0 0,0 0 0 15,0 0-1-15,0 0 0 0,0 0 0 0,0 0 1 0,0 0 2 0,0 0 2 16,0 0-1-16,0 0-1 0,0 0 0 0,0 0-1 0,0 0 1 16,0 0 3-16,0 0-1 0,0 0 2 0,0 0-1 0,0 0 2 15,0 0-1-15,0 0 0 0,0 0-2 0,0 0-1 0,0 0 2 16,0 0 0-16,0 0 1 0,0 0-1 0,0 0 1 0,0 0-3 0,0 0 0 16,0 0 1-16,0 0-1 0,0 0 1 0,0 0 1 0,0 0-2 15,0 0 0-15,0 0-1 0,0 0-1 0,0 0-1 0,0 0 0 0,-4 0 0 16,4 0 0-16,0 0 1 0,-5 0 0 0,5 0-1 0,-3 3-2 15,3-2 0-15,-2-1 0 0,-2 0-1 0,4 0 2 0,0 0 1 0,0 0 0 16,-3 0 0-16,1 4-1 0,2-4 0 0,-3 0 0 16,3 0 0-16,0 0 1 0,0 0-1 0,0 0 2 0,0 1 2 0,0-1-1 15,0 0-1-15,0 0 0 0,0 0-1 0,0 0-1 0,0 0 2 0,0 0 0 16,0 0 0-16,0 0 0 0,0 0 0 0,0 0 0 0,0 0 2 16,0 0-4-16,0 0 1 0,0 0 0 0,0 0-1 0,0 0 1 15,0 0 2-15,0 0 0 0,0 0-2 0,0 0 1 0,0 0 1 0,0 0-2 16,0 0 0-16,0 0-1 0,0 0 0 0,0 0 1 0,0 0 0 0,0 0 1 15,0 0 1-15,0 0-2 0,-2 2-1 0,2-2 1 0,-3 0-1 16,3 0 0-16,0 0 1 0,0 0 0 0,0 0 2 0,0 0-1 16,0 0 1-16,0 0-1 0,0 0 2 0,0 0-4 0,0 0 0 0,0 0 1 15,0 0 2-15,0 0 0 0,0 0 0 0,0 0-1 0,0 0-1 16,0 0 1-16,0 0 0 0,0 0 0 0,0 0 1 0,0 0-2 0,0 0 1 16,0 0 1-16,0 0 3 0,0 0-1 0,0 0-2 0,0 0 0 15,0 0 2-15,0 0-1 0,0 0-1 0,0 0 1 0,0 0 1 16,0 0-2-16,0 0 0 0,0 0 0 0,0 0 0 0,0 0 0 0,0 0-2 15,0 0 0-15,0 0 1 0,0 0 0 0,0 0-1 0,0 0 0 16,0 0 1-16,0 0 0 0,0 0-1 0,0 0-1 0,0 0 2 16,0 0 0-16,0 0 0 0,0 0-1 0,0 0 0 0,0 0 0 15,0 0 0-15,0 0 0 0,0 0 2 0,0 0 0 0,0 0 0 0,0 0 0 16,0 0 0-16,0 0-1 0,0 0 0 0,0 0 0 0,0 0-1 0,0 0 1 16,0 0 1-16,0 0 1 0,0 0-1 0,0 0-1 0,0 0-1 15,0 0-1-15,0 0 1 0,0 0 0 0,0 0 0 0,0 0 0 16,0 0 0-16,0 0 0 0,0 0 0 0,0 0 1 0,0 0 1 0,0 0-2 15,0 0-2-15,0 0 2 0,0 0 1 0,0 0 1 0,0 0 0 16,0 0-1-16,0 0 0 0,0 0 0 0,0 0 2 0,0 0-2 0,0 0-2 16,0 0 4-16,0 0-1 0,0 0 0 0,0 0 0 0,0 0 0 15,0 0-2-15,0 0 0 0,0 0 0 0,0 0 0 0,0 0 1 16,0 0 0-16,0 0 1 0,0 0-1 0,0 0 1 0,0 0-2 0,0 0 0 16,0 0-1-16,0 0 2 0,0 0 2 0,0 0 0 0,0 0-1 15,0 0 1-15,0 0-1 0,0 0-1 0,0 0 0 0,0 0-1 0,0 0 0 16,0 0 0-16,0 0 1 0,0 0 0 0,0 0 1 0,0 0-2 15,0 0 0-15,0 0 0 0,0 0 0 0,0 0-1 0,0 0 1 0,0 0 1 16,0 0 0-16,0 0 1 0,0 0-1 0,0 0 0 0,0 0 0 16,0 0 2-16,0 0-2 0,0 0 0 0,0 0 1 0,0 0 1 15,0 0-1-15,0 0-1 0,0 0 0 0,0 0 0 0,0 0 0 0,0 0 0 16,0 0 1-16,0 0 1 0,0 0 0 0,0 0-1 0,0 0 0 16,0-2-2-16,0 2-2 0,0 0-1 0,0 0 1 0,0 0 1 15,0 0 4-15,0 0-1 0,0 0 0 0,0 0-1 0,0 0-1 0,0 0 0 16,0 0-1-16,0 0 2 0,0 0 0 0,0 0 2 0,0 0-1 15,0 0 2-15,0 0 0 0,0 0 0 0,0 0-3 0,0 0-1 0,0 0-2 16,0 0 2-16,0 0 1 0,0 0 0 0,0 0-1 0,0 0 0 16,0 0 1-16,0 0 0 0,0 0 0 0,0 0-1 0,0 0 0 15,0 0 1-15,0 0 1 0,0 0 0 0,0 0-1 0,0 0-1 0,0 0 1 16,0 0-1-16,0 0 0 0,0 0 2 0,0 0-2 0,0 0 1 16,0 0 0-16,0 0 0 0,0 0 0 0,0 0-2 0,0 0 0 0,0 0 0 15,0 0 1-15,0 0 1 0,0 0 1 0,0 0 0 0,0 0 0 16,0 0 0-16,0 0-1 0,0 0-1 0,0 0 0 0,0 0 1 0,0 0 0 15,0 0 0-15,0 0 1 0,0 0 0 0,0 0 0 0,0 0-1 16,0 0-1-16,0 0-1 0,0 0 1 0,0 0 0 0,0 0 0 0,0 0 2 16,0 0-1-16,0 0-1 0,0-1 0 0,0 1 2 0,0 0-2 15,0 0-1-15,0 0 1 0,0 0-1 0,0 0 0 0,0 0-2 16,0 0 1-16,0 0-3 0,0 0 1 0,0 0-2 0,0 0-2 0,0 0-2 16,0 0-4-16,0 0-5 0,0 0-6 0,0 0-7 0,0 0-10 15,0 0-14-15,0 0-17 0,0 0-23 0,-4 0-21 0,3 1-21 16,-3 1-24-16,-1 2-24 0,-3 0-27 0,3 1-29 0,-4 3-37 0,1-1-41 15,-6 3-69-15,5 0-85 0,-1 0-72 0,-2 0-65 0,5 2-19 16,-1-3 4-16,-1 3 12 0,1 0 18 0,-1-5 21 0</inkml:trace>
  <inkml:trace contextRef="#ctx0" brushRef="#br0" timeOffset="74305.1453">7207 19828 303 0,'-4'-5'339'0,"-1"-1"-48"0,0-2-70 0,2 4-42 0,-2-4-25 15,5 0-16-15,-4 3-10 0,2 3-7 0,2-3-6 0,0-2-12 0,2 2-14 16,2 1-17-16,-1 1-18 0,2 2-15 0,0-2-13 0,0-1-11 15,4 4-10-15,-1 0-7 0,1 0-6 0,1 7-1 0,2-3-1 0,-2 0 1 16,-1 8 1-16,3-5 3 0,-2 6 1 0,-1-1 3 0,-1 2 3 0,-3 3 3 16,0 3 1-16,-5 0 1 0,0 5 4 0,-3 3 0 0,-2-4 1 15,-5 0-1-15,-2 5 0 0,-2 1-2 0,-1 0 0 0,-6 3 0 0,-1-4-3 16,2 0 0-16,-6 3-3 0,2-3 1 0,-2-6-1 0,1 4-1 16,4 0 1-16,1-8-1 0,1 1 1 0,2-3 5 0,4-4 4 0,2 3 8 15,3-5 7-15,-1-2 9 0,4-2 10 0,2-2 10 0,3-1 8 0,0-4 6 16,0 0 1-16,3-4 1 0,2-1 0 0,0-2 0 0,2-2-1 15,0-2-4-15,5-5-5 0,-2 6-6 0,7-6-7 0,-3 2-11 0,5-2-9 16,-2-3-11-16,5 2-9 0,0 1-6 0,0 1-4 0,0 1-2 16,2 2-3-16,-2 2-2 0,1 0-1 0,-1 4 0 0,2 1-2 0,-2 1 0 15,0 1-1-15,0 3-2 0,0 3 2 0,0 2-1 0,-3 0 1 0,3 3 1 16,-3-1 1-16,-2 3 2 0,0-1 1 0,-3 2 2 0,-4 1 4 16,2 1 6-16,-5-1 6 0,1 0 6 0,-1 4 5 0,-5-2 5 0,-2 1 4 15,0-1 3-15,-5 3 4 0,-4 0 3 0,1 3 4 0,-2 2 3 0,-2-5 0 16,-4 1 2-16,-1 5 0 0,-5-4-3 0,0 5-3 0,-5-1-4 15,-1-5-5-15,-2 2-3 0,-3 0-3 0,2-3-4 0,-1 4-5 16,-4-8-8-16,0 1-10 0,4-1-11 0,-2-5-11 0,2 0-19 0,1-1-19 16,0-2-23-16,2-3-24 0,0 1-29 0,5-3-32 0,2 0-55 15,0-3-61-15,3 1-81 0,2 2-90 0,7-2-37 0,1-1-13 0,4 1-2 16,5 2 3-16</inkml:trace>
  <inkml:trace contextRef="#ctx0" brushRef="#br0" timeOffset="74604.9359">7894 19917 291 0,'5'-23'415'0,"-1"3"14"0,-1 1-36 0,2 2-57 15,-5-3-71-15,2 4-76 0,1-2-39 0,-3 4-23 0,4 1-10 0,-3 0-3 16,-1 1-6-16,4 1-6 0,-4 4-12 0,1 3-15 0,3-2-14 15,-1 1-15-15,-1 5-11 0,5 0-9 0,-2 0-9 0,0 5-8 16,4 1-6-16,-1 0-5 0,2 7-4 0,4 2 0 0,0 2-1 0,-1 4 0 0,1-1 3 16,-2 1 0-16,3 7 3 0,0-5 1 0,-4 8 1 0,-1-2 1 15,-2 4 1-15,1-3 0 0,-4 5-1 0,-1-2-3 0,-1 2-3 0,-3 1-4 16,-3 4-2-16,-3-5-4 0,-2 5-5 0,-1 2-9 0,-1 0-13 0,-4 3-14 16,-3-1-16-16,0 1-16 0,-5-2-25 0,0 5-27 0,-2-3-37 15,2 1-41-15,-5-4-37 0,-1 1-37 0,-2 0-49 0,2-5-53 0,-4-3-17 16,1 0-1-16</inkml:trace>
  <inkml:trace contextRef="#ctx0" brushRef="#br0" timeOffset="74919.8539">6739 19749 187 0,'-11'-10'356'0,"0"0"-28"0,3 2-49 0,-6 1-55 0,4 3-56 16,-2 1-35-16,-2 3-22 0,1 3-11 0,2-1-5 0,0 2-3 15,-3 7-1-15,4 1-13 0,-4 6-20 0,2 2-16 0,-2 1-15 0,1 7-10 16,-1 1-7-16,1 5-2 0,-1 6-3 0,5 2 2 0,-1 4 0 16,2 6 3-16,-1-5 6 0,6 13 4 0,-2-8 2 0,-1 8 5 0,6 2 5 15,0-1 2-15,0 2 3 0,6-2 0 0,-3 1 1 0,2-3 0 0,0 1 1 16,7-4 1-16,-2 0 3 0,4-6-1 0,5 3-6 0,-2-6-4 0,2-3-3 15,6-2-7-15,2-4-10 0,1-3-8 0,4-2-12 0,4-4-11 16,0-7-12-16,3-2-16 0,7 0-18 0,-5-8-22 0,7-3-22 0,-2-2-33 16,1-3-39-16,0-7-42 0,2-1-44 0,-5-4-51 0,1 0-53 15,-4-8-24-15,-1 3-10 0</inkml:trace>
  <inkml:trace contextRef="#ctx0" brushRef="#br0" timeOffset="77023.698">9720 19702 214 0,'-3'-5'308'0,"1"-5"-45"0,-1 4-29 0,3-1-22 0,-4-1-9 15,4 3-6-15,-1-3-3 0,-3-3-2 0,4 3-3 0,-1 0-4 0,-3 3-7 16,4 0-10-16,-3-3-12 0,3 3-10 0,-2-2-12 0,-1 2-11 16,3 0-12-16,0 2-8 0,0 0-9 0,-2-2-10 0,2 5-8 15,0 0-12-15,0 0-11 0,0 0-14 0,0 0-11 0,-3 3-10 0,3-1-5 16,0 4-7-16,0 1-1 0,0 3-2 0,0 3 1 0,0 1-1 15,3 6 2-15,-1-1 2 0,-2 6 2 0,3 2 3 0,-1 2 3 0,-2 5 6 16,3-1 2-16,-3 1 4 0,4 0 1 0,-3 3 1 16,-1 0-1-16,4-4 1 0,-3 7-1 0,-1-3 0 0,0-3-1 0,0-4-2 15,0 5 0-15,0-4-2 0,0-2 0 0,0-1-1 0,0 0 0 0,0 0-2 16,0-7-1-16,0 1-1 0,0-2-1 0,0 0-1 0,0-4-1 16,0 1 0-16,0-5 1 0,0-3 1 0,0 0 2 0,0-1 2 0,0 0 4 15,0-1 3-15,0-2 5 0,0-3 3 0,0-2 5 0,0 0 7 0,0 0 1 16,0 0 3-16,0-2 0 0,0-3-2 0,0-2 1 0,0-1-2 15,0-1-1-15,-1-7-3 0,-3 3-4 0,4-7-4 0,-5-1-5 16,2-3-6-16,1-4-7 0,-1 1-6 0,-2-2-4 0,1-5-3 0,4 3-3 16,-2-2 0-16,-1 0-5 0,3 0-1 0,-3-1-4 0,3 2-2 0,0-1-1 15,0 1 0-15,0-1-1 0,3 4 0 0,-3 0 0 0,3-1 0 16,-1 0 0-16,-2 6-1 0,4-3 0 0,-4-1 2 0,3 3 2 16,-1 0 2-16,-2 3 1 0,3 1 2 0,-1-2-1 0,-2 6 2 0,3-4 0 15,-3 4 1-15,4 4 0 0,-4-3-1 0,0 4 1 0,0-1 2 16,0 2-2-16,0 3 0 0,0 1-1 0,0 2-4 0,-4 4-4 15,4 1-3-15,-3-3-4 0,3 3-3 0,0 3-3 0,-5 2-1 16,5 2 1-16,-2 2-1 0,-1 3 1 0,3 4 0 0,-4 8 1 0,4-3-1 16,0 6 3-16,0 1 2 0,0 7 3 0,0-2 4 0,0 3 3 15,0 3 2-15,0 0 2 0,0-2 1 0,0 3-1 0,-2-3 1 0,2 0-1 16,-3 0 0-16,3-1-2 0,0-3 2 0,0-3-2 0,0 3 1 16,0-5-1-16,0-2 0 0,0-2 3 0,0 1 1 0,0-4-1 0,0 0 2 15,0-1 0-15,0-5 0 0,0-1 2 0,0-1 1 0,0-4 3 16,0 2 2-16,0-2 3 0,0-5 3 0,0 4 4 0,0-3 2 15,0-2 2-15,0 1 1 0,0-4 3 0,0 0 2 0,0 0 1 0,0 0 1 16,0 0 2-16,0 0-1 0,0 0-1 0,0 0-1 0,0 0-2 16,0-4-2-16,0 1-4 0,0 2-1 0,0-4-3 0,0 2-3 0,0-2-2 15,0-1-4-15,0 1-2 0,0 1-4 0,0-4-4 0,0 4-4 16,0-4-3-16,0 3-4 0,0-2-1 0,0 2-3 0,0-2-3 0,0 1-3 16,0 1-3-16,0 0-4 0,0-3-4 0,0 3-4 0,0-2-4 15,0-1-3-15,0 3-5 0,0-3-4 0,0 2-7 0,0 1-5 16,0 1-7-16,-3-1-7 0,3-1-8 0,-2 5-8 0,2-3-10 0,-3 3-10 15,3 1-11-15,0 0-12 0,0 0-11 0,0 0-14 16,-6 0-14-16,6 0-14 0,-3 0-17 0,1 0-19 0,2 0-28 0,0 0-37 0,0 0-37 16,0 0-38-16,0 0-26 0,0 0-21 0,0 0-2 0</inkml:trace>
  <inkml:trace contextRef="#ctx0" brushRef="#br0" timeOffset="78188.1937">6919 21792 103 0,'-4'-11'179'0,"4"3"-5"0,0-1-3 0,0 1-2 0,0-3-4 0,4 1-1 16,-3 3-4-16,-1-3-2 0,0 3-6 0,4 2-7 0,-4-3-8 15,0 3-7-15,0 2-12 0,0 1-13 0,0 2-10 0,0 0-14 0,0 0-9 16,0 0-10-16,0 0-5 0,-4 2-3 0,4 3-3 0,-1 1-6 0,-3 4-4 16,-1-1-2-16,2 4-3 0,1 3-1 0,-5 4-1 0,2 0 1 15,0 5 1-15,-4 3 3 0,4-1 0 0,-3 4 0 0,-1-1-2 0,-1 3-4 16,-2-1-4-16,2 2-4 0,-4-3-5 0,2 0-4 0,-1-2-4 15,2 4-3-15,-1-6-2 0,2-2-1 0,2 0-3 0,-3 0-1 16,3-5 1-16,-1 0-2 0,4-3 1 0,0-5-1 0,2 1 1 0,-1-1 2 0,3-6 0 16,-3 2 4-16,4-4 2 0,0 1 3 0,4-2 1 0,-3 1 3 0,-1-4 3 15,4-4 2-15,-1 1 0 0,-1 2 1 0,3-3-1 0,2 0 1 16,-2-4-1-16,3 2 1 0,3-2-2 0,-3-2-3 0,6-2-3 0,-1 2-2 16,1-3-3-16,5 1-3 0,1-1-3 0,-1 1-4 0,3-3-2 0,0 1-1 15,2-1-1-15,2 0-2 0,1 3-2 0,0-3-1 0,1 1-2 16,-1-1 0-16,0 2-1 0,4-2 2 0,-4 1-1 0,-1-2 1 0,1 2 2 15,-5 2 1-15,2-4 3 0,-2 1 0 0,-5 2 2 0,2 0 3 16,-5-2 1-16,3-1 3 0,-4 4 1 0,-4 0-1 0,1 0 2 0,-1 0 0 16,-4-4-1-16,2 1 1 0,-6 1 0 0,3-1-1 0,-2 2-1 15,-2-4 2-15,0 2 0 0,-2-2-1 0,2 3 2 0,-4-1 0 0,3-1 2 16,-3 0 4-16,1 4 0 0,-2 1 1 0,3-1 0 0,-1 1-1 0,-1 4 0 16,-1-3-2-16,2 5-1 0,1 0-3 0,2 2-4 0,-3 3-5 15,3-4-4-15,0 4-3 0,-2 4-2 0,-2-4-2 0,4 7-2 16,-3-1 0-16,3 6-2 0,0 4 1 0,0-2 2 0,3 6 1 0,-3 1 1 15,4 6 2-15,-2 2 4 0,-2 1 2 0,3 3 2 0,-3 3-1 0,2 1-3 16,1-1-4-16,-3 4-6 0,0 0-11 0,0-2-8 0,0 7-8 0,-3-7-10 16,1 2-16-16,2 0-15 0,-3-1-18 0,3-2-22 0,-2 0-22 15,2-1-35-15,0-2-42 0,0-5-40 0,0 4-37 0,2-5-52 0,-2-2-60 16,3-1-24-16,2-5-8 0</inkml:trace>
  <inkml:trace contextRef="#ctx0" brushRef="#br0" timeOffset="78435.6577">7787 21825 15 0,'8'-23'409'0,"-3"2"11"0,2 0-35 16,-2 1-60-16,0 0-61 0,-1 3-63 0,-3 0-36 0,3 3-25 0,1-1-13 16,-2 2-8-16,-1 2-7 0,1 3-10 0,-3 1-13 0,2 2-17 15,2 4-15-15,1 1-13 0,-2 0-11 0,2 5-11 0,0 3-7 0,4 5-7 16,-1 2-6-16,1 5-5 0,1 2-3 0,2 3 0 0,-2 4 3 0,-1 6 2 15,3 0 3-15,-5 2 1 0,1 4-1 0,1 3-4 0,-4-2 0 16,-5 4-1-16,0 2-2 0,0-1 1 0,-5 1-5 0,0-2-5 0,-1 4-9 16,-2-4-11-16,-4 0-14 0,2 2-17 0,-4-1-20 0,-3 1-24 15,3-3-33-15,-3 3-37 0,-1-3-39 0,-5-3-43 0,1 0-51 0,0-2-54 16,-2-3-23-16,2-3-3 0,-5-3 5 0</inkml:trace>
  <inkml:trace contextRef="#ctx0" brushRef="#br0" timeOffset="78754.1531">6390 21812 216 0,'-10'-11'346'0,"-4"-2"17"0,2 2-55 0,-2 3-94 15,4 0-49-15,-2 3-31 0,4 2-19 0,-2-1-13 0,-4 4-8 0,5 4-3 16,1 0-5-16,-1 3-9 0,-1 6-12 0,2-1-17 0,-1 8-17 0,-1 2-16 16,1 6-12-16,1 5-8 0,-1 0-4 0,1 8-2 0,3 5 0 0,3 2 6 15,-2-1 1-15,4 6 6 0,0 5 3 0,4-1 4 0,1-1 4 16,0 4 2-16,4-1 4 0,-1 1 5 0,2-3 3 0,4 2 3 0,0-2 3 16,-1-2 0-16,4-2-3 0,6-3-4 0,-5-1-8 0,4-4-9 15,4-3-12-15,1-1-13 0,1-5-15 0,2-2-17 0,-1-5-17 0,5-1-20 16,2-4-23-16,-3-3-27 0,6-4-36 0,-5-3-41 0,5-3-57 15,0-5-63-15,-1 1-30 0,3-7-14 0,-2-4-2 0</inkml:trace>
  <inkml:trace contextRef="#ctx0" brushRef="#br0" timeOffset="83605.3404">11301 22009 304 0,'-13'-17'378'16,"-4"5"-60"-16,6-2-96 0,-2 6-51 0,4-2-27 0,-1 5-16 15,1 3-11-15,1 2-12 0,3 0-11 0,-2 4-16 0,2 4-17 0,5-1-16 16,-2 8-14-16,2 2-12 0,2 3-10 0,1 5-6 0,2 4-4 16,4 4 2-16,-4 0 5 0,4 7 4 0,1-2 2 0,-2 3 3 0,1 3 1 15,-1-2 0-15,3 0 1 0,-3-1 1 0,1-1 0 0,-1 2 1 16,-3-5 2-16,4-3 0 0,-4-1 3 0,0 0-2 0,-2-6-3 0,1-5-1 15,-2-2 0-15,1-2 0 0,-1-1 1 0,-2-3 1 0,3-5-2 16,-3 3-6-16,3-8-5 0,-1-1-11 0,-2-3-8 0,0 0-9 16,0-6-10-16,0 1-9 0,-2-4-11 0,-1-5-10 0,3-3-10 0,-3 0-11 15,-2-5-11-15,-1-3-7 0,3-4-6 0,-2-5 0 0,-4 0 3 16,4-1 5-16,-3-4 7 0,-1 0 8 0,-1-2 8 16,1-3 11-16,1 0 9 0,-1 4 10 0,3-7 10 0,-1 3 9 0,0 3 8 0,0-6 8 15,2 7 7-15,0-3 7 0,5-2 8 0,0 4 3 0,0 3 4 16,5-3 5-16,0 4 4 0,4-1 3 0,3 6 1 0,1 0 1 0,3 2-1 15,1 7 1-15,1 0 1 0,5 3 1 0,-5 3-2 0,8 1-1 16,-4 7-4-16,0-1-1 0,2 5 2 0,-3 3 1 0,-3 2-1 16,5 2 2-16,-8 3 3 0,2 2 2 0,0 4 2 0,-3-1 3 0,-4 6 0 15,-2 0 2-15,1 0 1 0,-4 4 2 0,-5 0 3 0,0 2-4 16,-2 3-4-16,-5-1-3 0,-3 1-4 0,-3 0-8 0,-1 3-8 0,-5-1-11 16,-1 1-14-16,-8-1-17 0,5-3-17 0,-6 3-31 0,1 1-36 15,-1-2-40-15,-1 2-41 0,-1-3-45 0,4 0-45 0,-1 0-43 16,3 2-43-16,3-9-15 0</inkml:trace>
  <inkml:trace contextRef="#ctx0" brushRef="#br0" timeOffset="83814.8541">10930 23356 120 0,'-2'-12'331'0,"2"1"3"0,2-2 4 0,6-1-70 0,1 0-110 0,4-1-57 0,6-1-29 16,7 0-16-16,1-4-6 0,5 4-6 0,4-1-6 0,8 0-4 15,1-2-5-15,4 0-6 0,1 3-6 0,4-4-13 0,2 2-21 0,1 1-23 16,1 0-24-16,-4 2-31 0,4-1-36 0,0 4-35 0,0-1-37 16,-3 5-56-16,-2-4-66 0,0 8-35 0</inkml:trace>
  <inkml:trace contextRef="#ctx0" brushRef="#br0" timeOffset="84269.8497">11678 23843 20 0,'-8'-10'391'0,"-1"-2"12"0,-1 1-49 0,-2-1-77 0,2 1-48 16,1-1-35-16,-1-3-16 0,-2 7-10 0,2-5-11 0,-2 2-8 15,-2 3-17-15,1 2-19 0,-1-1-18 0,0 2-15 0,1 5-13 16,-4 0-12-16,3 0-10 0,-5 5-9 0,2-1-9 0,2 4-8 0,-6 1-8 16,3 3-7-16,-1 4-8 0,-3 0-4 0,5 0-3 0,1 4-4 15,-1-1-1-15,5 4-5 0,-1-1-1 0,2 2-4 0,3-3-2 0,-1 2-5 16,4-1-2-16,5-4-1 0,0 2-1 0,0 2 0 0,5-5 1 16,4-3 0-16,-1-2 2 0,3 1 3 0,2-4 3 0,-1-1 3 0,5 0 5 15,-1-5 4-15,2 1 6 0,4-4 5 0,-1 0 5 0,-2-6 5 16,5 0 3-16,-2-2 2 0,3-4 2 0,-1-1 3 15,-2-1 3-15,1-2 4 0,2-5 2 0,-6 1 2 0,3-3 2 0,-3 1 2 0,-2 0 3 16,0-2 2-16,-3-4 1 0,-4 1 3 0,2 0 4 0,-5 2 2 16,1-3 2-16,1 4 3 0,-4-4-2 0,-2 6-1 0,-3 2-2 0,2 2-4 15,-2 2-7-15,0 0-7 0,0 8-6 0,0 0-4 0,-2 4-5 16,2 4-5-16,0 5-5 0,-3 3-4 0,3 4-3 0,-2 3-4 0,-1 9-2 16,3-1-3-16,-4 6-2 0,4 4 1 0,-2 6 1 0,2-4 1 0,0 9 0 15,0 1-2-15,0-2 2 0,2 5-1 0,-2-2 1 16,4 0-4-16,-1 6-1 0,-1-6-4 0,1 0-4 0,2 2-6 0,0-4-9 15,2-1-7-15,0-5-11 0,0-1-10 0,-2 0-16 0,3-2-18 16,-2-5-25-16,4 0-29 0,-3-5-35 0,-1-1-38 0,1-4-51 0,0 0-58 0,2-6-34 16,-1-1-24-16,1-5-7 0</inkml:trace>
  <inkml:trace contextRef="#ctx0" brushRef="#br0" timeOffset="84658.2697">13334 22460 174 0,'-17'-5'375'0,"3"3"-5"0,1 2-64 0,-4 0-93 15,3 4-49-15,-5 6-29 0,2 1-15 0,-2 7-8 0,-3 4-10 16,0 3-11-16,0 1-15 0,0 6-14 0,-6 6-11 0,1 1-11 0,-4 3-5 15,4 4-4-15,-5 2-7 0,-1 4-5 0,-1 0-10 0,2 2-14 16,-2 0-18-16,1 3-19 0,1-3-29 0,-2-1-32 0,7-2-37 16,-1 0-40-16,1-7-36 0,3 1-33 0,4-5-52 0,-2-7-65 0,8-2-24 15,0 0-8-15</inkml:trace>
  <inkml:trace contextRef="#ctx0" brushRef="#br0" timeOffset="84857.3175">12377 22730 57 0,'0'-13'344'15,"0"4"-25"-15,2 1-39 0,-2 3-65 0,5 2-80 0,-1 3-42 0,4 3-23 16,2 2-12-16,4 0-5 0,0 4-5 0,8 3-5 0,-2 0-3 16,4 4-1-16,3 1 1 0,1 6 5 0,2-3-1 0,3 4-1 0,1 0-10 15,3 4-14-15,-1 0-24 0,3-2-23 0,1 3-34 0,2 3-37 0,3-3-42 16,-4 0-47-16,6 1-58 0,-1 3-62 0,4-6-35 0,-1-1-18 15</inkml:trace>
  <inkml:trace contextRef="#ctx0" brushRef="#br0" timeOffset="85370.6055">14224 22470 240 0,'-1'-27'393'15,"-3"3"-47"-15,-1-4-74 0,0 0-52 0,-2 2-38 0,-1 1-16 16,2 1-10-16,-2 0-2 0,1 0 1 0,-1 2-4 0,-4 0-9 0,3-1-10 16,-5 5-14-16,4 2-11 0,-3-3-12 0,1 6-9 0,-2-3-11 15,0 4-7-15,1-1-9 0,-1 7-9 0,0 0-11 0,1 1-6 0,-4 4-7 16,1-3-8-16,-1 8-6 0,4-3-6 0,-4 4-6 0,3 5-6 16,-5 3-4-16,6-1-6 0,1 6-3 0,-2 2-2 0,0 1-4 15,4 4 1-15,2 0 1 0,-1 4 0 0,4-1 2 0,2 1-1 16,3 1 2-16,0 2 0 0,0-3 0 0,3 3 0 0,2-4 4 15,4-3 0-15,-1 2 1 0,2-4 2 0,-1-3 0 0,5-2 3 0,-3-2 0 0,3-2 1 16,0-3 2-16,1-2 2 0,0-1 0 0,1-7 2 0,-3 3-1 16,4-8 2-16,1-1 1 0,-3 1 0 0,2-5-1 0,0-4 3 15,-2-2 1-15,2-2 4 0,-3-3 3 0,0-1 4 0,-1 0 3 0,1-4 3 16,-2 0 4-16,-2 0 2 0,-1-3 6 0,-4-2 3 0,3 0 5 16,-3 2 4-16,-1-4 4 0,1 0 2 0,-2 5 3 0,-1 0-1 0,1 2-5 15,1 1-6-15,-4 4-7 0,0-1-7 0,0 10-8 0,0-1-6 16,0 4-4-16,0 4-4 0,0 4-8 0,0 1-4 0,0 7-4 15,0 1-5-15,-4 7-5 0,1 4-3 0,3 5-1 0,-5 1 3 16,2 4 8-16,-3 5 5 0,1 3 6 0,2 2 5 0,-4 3 3 0,0 1 2 16,0 1 3-16,1 2 3 0,-3-3 0 0,4 4 2 0,0-4 0 0,0-1 2 15,1-2 2-15,3-5-2 0,-3 3-4 0,4-7-2 0,0-3-2 16,4-2-2-16,-3-3-2 0,4-4-2 0,4 0 0 0,-1-4-4 0,1-5 1 16,5 0-2-16,-1-4-4 0,1-5-6 0,5-2-9 0,1-2-10 15,-1-5-14-15,3-4-13 0,5 2-14 0,-3-6-16 0,7 4-18 0,-4-8-21 16,1 2-23-16,2 0-33 0,1 0-39 0,1-1-50 0,-1 3-58 15,1 2-49-15,-1 0-47 0,0-1-14 0,-4 5-1 0</inkml:trace>
  <inkml:trace contextRef="#ctx0" brushRef="#br0" timeOffset="85579.3036">13667 23546 135 0,'1'0'321'0,"8"-1"-17"0,-1-3-32 0,9 3-64 0,2-6-80 15,0 1-44-15,10-1-24 0,-2-5-12 0,6 4-3 0,2-7-2 0,1 2-1 16,5-5-3-16,3 1-7 0,3 1-14 0,0-1-20 0,-1-3-19 0,4-3-22 16,-1 6-27-16,-1 1-31 0,-2 2-37 0,0-2-41 0,-2 4-59 15,1 3-68-15,-4 0-33 0</inkml:trace>
  <inkml:trace contextRef="#ctx0" brushRef="#br0" timeOffset="85836.8562">14166 23793 25 0,'-15'-6'427'0,"1"-1"4"0,1 3 1 0,1 0 0 16,1 0-90-16,3 3-133 0,-1-3-71 0,4 4-39 0,0 4-18 15,2-3-8-15,-1 6-4 0,-1 1-4 0,5 2-8 0,-5 2-12 0,5 4-8 16,-3 3-5-16,3 4-1 0,0 5-4 0,0-3-1 0,0 3-4 16,0 3-3-16,0 6-4 0,-2-4-4 0,-1 4-1 0,3 0-5 0,-4 2-6 15,4 0-8-15,-2-2-11 0,-1 3-12 0,3-3-17 0,-2-2-16 0,-1 4-17 16,3-2-21-16,-3-3-23 0,3 0-35 0,-2-2-40 0,-2-7-55 0,4 3-67 16,-1-5-45-16,-3 0-35 0,4-3-11 0,-3-3-2 0</inkml:trace>
  <inkml:trace contextRef="#ctx0" brushRef="#br0" timeOffset="86041.9339">14107 23813 331 0,'8'-21'353'0,"-3"-3"2"0,5 4-69 0,2 0-110 16,-1 3-59-16,2 0-34 0,4 3-19 0,0 2-9 0,2 1-3 0,3 5-2 15,0-2-3-15,2 5-3 0,-2 0-4 0,4 6-8 0,-2 0-2 16,2 5-5-16,-3 1-1 0,0 0-1 0,-1 4-3 0,-4 2-1 0,0 4-1 15,-5-2-2-15,-1 6-1 0,-5 0 0 0,-4-1 0 0,-3 3-1 16,-3 0 0-16,-4 3-3 0,-5 0-4 0,-5 2-8 0,-2 0-11 16,-3 3-12-16,-5 2-17 0,-4-7-18 0,2 4-26 0,-7 0-27 0,1 0-41 15,-5-2-48-15,5 0-63 0,-6-6-73 0,1 2-37 0,5-8-17 0</inkml:trace>
  <inkml:trace contextRef="#ctx0" brushRef="#br0" timeOffset="87187.7322">12002 21435 65 0,'-10'-23'130'0,"-2"0"1"0,-2-2-3 0,1 2-4 0,-6-1-6 15,5 1-7-15,-3 3-4 0,2-5-2 0,-2 4-3 0,-2 1-1 0,2 0-3 16,0 2-3-16,-2-1-6 0,-3-1-8 0,5 3-6 0,-5 3-7 16,3-3-5-16,-3 4-4 0,0 2-3 0,-2-2-3 0,-2 1-4 0,2 0-8 15,-3 5-5-15,-4-1-5 0,1 0-5 0,-6 3-5 0,4 4-1 16,-8-1-1-16,4 2 0 0,-1 2-1 0,-2-1 0 0,-6 7-1 0,4-3-1 16,-3 6-2-16,2 2-1 0,-3-2 2 0,1 6-1 0,3-1 2 15,-7 1 0-15,6 8 1 0,-3 0 0 0,1 4-2 0,3 6-1 16,-3 0-2-16,3 6-1 0,1 4-2 0,-1 5-1 0,6 3-3 0,2-2-3 15,3 10-3-15,-1 2-2 0,4 5-3 0,3 0 0 0,3 8 3 16,-1 0 3-16,7 6 6 0,3 3 3 0,2 2 4 0,1 1 6 0,6 6 5 16,1 2 4-16,4 3 2 0,4-4 5 0,0 8 3 0,4-4 5 15,3 1 3-15,5-3 2 0,4-1-2 0,0 2-4 0,2-7-2 0,5-2-4 16,0-4-5-16,1-1-3 0,6-5-3 0,3-3-2 0,2-4-2 16,0-4 2-16,5 0 1 0,2-4 2 0,3-4 1 0,-1-4 0 0,6-2 1 15,-1-6 0-15,4 0 1 0,-1-7-1 0,4-1 1 0,-3-5 1 16,4-3 0-16,0-3 0 0,-1-4 0 0,-2-6-3 0,3 1-4 0,-5-6-3 15,0-6-3-15,0-2-4 0,0-4-1 0,-4-5-3 0,1-5-5 0,1-5 0 16,-5-2-2-16,2-9 3 0,0 1 4 0,-2-6 3 0,2-7 1 16,-4-3 3-16,6-5 1 0,-6-1 2 0,4-4 3 0,-2-2 2 15,-1-5 2-15,-1 1 2 0,1-6 1 0,-2 3 2 0,-2-7-1 0,-2 2-4 16,-5-1-5-16,-1-4-4 0,-3 0-4 0,0 0-4 0,-6-8-5 0,-4 5-5 16,-1-1-4-16,-7-5-4 0,0 3-3 0,-7-3-3 0,-1 1 2 15,-4-3-1-15,-5 2 2 0,-9-2 1 0,-1 0 1 0,-3-2 1 16,-4 3 0-16,-6-3-1 0,-6 1-1 0,-1 0 1 0,-10-3-2 0,3 3 0 15,-7-3 0-15,-4 4 0 0,-2-3-3 0,1 3 0 0,-6 2-5 16,3 2-2-16,-3 4-4 0,0 5-2 0,3 4-5 0,-3 5-4 0,0 3-6 16,3 9-6-16,0 2-8 0,-4 9-12 0,2 4-14 0,-1 12-17 15,2 4-19-15,-5 5-21 0,0 9-23 0,-2 8-38 0,1 7-40 0,-3 3-45 16,3 12-45-16,-3 4-39 0,-1 9-40 0,5 2-13 0,0 6-2 16</inkml:trace>
  <inkml:trace contextRef="#ctx0" brushRef="#br0" timeOffset="87993.6207">17850 20931 198 0,'-12'-5'216'0,"-2"1"0"0,4 1-3 0,-2 2-1 15,2-6-10-15,1 6-12 0,1-2-15 0,-1 3-17 0,4-4-18 16,2 3-19-16,-2 1-19 0,5-4-21 0,0 4-18 0,0 0-17 16,0 0-10-16,5-2-10 0,-2 1-7 0,7 1-7 0,-1-5-4 0,8 2-6 15,0-1-3-15,3-1-2 0,3 2-7 0,7 3-8 0,-2-5-16 16,7 2-18-16,-1-1-21 0,4 0-24 0,-2 4-31 0,0-2-36 15,-1 2-38-15,5 0-36 0,-5 0-53 0,1 2-59 0,0 1-31 0</inkml:trace>
  <inkml:trace contextRef="#ctx0" brushRef="#br0" timeOffset="88159.368">17811 21267 82 0,'13'-1'100'0,"1"-3"-51"0,5 3-32 0,3-6-13 16,0 0-8-16,4 1 2 0,3-5 1 0,-1-1-4 0,5 0-7 0,-1 0-12 15,2 0-15-15,2-4-21 0,-3 1-22 0</inkml:trace>
  <inkml:trace contextRef="#ctx0" brushRef="#br0" timeOffset="89104.3207">17935 20875 199 0,'0'-13'179'15,"2"1"-17"-15,-2-1-6 0,0 1-2 0,0-1-1 0,0 4-2 0,0 0-8 16,0 1-13-16,0 1-15 0,0-1-18 0,0 3-17 0,0-2-17 16,0 3-14-16,0 1-10 0,0 3-9 0,0 0-11 0,0 0-7 15,0 0-5-15,0 0-3 0,0 0-2 0,0 0-1 0,0 0 0 0,0 0-1 16,0 0-1-16,0 0 2 0,0 0 0 0,0 0 0 0,0 0-1 15,0 0-1-15,0 0-1 0,0 0-1 0,0 0 1 0,0 0 1 16,0 0 0-16,0 0-1 0,0 0-2 0,0 0 1 0,0 0 0 0,0 0-1 16,0 0-1-16,0 0-2 0,0 0-1 0,0 0 1 0,0 0 2 15,0-1-2-15,0 1-1 0,0 0 0 0,0 0 1 0,0 0 1 0,0 0 0 16,0-4 1-16,0 4 1 0,0-1 1 0,0 1 0 0,0 0 2 16,0 0 3-16,0 0 2 0,0 0 1 0,0 0 3 0,0-3 0 15,0 3 3-15,0-4 4 0,0 4 4 0,0-3 5 0,0 1 5 0,0-1 6 16,0 1 5-16,-2-4 8 0,-1 4 3 0,3-1 6 0,-4 1 5 15,4-1 5-15,-1 1 5 0,-3 2 6 0,4-2 2 0,-3-1-1 16,-2 3-2-16,3 0-4 0,-2 0-4 0,-1 3-5 0,-3-1-7 0,3 0-7 16,-4 3-6-16,1 0-7 0,-6 6-5 0,5 1-5 0,-4 1-4 0,3 3-5 15,-2 4-4-15,-2 2-2 0,0 1-2 0,6 0-1 0,-1 9 0 16,3-4 0-16,-1 2 1 0,5 3 1 0,-1-1 2 0,3-3-1 0,3 4 1 16,2-4 1-16,0 4 1 0,4-5 0 0,4-2 3 0,1-1 1 15,3 0 3-15,-2-4 1 0,6 1 3 0,1-5 4 0,0-4 3 16,2 0 6-16,3-4 3 0,-1-1 4 0,1-3 2 0,4-2 0 0,-2-3 0 15,2-5 1-15,1 0-2 0,-1-5-1 0,-1-3 0 0,3-1-1 16,-2-2-2-16,-1-4-1 0,-1 0-4 0,0-1-3 0,-5-4-1 16,3 0-1-16,-4-1 2 0,-1-5-1 0,-4 2 0 0,0-4-1 0,-5 3 0 15,-1-6 0-15,-5-1-3 0,0-1 0 0,-6 2-1 0,-1-4-4 0,-1 4 0 16,-6-4 1-16,2 0-1 0,-5 2-3 0,-2 1-1 0,-2 3-3 16,-3-1 0-16,-2 7-2 0,-3 0 0 0,3 1 0 0,-6 4-1 15,1 5-2-15,-7 1 1 0,4 6-3 0,-4 0-3 0,-5 3-5 16,4 8-4-16,-7 0-6 0,1 8 0 0,-1 3 2 0,-2 3-1 0,-3 6 1 15,3-1-1-15,0 9 0 0,0 3 1 0,2-3-1 0,3 7 0 16,7 2 1-16,0 0 0 0,2 0 1 0,8 1 0 0,2 2 2 0,1-4-2 16,4 0-5-16,7 3-3 0,2-5-1 0,3-2-2 0,3 3-2 15,6-5 1-15,-1-1 0 0,6-5 0 0,0 4-1 0,1-4-2 0,2 0-3 16,2-6-8-16,1 0-6 0,-1 0-8 0,5-1-8 0,-2-5-16 16,0 1-14-16,0-1-23 0,4-4-23 0,-4-1-28 0,-1 1-33 0,4-3-49 15,1-4-54-15,-2-1-75 0,3 0-82 0,-5 0-37 0,4 0-14 16,-2-1-3-16,1-3 4 0</inkml:trace>
  <inkml:trace contextRef="#ctx0" brushRef="#br0" timeOffset="91241.5997">19884 20408 64 0,'2'-12'206'0,"-2"4"-30"16,0 0-16-16,0 3-10 0,0-2-8 0,0 3-5 0,-2 3-8 16,-1-4-11-16,3 5-12 0,-2 0-15 0,-1 0-16 0,-1 0-14 15,-1 2-15-15,0 1-11 0,0 1-10 0,-2 4-7 0,-3-2-6 0,1 5-3 16,-1 1-3-16,-2-1-2 0,2 2 0 0,-2 0-2 0,-3 3 0 16,1-2 2-16,0 1 0 0,-3 3 1 0,4-2-1 0,-6 3-1 0,2-3-1 15,-2 4-8-15,-1-2-8 0,-2 1-11 0,3 0-16 0,-3 1-14 16,-2 4-14-16,-2-6-14 0,4 5-16 0,-5-1-17 0,3-1-19 0,-2 2-21 15,2 1-24-15,-1-2-19 0,3-3-20 0,3 4-25 0</inkml:trace>
  <inkml:trace contextRef="#ctx0" brushRef="#br0" timeOffset="91571.5934">19064 20474 102 0,'0'-8'123'0,"0"0"-8"0,0 7-9 0,0-4-10 16,3 2-15-16,-3 0-16 0,5 3-13 0,-1 0-12 0,1 0-8 0,0 0-7 15,4 6-2-15,1-1 4 0,5 1 4 0,1 5 5 0,1-2 5 0,1 7 6 16,5-3 6-16,-1 7 5 0,5 0 0 0,0 3 3 0,1 1-1 15,2 4-3-15,1 0-3 0,0 0-3 0,1 0-5 0,-1 0-5 16,-2 4-4-16,1-3-2 0,-2-1-2 0,2 1 0 0,1-3-2 0,-2 2-3 16,-3-3-2-16,1 0-3 0,0 0-8 0,1-4-8 0,-6 3-13 15,5-1-15-15,-5-5-15 0,-1 2-16 0,-1-3-19 0,1 0-17 0,-3-1-24 16,1-1-25-16,-2-2-24 0,2-1-23 0,-2-6-32 0,0 5-38 16,2-7-34-16</inkml:trace>
  <inkml:trace contextRef="#ctx0" brushRef="#br0" timeOffset="92071.9324">21078 20388 72 0,'-3'-13'343'15,"3"1"-53"-15,-4-1-48 0,4-2-44 0,-2 5-25 0,-1 2-17 16,3-4-4-16,-5 6 0 0,5-1-4 0,-3-1-7 0,-3 3-10 16,6-2-15-16,-1 4-15 0,-3-2-13 0,4 1-12 0,-3 0-8 0,3 0-10 15,0 4-6-15,0 0-8 0,0 0-7 0,0 0-7 0,0 0-6 0,0 0-7 16,0 0-6-16,0 0-3 0,0 0-2 0,0 0-2 0,0 0-1 16,0 0 1-16,0 0-2 0,0 0 0 0,0 0 2 0,0 0 0 15,0 0 1-15,0 0 1 0,0 0 1 0,0 0 2 0,0 0 0 0,0-1 1 16,0 1 0-16,0 0 2 0,0 0-1 0,0-3 1 0,0 3 2 15,0 0-1-15,0 0 1 0,0 0-1 0,0 0 0 0,0 0-2 16,0 0-2-16,0 0 0 0,0 0-1 0,0 0-1 0,0 0-1 0,0-3 1 16,0 3-1-16,0 0-1 0,0 0 0 0,0 0-1 0,0 0 1 15,0 0-1-15,0 0 1 0,0 0-1 0,0 0 2 0,0 0 0 16,0-5-1-16,0 5 0 0,0 0-1 0,0 0 0 0,0 0-3 0,0 0 1 16,0 0 0-16,0 0 0 0,0 0 1 0,0 0-1 0,0 0 0 15,0 0-1-15,0 0-1 0,0 0-1 0,0 0 0 0,0 0-1 0,0 0 1 16,0 0 2-16,0 0 0 0,0 0-2 0,0 0 0 0,0 0-2 15,0 0 2-15,0 0 0 0,0 0 0 0,0-1 0 0,0 1 0 0,0 0 1 16,0 0 0-16,0 0-2 0,0 0-4 0,0 0-5 0,0 0-8 16,0 0-10-16,0 0-10 0,0 0-15 0,0 0-15 0,0 0-18 15,0 0-21-15,0 0-27 0,0 0-28 0,0 0-25 0,0 0-24 0,0 0-26 16,0 0-29-16,0 0-31 0,3 1-32 0,2 4-31 0,1-2-31 0</inkml:trace>
  <inkml:trace contextRef="#ctx0" brushRef="#br0" timeOffset="92871.4102">22551 20597 128 0,'-10'-2'380'15,"-2"2"-48"-15,2-2-80 0,-2 2-51 0,4 0-34 0,2 0-21 16,-2 0-13-16,3 0-6 0,0 0-2 0,1-3-7 0,3 0-9 0,1 3-12 16,0 0-12-16,0 0-12 0,0 0-10 0,1 0-7 0,3-2-9 15,-3-1-7-15,8 3-6 0,-1-2-7 0,4-1-6 0,2 1-5 16,1-3-5-16,8 0-5 0,2 4-4 0,2-4-2 0,6-2-1 0,-3 2 0 0,10-2-1 16,-3-1-4-16,2 3-6 0,-1 2-8 0,3-2-12 0,-2-2-12 15,0 2-13-15,-3 2-16 0,0-1-15 0,-4 3-20 0,1-2-23 16,-6-1-28-16,0 4-34 0,-1 0-31 0,-1 4-30 0,-9-1-24 15,3 2-20-15,-4-2-28 0,-8 2-34 0</inkml:trace>
  <inkml:trace contextRef="#ctx0" brushRef="#br0" timeOffset="92997.7709">22611 20875 87 0,'-24'12'255'16,"7"-1"-38"-16,-2-2-25 0,9 2-16 0,2-6-19 0,3 3-19 0,-2-3-18 15,7 3-19-15,3-1-17 0,2-2-13 0,4 0-9 0,4 0-7 16,6-3-6-16,2 0-8 0,2 1-13 0,5-3-15 0,6 0-27 0,3-3-30 15,4 1-46-15,4-2-56 0,-1-1-71 0,9-3-78 0,-2 1-42 16,4-2-27-16</inkml:trace>
  <inkml:trace contextRef="#ctx0" brushRef="#br0" timeOffset="93825.8192">24105 20271 283 0,'0'-20'446'0,"0"3"13"16,0-1 13-16,0 4-70 0,0 0-112 0,0 2-62 0,0 0-35 15,0 3-17-15,0 2-7 0,0-5-4 0,0 8 1 0,0 0-9 0,0-3-8 16,0 2-14-16,0 4-15 0,-3-2-13 0,3 3-14 0,0 0-12 15,0 0-13-15,0 0-13 0,0 0-12 0,0 0-13 0,0 0-10 16,0 3-7-16,-2-2-6 0,2 3-5 0,0 1-3 0,0 2-2 0,0-3 1 16,0 8 0-16,2-4 2 0,-2 4 2 0,3 0 2 0,0 2 1 15,-1 1 3-15,5 2 2 0,-5 2 1 0,1 1 2 0,-1 3-2 0,5 2 4 16,-6-3 5-16,4 6 4 0,-1-3 3 0,1 3 3 0,-2 2 1 16,1 0 3-16,-3-2 1 0,5 7 1 0,-3-4 0 0,2-2 2 0,-2 3 2 15,-1 1 1-15,2-1 2 0,1-2-1 0,-2-1-4 0,-1 2-1 16,1-5-2-16,-3 2-1 0,4-5-4 0,-3 4 0 0,-1-6 1 0,4-2-2 15,-1-1-1-15,-3 0 0 0,2-3 0 0,-2-3 2 0,3-3 1 16,-3 3 4-16,0-4 2 0,0 1 5 0,0-5 4 0,0 2 6 16,0-1 6-16,2-4 5 0,-2 6 2 0,0-7 3 0,0 0 2 0,0 0 2 15,0 0 1-15,0 0 0 0,0 0-1 0,0 0-2 0,0 0-5 16,0 0-5-16,0 0-5 0,0 0-7 0,0 0-7 0,0 0-5 16,0 0-6-16,0 0-3 0,0 0-2 0,3 0-4 0,-3 0-3 0,0-4-1 15,0 4-2-15,4-3-2 0,-2 3-1 0,-2-1 0 0,0-3-1 16,0 3-1-16,0-5-2 0,0 5-1 0,0-6-2 0,0 2 0 0,0 1-1 15,0-3-1-15,0-2-2 0,0 0-2 0,0-3-2 0,0 1 1 16,0 0-1-16,0-4-3 0,0 1-3 0,0-5-1 0,0-1-1 16,0-1-3-16,-2-2 0 0,-2 1-3 0,4-3-2 0,0-3-3 0,-3-1 0 15,3-1-2-15,0 1-1 0,-2-4-1 0,2 2 1 0,-3-2-1 16,3 5 0-16,0-6 0 0,0 1 2 0,-2 7 2 0,2 0 2 0,0-3 2 16,0 2 2-16,0 6 1 0,0-2 3 0,-3 5 2 0,-1 0 1 15,4-1 1-15,0 5 1 0,-1-1 0 0,-3-1 2 0,4 4 1 0,-3 3 1 16,3-1 1-16,-2 0-1 0,-1 0 2 0,3 2 0 15,-2 3 0-15,-1-7 0 0,3 4 0 0,-4 5-1 0,4-5 0 0,-2-1 1 16,-1 5 0-16,3 0 0 0,-5 1-2 0,5-1-2 0,-3-1 0 16,3 5-1-16,0 0-3 0,-2-1-2 0,2 1-4 0,0 0-2 0,0 0-2 15,0 0-5-15,0 0-4 0,-4 0-4 0,3 1-3 0,-3-1-1 0,1 5 0 16,1 2 1-16,-1-3 0 0,-1 5 1 0,-1 3 2 0,4-1-1 16,-3 5 2-16,1-2 0 0,-2 8 3 0,3 1 3 0,-2 3 6 15,-1 2 6-15,2 1 3 0,0 4 3 0,-3 0 2 0,5 2 3 0,-6-1 1 16,5 0 1-16,-1 2 2 0,3 1 3 0,-2-4 3 0,-1 1 2 15,3 5 2-15,0-8 3 0,0 2 0 0,0-1-1 0,0 1-2 16,3-7 1-16,-1 1-2 0,-2-1 0 0,3 3-1 0,-1-6-2 0,-2-2-6 16,3 1-7-16,1-2-12 0,-3 1-12 0,-1-4-15 0,0-1-18 15,0 1-16-15,0-4-17 0,0 2-20 0,0-5-21 0,0-2-24 0,0 4-28 16,0-4-29-16,0-1-30 0,0-2-43 0,0-1-46 0,6 1-78 16,-6-2-93-16,0-3-40 0,0 0-12 0,0 0 2 0,0 0 9 15,0 0 16-15</inkml:trace>
  <inkml:trace contextRef="#ctx0" brushRef="#br0" timeOffset="96521.4444">24693 19874 76 0,'-22'-21'82'0,"0"1"-5"0,0 0-6 0,-2 0-4 0,-2-3-4 0,2 3-6 16,-6-1-4-16,2 2-5 0,-2 2-3 0,-3-3-4 0,3 0 0 15,-6 0-4-15,0 3 0 0,-1 1-1 0,-3 2-1 0,-1 2 1 0,2 0-1 16,-7 1 0-16,2 3 1 0,-1 3 1 0,-1 4 1 0,2 2 0 16,-5 4-1-16,3 3 0 0,-2 3-2 0,2 2 0 0,0 5 0 15,-2 2 0-15,2 5 0 0,-2 4-1 0,7 3-3 0,-3 3-1 0,6 1-1 16,-1 4-2-16,3 5-2 0,1 5 1 0,2-1 1 0,2 6 0 15,4 1 5-15,2 0 5 0,4 11 6 0,4-7 3 0,3 9 3 16,2-2 5-16,7 1 3 0,4 4 2 0,2-3 4 0,4-3 4 0,4 4 2 16,5 0 4-16,3-7 4 0,5 5 3 0,2-7-3 0,1 2-3 0,6-8-6 15,1 1-1-15,8-5-3 0,-3-1-4 0,8-4 0 0,1-6-3 16,3-2-3-16,4-2-3 0,5-4-3 0,0-9-1 0,2 4-5 0,3-6-2 16,3-5-4-16,1-4-4 0,-3-4-2 0,3-3-3 0,1-3-5 15,-3-4-4-15,-2-6-3 0,0-1-4 0,0-3-2 0,-3-7-2 0,1-1-3 16,-6-4 1-16,3 0-2 0,-4-5-1 0,-1-3 1 0,-3-3-1 15,-1-1 0-15,-3-4-2 0,-1-1 0 0,1-1 0 0,-7-3-1 16,2-4 0-16,0 3-1 0,-5-7-1 0,-2 0 0 0,-5-2 0 0,1 2 0 16,-2 2 2-16,-3-7 2 0,-6 5 2 0,3-3 0 0,-8 4 1 0,-1 1 3 15,-1-4 1-15,-7 6 1 0,-3-3 1 0,-2 4 3 0,-2 0 0 16,-3 2 1-16,-10 1-2 0,1 0-2 0,-4 1-3 0,-5 5-4 16,0-4-5-16,-5 4-1 0,-6 2-2 0,2 1-1 0,-7 1-3 0,1 2-2 15,-6 5-2-15,-2 0-4 0,-2-1-5 0,-2 11-3 0,1-2-8 16,0 6-4-16,-4 3-5 0,-2 3-6 0,-3 3-8 0,4 9-10 15,-6 1-11-15,-2 4-13 0,-1 3-14 0,4 8-17 0,-8 2-21 0,4 2-26 16,0 8-31-16,0-1-29 0,1 6-31 0,5 3-41 0,-1 1-46 16,8 5-29-16,1-1-23 0</inkml:trace>
  <inkml:trace contextRef="#ctx0" brushRef="#br0" timeOffset="99672.7788">4949 8650 54 0,'3'0'259'0,"-1"-3"-20"0,-2 1-15 0,0 2-3 0,0 0 2 0,0 0 1 15,-2-3-1-15,-1 2-7 0,-1 1-9 0,3-4-18 0,-4 4-24 0,-4 0-21 16,1 0-19-16,-1 0-18 0,-5 0-17 0,1 0-15 0,-4 0-13 16,1 0-10-16,-6 0-9 0,0 4-8 0,-4-3-7 0,-1 2-5 0,0 2-5 15,0-1-2-15,-6 1 0 0,-1 1-2 0,-2 1-1 0,0-2-3 16,-1 5-1-16,-2-4-1 0,-6 5-3 0,4-2 0 0,-5-1-1 0,-1 3 2 16,1 2 2-16,-4-5 1 0,1 4 2 0,-1-1 0 0,-3 2 1 15,2-2 0-15,-2 5 2 0,1-4 1 0,2 0 3 0,-1 0 1 0,1 0 3 16,1 1-1-16,1-1 1 0,2 1-2 0,2-1-2 0,5-2-2 0,1 2-2 15,4-1 0-15,2-2-3 0,4-1 0 0,3 1-1 0,1-2-2 16,7 0-2-16,-2-1-3 0,5 1 1 0,1-4-3 0,4 1 0 0,1-3-2 16,-1 3-2-16,4 0 0 0,0-4 0 0,2 2-1 0,1 1 0 15,-2-3-1-15,4 0 0 0,0 0-1 0,0 0-1 0,0 0 1 0,0 0-1 16,0 3-1-16,-3-1 1 0,3-2 2 0,-2 2 0 0,2 0 1 0,-3 4 0 16,3-1 3-16,-2-3 3 0,-1 3 3 0,3 2 3 0,-4 1 3 15,3 0 4-15,-3 1 4 0,4 2 2 0,-1 1 4 0,-3 1 2 0,4-2 2 16,-3 6 3-16,1 1 2 0,2 2 4 0,-3-2 1 0,3 5 4 15,-2 2 1-15,-1 3 2 0,3 1 0 0,0 4 0 0,-4 0 0 0,4 3 0 16,0 3 0-16,0 2 0 0,0 3 1 0,0 3-1 0,0 1-1 16,0 3-3-16,0 1-1 0,0 2-3 0,0 1-3 0,0 1-3 0,0 0-3 15,-2 4-2-15,-1 0-4 0,3-5-2 0,-3 4-3 0,1-2-4 0,2-3-1 16,-4 3-4-16,4-3-3 0,-5-3 0 0,2 2-4 0,1 1-2 0,-1-3-1 16,1-3 3-16,-1 0 1 0,-1-2 1 0,-1 0 2 0,5-2 1 15,-3 0 2-15,1-4 1 0,-1 0 2 0,3-2 3 0,-2 0 0 0,-1-3 2 16,3-2 1-16,-4-3 4 0,2 0-1 0,2 1-1 0,-3-6-1 0,3 1-1 15,-2-2-1-15,-1 1 0 0,3-2-1 0,0-2-3 0,0-5 0 16,0 4-2-16,0-6 0 0,0 2-1 0,0-6 1 0,0 3-2 0,0 1-2 16,0-8 1-16,-4 5 0 0,4-3 0 0,0-4-1 15,0 3-2-15,0-2 1 0,0 0 0 0,0-2-1 0,0-1 1 0,0 4-2 0,0-6 1 16,0 2-2-16,0 0 0 0,-1-2-1 0,1 2-1 0,0 1 0 16,0-3-1-16,0 3-1 0,0-1 1 0,0 3 0 0,0-2 0 0,0-1 0 15,0 0-1-15,0 3 1 0,0-2 1 0,0 2 0 0,0 0 0 16,0-1 1-16,0 0 0 0,0-1 0 0,0 6 0 0,-4-5 0 0,4 3-1 15,0 2 2-15,-1-1-1 0,-3-1 0 0,4 1 0 0,0-2 1 0,0 4-1 16,-3 0 1-16,3-1 0 0,0 2-1 0,-2-1 1 0,2-2 1 16,0 0 0-16,-3 3 1 0,3-5-1 0,0 6 2 0,0-5-1 0,0-3 1 15,0 4 1-15,0-3 2 0,0-1 1 0,0 1 1 0,0 1 1 0,0-4 3 16,0 1 2-16,0-3 3 0,0 0 3 0,0 0 3 0,0 0 3 16,0 0 3-16,0 0 4 0,0 0 2 0,0 0 2 0,-4-3-1 0,3 1-1 15,1-1-4-15,-4 0 0 0,4-2-2 0,-5 1-4 0,2-4-3 16,1 3-4-16,-3-3-4 0,-2 0-4 0,2-4-4 0,-4 4-4 0,4-4-5 15,-3 1-4-15,3-4-2 0,-4 3-2 0,1-3-1 0,-3-3-1 16,3 5-3-16,-6-6-1 0,6 2-2 0,-3-3-1 0,-1 3-2 0,2-3 0 16,-2-2 0-16,-1 2 0 0,-1 0-2 0,4 0 2 0,-2-2 1 15,2 2 0-15,1-2 1 0,-1 6 0 0,-2-4 2 0,3 0 0 0,-1 2 2 16,2 3 1-16,3-2 1 0,-4 3 1 0,4 2 0 0,-2-3 0 0,2 3 1 16,0 0 1-16,0 3 0 0,1-1 0 0,-1 0 1 0,2 2 2 15,1 1 0-15,-1 0 1 0,-1-1-2 0,3 3 0 0,1 0 1 0,-4 3 0 16,4 1-1-16,-2-3-2 0,-1 3-4 0,3 1-3 0,0 0-6 15,0 0-3-15,0 0-4 0,0 0-2 0,0 1 1 0,0 4 1 0,3 2 0 16,-1 3 2-16,2 2 1 0,-3 4 3 0,6 2 1 0,-2 6 6 16,4 0 3-16,-1 4 6 0,-1 1 5 0,2 5 5 0,3-2 4 0,-2 4 3 15,-2 0 0-15,3-4 2 0,0 3-2 0,3 0-1 0,-4-1 0 0,2-3 0 16,2-2-1-16,-4 1-1 0,4-5 0 0,-2-4 1 0,1 3 0 16,1-5 0-16,0 1 0 0,-1-1 1 0,1-4 3 0,0-1 1 0,-1-2 2 15,1 0 2-15,-1-4 1 0,5-1 1 0,-5-2 3 0,1-2 1 0,3-3-1 16,-3-3 2-16,4-2 0 0,-1-2-2 0,2-1-1 0,-2-4-3 15,2 0-6-15,-2-4-8 0,2-2-13 0,-2-2-13 0,2 2-18 0,-6-6-17 16,4 1-20-16,-3 2-21 0,0 2-22 0,-1-4-24 0,-1 5-26 16,-2 2-28-16,-1-3-30 0,-1 7-33 0,-3 0-33 0,4 2-33 0,-4 3-42 15,0 2-47-15,0 5-45 0,-5 0-44 0,4 0-13 0,1 5 4 0,-2 2 12 16</inkml:trace>
  <inkml:trace contextRef="#ctx0" brushRef="#br0" timeOffset="100889.9792">2565 12935 6 0,'0'-6'102'0,"0"-1"2"16,0-1 2-16,0 0 1 0,0 4 1 0,0-6 0 0,0 5 0 0,0-2 1 15,0 2-2-15,0-3-1 0,0 1-2 0,0 2 0 0,0-3-2 16,0 3-3-16,0-2-3 0,0 3-4 0,0-5-2 0,0 1-3 0,0 5-2 16,0-5 1-16,0 3-3 0,-5-3-2 0,5 4-2 0,-4-4-2 15,4 3-3-15,-1 0-3 0,-3 1-2 0,4-1-3 0,-3-1 0 0,3 1-2 16,-2 3-2-16,-1-3-5 0,3 3-4 0,-4-1-4 0,3-2-3 0,1 5-2 15,-4-1-3-15,4 1-4 0,-2-3-3 0,2 3-2 0,-3-4-2 16,3 4-2-16,0 0-4 0,0 0-1 0,0 0-3 0,0 0-1 0,0 0 0 16,0 0-1-16,0 0-2 0,0 0-2 0,0 0-2 0,0 0-1 15,0 0-1-15,0 0-1 0,0 0 0 0,0 0-1 0,0 0 1 0,0 0 0 16,-5 0 0-16,5 0 0 0,0 0-1 0,-4 0 0 0,4 0 1 0,-1 0 1 16,-3 0 0-16,4 0 2 0,0 4-1 0,0-4-1 0,-3 3-1 15,1-3-1-15,2 1 0 0,0-1-2 0,-3 0-1 0,3 4-1 16,-2-3 0-16,-1-1-2 0,3 5-1 0,-4-2-2 0,4 1-2 0,-5 1-2 15,2 3 1-15,-2-3-2 0,3 2 0 0,-1 3-1 0,-3 1-1 16,3 2 1-16,1-1 1 0,-1 7 2 0,-2-2 0 0,1 3 3 0,3 2 4 16,-3-1 0-16,1 4 1 0,1 7 3 0,-1-4 2 0,3 5 0 0,-4-2 4 15,4 8 2-15,0-6 1 0,0 6 1 0,4 0 0 0,-4-1 1 0,5 1-1 16,-2 0 0-16,2-1-2 0,-1 0 1 0,4-2 1 0,-3 0-1 16,4-2 1-16,1-4 2 0,-1 1 0 0,-1-5-1 0,2 1 1 0,-1-5 0 15,5 0 1-15,-2-3 3 0,1-3 2 0,1 0 2 0,0-3 2 16,1-5 5-16,2 2 4 0,5-5 2 0,-3-2 3 0,3-3 1 0,5-3 1 15,-1-2 1-15,1-2 1 0,0-3-1 0,4-3 1 0,0-4-2 16,-2 1-2-16,-2-3-1 0,4-3-3 0,-4-3-3 0,4 1-2 0,-6-5-3 16,-4-3-3-16,1 1-2 0,-2-1-3 0,-4-2-1 0,-4-3-4 0,-2 0-3 15,-1 0-2-15,-4-3-4 0,-2-2-1 0,-3 0-1 0,-3-2 0 16,-6 1-1-16,-1 2-2 0,0-2-1 0,-7 4-2 0,0-3-1 0,-2 3-1 16,-3 5-1-16,-1 1-1 0,0 0-1 0,-3 5-3 0,2 4-3 15,-5-1-8-15,5 7-9 0,-3 2-12 0,-4 0-10 0,7 7-13 0,-1 2-12 16,-2 3-15-16,-1 4-13 0,3 4-18 0,-3 3-18 0,5 2-18 0,-3 7-20 15,2 0-15-15,2 7-15 0,0 1-15 0,5 4-14 0,0 1-25 0,6 4-29 16,3 1-28-16,-1 1-28 0,8 2-39 0,1 0-42 0,1 2-13 16,8 0 5-16</inkml:trace>
  <inkml:trace contextRef="#ctx0" brushRef="#br0" timeOffset="102472.3592">3535 13137 10 0,'4'-10'122'0,"-4"2"9"0,1 1 4 0,3-3 4 16,-4 1 4-16,3-2 3 0,-3 2-2 0,0-5-3 0,0 5-6 16,0-3-6-16,-3-1-6 0,3 1-7 0,-5 2-6 0,1-5-5 0,-1 5-7 15,0-2-7-15,0 3-5 0,-4-5-3 0,1 5-6 0,-1-2-3 16,1 5-4-16,-1-2-3 0,2 1-7 0,-1 2-3 0,-4 0-8 0,2 2-5 16,-2 1-6-16,1-1-5 0,3 3-5 0,-2 5-4 0,-2-2-5 15,3 5-6-15,-4 1-4 0,2 4-3 0,-1 0-3 0,2 6-2 0,2-2 0 16,-3 6 2-16,3-1 0 0,-1 4 3 0,1-1 2 0,3 6 1 0,1-2 1 15,-1-2 1-15,5 2-1 0,0-2 0 0,0 4 0 0,0-4-2 16,5-1 0-16,-1 1 0 0,1-6-1 0,0 2-1 0,4-4 1 0,-4-2 0 16,3-1 1-16,-3-3 0 0,4 1 2 0,-1-1 1 0,1-5 3 0,-1 0 2 15,1-3 5-15,1 2 1 0,-1-6 3 0,-1-1 2 0,1-1 1 16,-2-3 0-16,4 0 0 0,-2-1 0 0,1-6-1 0,4 2 0 0,-6-5-2 16,4 0-2-16,-1-1-3 0,-3-2-3 0,1-4-3 0,-4 3 0 15,3-7-4-15,-3-2-3 0,1 2-3 0,-3-5-1 0,-3-3-2 0,0 2-4 16,0-4 2-16,-3-2 2 0,-3 0 3 0,-2-3 0 0,-1-2 3 15,1 1 1-15,1-4 0 0,-5 0-1 0,4-1 0 0,-3 5 2 0,-1-2 2 16,2 3 1-16,0 0 3 0,-2 2 0 0,3 6 0 0,-1 3-5 16,2 1-5-16,3 4-5 0,-4 1-6 0,4 7-6 0,-2-1-5 0,2 6-5 15,3 1-2-15,-1 3-2 0,-1 7-2 0,3 0-4 0,1 4-1 0,0 5-1 16,0 3-2-16,0 3 0 0,1 5 1 0,3 4 1 0,1 3 2 0,-2 3 4 16,6 1 5-16,-2 7 5 0,1-1 5 0,1 3 3 0,3 2 3 0,-2 0 2 15,-2 3 0-15,6-4 3 0,0 1 1 0,-4 1 0 0,5-4 0 16,-1 1 0-16,0-3-2 0,-1-3 0 0,1-2-5 0,0-1-5 0,-1 1-8 15,1-4-5-15,0-7-4 0,-1 1-5 0,1-2-3 0,-2-4-4 16,-2 0-2-16,4-4-1 0,-6 0-1 0,6-4-2 0,-6 0-3 0,3-6-2 16,0 1-2-16,0-6-1 0,-3 1-1 0,4-6-1 0,-2-1 2 15,1-2 1-15,1-4 2 0,-2-1 1 0,-2-2 1 0,1-2 1 0,-4-5 3 16,0 0 2-16,2-3 3 0,-5 3 5 0,1-3 6 0,-1-2 6 16,-2 1 8-16,0-3 9 0,0 4 7 0,-2-2 7 0,-1 4 5 0,3-1 6 15,-2 6 4-15,-2-1 2 0,-1 5 1 0,2 1 0 0,3 3 0 16,-5 1-3-16,5 4-1 0,-5 1 0 0,1 7-3 0,3 0-3 0,-3 7-3 15,1 1-1-15,-2 0-2 0,1 5-2 0,3 4-1 0,-3 3 3 0,-1 2 1 16,2-1 1-16,1 6 4 0,-1-1 4 0,3 2 1 0,-2-2 2 16,2-1 3-16,0 2 1 0,2-2-2 0,-2 0 0 0,3-4-3 0,2-1-1 15,-2 0-1-15,3 0 0 0,-1-7 1 0,0 3 3 0,3-5 0 0,-3 2 2 16,4-6 1-16,-1 2-1 0,1-5 1 0,1-1 0 0,-1-3 0 16,-1 0-2-16,3 0 1 0,0-7-2 0,3 2-1 0,0-4-2 0,-4-3-2 15,2-1-3-15,2-4-3 0,-4 1-2 0,2-4-1 0,1 0-2 16,-4-2-4-16,1-1-5 0,-5-4-1 0,2-1 3 0,-2 0 0 0,-5 2 2 15,0-3 0-15,0 0 1 0,0-3 0 0,-3 6-1 0,-2-2 1 0,-4-1 0 16,1 5 2-16,1-1-1 0,-5 2 2 0,2 4 0 0,-2-1-1 16,-2 6-3-16,4-1-3 0,-4 2-3 0,-3 6-3 0,3 2-3 0,1 5-4 15,-1 0-2-15,1 1-4 0,-5 6-6 0,5 5-7 0,-1 1-7 0,1 3-7 16,-1 4-4-16,0-1-8 0,2 6-8 0,2-2-8 0,2 5-10 0,-1-2-8 16,7 0-11-16,-1-2-12 0,3 4-13 0,3 0-14 15,2-1-16-15,1-2-19 0,2-4-19 0,6 2-36 0,-1 1-41 0,4-8-28 16</inkml:trace>
  <inkml:trace contextRef="#ctx0" brushRef="#br0" timeOffset="103107.1818">4195 12834 22 0,'0'13'79'0,"0"0"2"0,0-3-1 16,4 3-3-16,-4-4-1 0,5 4-4 0,-2-4-3 0,-1 0-3 16,1-2-1-16,2 1 0 0,-1-3 3 0,-3 3 0 0,3-2 5 0,1-1 6 15,-2-4 4-15,-1 2 4 0,1-3 2 0,3 0 0 0,-3 0-3 16,2 0-1-16,0-4-3 0,2-1-2 0,-2-1-1 0,0-2-2 0,0-1-3 16,-1-2-2-16,-2 2-4 0,1-3-6 0,2-3-7 0,-5 0-6 15,3-2-5-15,-3 0-3 0,0-2-2 0,-3 3 1 0,3-1-3 0,-5-1-1 16,2 1-4-16,-3 1-1 0,1 0-5 0,0-1-6 0,2 5-4 0,-2-3-6 15,-4 5-5-15,4-1-4 0,-4 7-5 0,4-1-4 0,-3 2-3 16,3 3-4-16,-4 3-2 0,4 4-2 0,-3 3-2 0,2 2-4 0,-2 4-1 16,3 4 1-16,-4 1 3 0,1 4 1 0,4 0 3 0,-1 1 4 0,0 2 3 15,2 1 3-15,3-1 2 0,0-2 4 0,0 2 3 0,3-3 1 16,2 3 3-16,0-6 3 0,2-1 1 0,3-1 0 0,-1-1 0 0,5-6 1 16,-4 3 0-16,3-4 0 0,1-2 1 0,3-3 1 0,0 1-2 15,2-6-3-15,-2 1-2 0,2-6-1 0,-1-2-3 0,5 0-4 0,-3-2-1 16,1-6-3-16,1 1-1 0,-2-2 0 0,2-5-2 0,-3-1-1 0,0 2 0 15,0-5 0-15,1-2 3 0,-5 3 3 0,-1-6 4 0,0 4 3 16,-2-6 3-16,1 1 2 0,-4 0 0 0,-1-3 2 0,-2 4 3 0,2-2 0 16,-3 1 3-16,-1-3 0 0,-3 7 1 0,3-2 0 0,-4 4-1 15,0 2-3-15,0 0-2 0,0 2-3 0,0 6-4 0,-4 3-2 0,4 0-3 16,-5 3-1-16,2 1-3 0,-2 6-2 0,0 0-2 0,-1 3-2 0,-2 5-4 16,3-1-2-16,-4 3-1 0,4 0-3 0,-2 2 1 0,2 3 0 15,2-1 0-15,1 5 3 0,2-4 0 0,2 2 2 0,1 2 0 0,2-4 0 16,4-1 3-16,-1 5 0 0,1-6 2 0,1 3 2 0,2-4 1 15,2 3 1-15,-1 0 2 0,6-3 0 0,-2 1 1 0,-2 0 0 0,3 0 2 16,4-3 1-16,-4 2 1 0,0 0 1 0,-1-3 0 0,1 3 0 16,-4-2-2-16,3 0 0 0,-3 0 1 0,-4-1 1 0,2-1 1 0,-2 1 1 15,-1-2 0-15,-4 1 2 0,0 0 1 0,-2 0 3 0,-3-4 3 0,0 4 1 16,-5-3 2-16,2 2-1 0,-6-2 2 0,2 3-1 0,-5 0-4 16,-1-1-4-16,-1 0-10 0,1 1-9 0,-5 1-17 0,0 2-20 0,-1-2-28 15,-2 3-33-15,6 0-48 0,-5 1-52 0,4 1-61 0,-1-3-62 0,4 4-31 16,2-3-14-16</inkml:trace>
  <inkml:trace contextRef="#ctx0" brushRef="#br0" timeOffset="103522.3882">5007 12552 19 0,'-9'-9'402'0,"4"-3"14"0,2 2 8 16,-2 0 8-16,0 0-76 0,1 0-116 0,2 3-65 0,-1-1-37 0,3 3-24 16,0 1-15-16,0 0-11 0,0 1-9 0,0-2-15 0,0 5-17 0,0 0-13 15,5 0-14-15,-1 0-10 0,1 5-7 0,3-2-8 0,1 2-6 16,-1 3-3-16,3 4-1 0,-3-1-1 0,2 3 1 0,4 2 3 0,-2-2 1 16,-2 2-1-16,2 5 2 0,-2-1 1 0,-1-3 1 0,-1 3 1 15,3 0-1-15,-3-2 1 0,-3-2 0 0,4 3 0 0,-6-2 1 0,2-3-1 16,0 1 2-16,-1-3 2 0,1 1 4 0,-2-4 4 0,-1-1 4 15,1 0 4-15,1-2 6 0,-2-4 8 0,-2 3 10 0,3-5 8 0,-3 3 8 16,0-3 6-16,5-3 2 0,-2 2 2 0,-1-5 1 0,3 1 0 16,2-4-1-16,-2-3-2 0,0-1-3 0,0-1-4 0,4-4-3 0,0-4-9 15,-1-1-8-15,1 1-7 0,-1-2-8 0,2-3-3 0,-1 3-2 0,1-3-3 16,-1 2-2-16,-1 1-4 0,1 2-1 0,-4 4-6 0,3-2-5 16,-3 0-6-16,4 9-6 0,-4 1-4 0,0 3-3 0,-1 2-2 0,1 2-3 15,3 3 0-15,-3 3-3 0,4 2 0 0,-4 3 1 0,4 4-1 16,-1 0 0-16,1 4 4 0,1 4 3 0,-2-4 0 0,1 6-1 0,-1 0-7 15,1 1-9-15,-2-3-15 0,1 5-15 0,1-4-20 0,3 1-23 0,-7-1-23 16,5 0-22-16,-1-1-31 0,-1-1-37 0,1-3-59 0,1-1-69 16,2-5-43-16,-2 0-31 0,4-6-9 0</inkml:trace>
  <inkml:trace contextRef="#ctx0" brushRef="#br0" timeOffset="103701.0693">5460 11734 273 0,'-5'-13'377'0,"2"5"-1"0,3-4-6 0,-2 5-83 0,-1 2-123 0,3 2-63 15,0 3-35-15,0 0-17 0,0 3-11 0,0 2-6 0,3 2-7 16,-1 10-8-16,1-2-11 0,2 3-17 0,1 5-20 0,-1 0-24 0,3 5-28 16,-1 4-43-16,3-2-50 0,-1 3-64 0,-1 1-72 0,3 0-36 15,-3 0-17-15,2-4-11 0</inkml:trace>
  <inkml:trace contextRef="#ctx0" brushRef="#br0" timeOffset="103956.3439">5972 11597 347 0,'-3'-20'495'0,"3"0"13"0,-5-1 12 0,5 4-26 16,-2-3-44-16,-2 8-93 0,4-2-116 0,-3 3-65 0,3 2-35 15,-2 1-23-15,-1 2-16 0,3 1-15 0,0 4-17 0,0 1-16 0,0 1-17 16,0 7-13-16,0 3-13 0,3 2-8 0,-1 3-7 0,5 4-3 16,-2 7-2-16,0 2-1 0,4 7-1 0,-4 0-1 0,3 7 1 0,-3 2-5 15,4 1-6-15,-1 3-13 0,-2-1-15 0,2 3-17 0,-3-2-19 0,0 1-25 16,0-1-27-16,4-1-32 0,-6-1-32 0,6-1-52 0,-4-1-61 0,4-3-70 16,-1-3-71-16,-3-1-33 0,4-1-8 0,-4-7 3 0</inkml:trace>
  <inkml:trace contextRef="#ctx0" brushRef="#br0" timeOffset="104102.3364">5761 12235 275 0,'-9'-14'488'0,"1"5"1"16,2-2-1-16,3 2 0 0,1-2-34 0,2 5-53 0,2-2-106 0,1 1-138 16,3-1-72-16,6 1-41 0,1 0-30 0,6-3-23 0,3-1-26 15,5 6-29-15,9-10-30 0,0 7-32 0,5-9-53 0,3 5-63 0,6-3-75 16,3 1-83-16,-2 2-39 0,7-3-23 0,0 0-8 0,1 3-1 15</inkml:trace>
  <inkml:trace contextRef="#ctx0" brushRef="#br0" timeOffset="105472.99">3184 14686 157 0,'-9'-36'230'0,"1"5"-32"0,-1-3-13 0,1 0-4 0,1 0 3 0,-2 2 4 16,4 1 2-16,-3-4 0 0,4 9-5 0,-1 0-7 0,2 2-14 15,-2-3-16-15,1 7-15 0,3 3-15 0,1 0-15 0,-4 5-15 0,4 2-15 16,-2 1-12-16,2 5-13 0,0-3-10 0,0 7-9 0,0 0-10 16,0 3-7-16,0 2-6 0,0 2-5 0,2 6-3 0,-2 1-2 0,4 3 0 15,-3 0 1-15,3 6 3 0,1 2 2 0,-2 2-1 0,1 0-1 16,-3 1 1-16,4 1 0 0,2 1-1 0,-2-1-1 0,1 0 1 0,-1-1-1 15,3 0 0-15,-3-1 2 0,4-4 0 0,-4-2 1 0,3-1 1 0,-2-1 4 16,2-2 4-16,1-3 4 0,-1-2 2 0,2-2 3 0,-1-3 4 16,-1-2 2-16,4-2 2 0,-1-3 1 0,-1-3 3 0,2-2 0 0,5-2 2 0,-4-3-1 15,3-2-1-15,-3-2 0 0,5-6-2 0,-1 0-2 16,-4-4-3-16,3 0-3 0,-1 0-1 0,-1-4-3 0,-1 0-1 0,-3 1-3 0,-1 1-3 16,-1 0 0-16,-2 1-2 0,2-2-4 0,-3 7-3 0,0 2-5 15,-1 0-6-15,-1 2-8 0,-1 4-8 0,1 0-4 0,-1 4-2 0,1 4-3 16,-3 1-2-16,0 3-1 0,4 3 0 0,-2 4-2 0,1 2 0 15,2 0 0-15,-2 3 2 0,3 3 3 0,-1 0 5 0,0 2 5 0,-2-1 7 16,2 4 4-16,0-4 1 0,4 3 2 0,-4-3 1 0,2-1 0 16,0-3 0-16,1 2-1 0,-1-3 0 0,-2-2 1 0,4-2 0 0,-4-2 0 15,3 2-1-15,1-7-1 0,1 0-1 0,0 0-1 0,2-7-4 0,2 2-2 16,0-2-3-16,-1-2 0 0,1-3-1 0,3-4 1 16,-2 2 1-16,2-3-1 0,-3-3 1 0,0-3 1 0,3 2 2 0,-7 0 1 15,2-1 1-15,-2-3 2 0,2 0 3 0,-3 2 1 0,1 2 1 0,-2-1-1 16,-3 2-1-16,4 0-4 0,-4 3-3 0,4 1-4 0,-4 4-5 0,3 0-3 15,1 5-1-15,-1 2-2 0,3 0 2 0,-3 5-1 0,1 0 1 16,1 3 0-16,2 2 3 0,1 1 3 0,1 1 4 0,0 1 4 0,-1 3 5 16,1 2 3-16,0-5 5 0,-1 5 3 0,4-2 4 0,-6-2 0 15,0 1-1-15,0-3 3 0,1 3 3 0,-4-4 4 0,2 0 4 0,-5-2 4 16,4 3 5-16,-4-6 3 0,0 3 4 0,2-3 3 0,-2-1 2 0,-1-1 2 16,-3-3 0-16,3 0 2 0,1-4 1 0,-2 2 1 0,-1-5-1 15,1 2-3-15,-3-4-3 0,0 0-3 0,0 0-6 0,0-6-4 0,-3 3-4 16,1-3-3-16,-5 2-2 0,2-2-3 0,-3-1-1 0,-1 0-3 15,-1 4-3-15,1-5 0 0,-4 1-2 0,3 3-1 0,-2 3-3 0,1-2-3 16,3 8-3-16,-4-4-3 0,2 4-2 0,1 3-2 0,-1 5 0 0,1 0 1 16,1 1-1-16,-1 6 1 0,1 5-1 0,1 0-1 0,-1 2-1 15,-1 3 0-15,0 4 1 0,4-1 0 0,-3 5 2 0,3 2 5 0,1 1 4 16,3-3-1-16,-3 3 0 0,4-5 1 0,0 5-2 0,0-3 1 16,4-2 2-16,-3-3 2 0,3 3 1 0,1-2 3 0,0-4 1 0,-2-3 2 15,2 1 3-15,4-2 3 0,-4-4 3 0,0 2 7 0,-1-3 5 16,1-2 4-16,3-4 5 0,-3 2 3 0,4-4 3 0,-4-4 0 0,4 2 1 15,-1-3-1-15,1-3 2 0,1-1 1 0,2-2-1 0,-2-3-2 0,-1 2 0 16,-1-5-4-16,2 0-4 0,-1-4-4 0,-1 2-2 0,-3-1-3 0,-1 0-3 16,1-2-2-16,-2 4-1 0,-1-6-2 0,-2 7-3 0,4-3 0 15,-4 3-2-15,0 2-2 0,0 0-2 0,0 4-4 0,0-2-6 0,0 2-5 16,0 3-6-16,0 0-3 0,0 8-4 0,0-5-1 0,0 5-3 16,0 0 0-16,0 5-1 0,0-5 0 0,0 8-1 0,0 0 0 0,1 4 1 15,3 1 3-15,-1-1 3 0,-1 4 5 0,5-2 6 0,-2-2 4 16,0 4 4-16,0-3 2 0,0 2 2 0,4-2 0 0,-1-1 2 0,-3 1 0 15,4-4 3-15,-4-1 1 0,3-3 1 0,-2 3 3 0,2-4 2 0,-1-1 2 16,0-2 0-16,1-1 1 0,6-1 0 0,-6-2 0 0,6-1-1 16,-2-4 0-16,2 1-1 0,-1-3-2 0,1-3 0 0,0 3-2 0,-1-10-2 15,1 5-2-15,-4-2-2 0,5-2-2 0,-4 0 0 0,-3-4-1 16,-3 0-1-16,4 0-1 0,-4-1 0 0,0 0-2 0,-2 2 0 0,1-3 1 16,-2 4 1-16,-2-3-1 0,3 3-2 0,-3 3-1 0,0 1-4 15,0 2-3-15,0 2-5 0,0 1-4 0,0 4-7 0,0 4-1 0,2-1-1 16,-2 5 1-16,3 1 0 0,-3 6-1 0,5-2 1 0,-1 3 0 15,1 8 0-15,0-4 2 0,-2 7 4 0,6 0 5 0,-4-1 5 0,3 2 5 16,3 0 6-16,-3 4 4 0,1-6 1 0,4 2 2 0,-4-2 0 0,5-2 1 16,-4 3 1-16,2-3 1 0,1-4 1 0,1-1 1 0,-4 1 3 0,2-4 0 15,2-4 1-15,-4 1 2 0,2-2 3 0,2 0-1 0,-1-3-1 16,1-3 0-16,0 0 0 0,-1-2 0 0,1-2-1 0,3-3-1 0,-3-2-1 16,-1-1-1-16,1 0-2 0,-4-6-2 0,2 2 0 0,-2-3-4 15,-3 0 0-15,-2-2-2 0,0-3-2 0,0 1-1 0,-5-1 1 0,0-3-2 16,0 2 0-16,0-3 0 0,-1 1-2 0,-3 0 0 0,-1 1 0 15,2 1-2-15,1-1 0 0,-5 4 0 0,5 1 0 0,-1 1-1 0,-2 4-4 16,2 4-4-16,-3-2-6 0,3 7-4 0,1 0-1 0,2 3-1 0,-3 2 0 16,3 3 1-16,0 4-2 0,0 4 1 0,3 3 1 0,-3 5 0 15,5 0 1-15,1 6 3 0,0 0 4 0,1 2 6 0,0 4 6 16,-2 1 4-16,5 0 0 0,-1-3-2 0,-1 5-6 0,3-2-7 0,1-2-7 16,-2-2-12-16,2-1-12 0,-2 0-18 0,2-1-19 0,-2 0-21 0,4-6-22 15,-1-1-36-15,1 1-41 0,0-2-55 0,-2-7-61 0,3 4-45 16,2-4-33-16,0-4-12 0,-2-4-1 0</inkml:trace>
  <inkml:trace contextRef="#ctx0" brushRef="#br0" timeOffset="105790.4337">5321 13589 28 0,'0'-1'317'0,"0"1"-14"0,0 0-26 0,0 1-61 0,0 7-77 0,0-1-45 15,0 3-26-15,0 2-13 0,1-2-3 0,3 3 1 0,-1 2 4 16,-1-2-1-16,1 2-3 0,2-2-2 0,-1 2-5 0,1 2-3 0,0-6-6 15,0 1-1-15,-1 0-1 0,1-4-2 0,-2 1 1 0,-1-3 3 0,1 0 6 16,2-3 2-16,-1 2 2 0,-3-5 0 0,6 0 2 0,-2 0-1 16,1-5-1-16,-3 1 0 0,2-4-4 0,4 0 0 0,-4-1-2 0,0-3-2 15,-2-1-3-15,1 0-4 0,-3-5-7 0,3-1-3 0,-3-1-5 0,-1 0-4 16,0-1-2-16,-1-1 1 0,-3 1-2 0,-1-2 1 0,0-1 1 16,-3 3 2-16,-1 1 1 0,4 0-2 0,-4 4-2 0,4 1-3 15,-3 2-3-15,-1 2-2 0,1 8 0 0,-1 2 2 0,-1 2-2 0,1 7 1 16,1 3-2-16,-2 4-1 0,1 6-2 0,1 0-1 0,2 6-3 0,1 1 2 15,2 7-1-15,0-5 2 0,3 4 1 0,3-1-5 0,2 2-6 0,4-3-9 16,3 0-9-16,1-1-13 0,6-2-18 0,3-4-27 0,5-3-35 16,4-5-61-16,1-1-77 0,9-1-64 0,-1-10-60 0,6 2-29 0,1-6-13 15,3-6-3-15</inkml:trace>
  <inkml:trace contextRef="#ctx0" brushRef="#br0" timeOffset="106295.4764">3450 15635 181 0,'-5'-14'395'0,"0"1"11"0,0 1-49 0,-2-1-79 0,2 2-49 15,3-2-38-15,-2 6-23 0,1-5-20 0,1 8-14 0,-1 0-13 16,3 0-14-16,0 4-16 0,0 0-17 0,0 4-20 0,0 4-16 0,3 4-15 0,-1 0-9 15,1 4-8-15,1 5-5 0,1 1-2 0,0 3 2 0,0 2 4 16,0 1 3-16,4 3 2 0,-4-1 0 0,4 1-3 0,-6 2-10 0,2-1-12 16,0 1-16-16,2-3-20 0,-2-3-24 0,0-1-28 0,0 2-36 15,-1-5-43-15,1 0-57 0,3 1-62 0,1-6-54 0,-4-2-46 0,4-4-22 16,-4-2-9-16</inkml:trace>
  <inkml:trace contextRef="#ctx0" brushRef="#br0" timeOffset="106421.0345">3319 15085 29 0,'0'4'95'16,"5"5"-137"-16</inkml:trace>
  <inkml:trace contextRef="#ctx0" brushRef="#br0" timeOffset="107172.6305">3697 15729 264 0,'-10'-13'439'0,"1"-7"11"0,1 7 10 0,-1-6 8 16,3 5-81-16,-1-1-127 0,5-2-78 0,-1 4-52 0,1 0-28 15,-2 0-20-15,4 1-10 0,0 0-6 0,4 5-11 0,-2-1-13 0,-2 7-15 16,3-6-16-16,2 7-9 0,0 0-8 0,4 4-6 0,-4 0-1 15,3 3-2-15,1 1 0 0,-1 5-1 0,3 2 1 0,-3 0 3 0,4 3 3 16,-2-1 2-16,-1 1 4 0,1 2 2 0,-1 0 1 0,-4 0 0 0,3-2 0 16,-3-1 0-16,4 1 0 0,-6-2 0 0,2-2 0 0,1-1 1 15,-1-1 2-15,-2-3 3 0,2-2 0 0,-1 1 5 0,-1 0 2 16,-1-3 3-16,-2-4 4 0,3 2 3 0,-1-3 1 0,1-3 2 0,2 2 0 16,-1-4 1-16,-2-3 1 0,4 0-2 0,-1-7-1 0,1 2-4 0,2-7-2 15,-3 2-3-15,7-5-4 0,-5-2-3 0,2-1-5 0,-1-5-3 16,1 2-4-16,-1-1-1 0,1-2 0 0,-4-1-2 0,3 7 0 0,1-2 0 15,-4 5-3-15,0-3-4 0,0 5-2 0,-1 5-7 0,-3-1-4 16,3 4-2-16,1 6-1 0,-2 0 0 0,1 4 1 0,-4 3 1 0,1 3 2 16,3 4 1-16,1 0 1 0,0 3 1 0,0 5 4 0,2 3 5 0,0-2 4 15,1 7 5-15,-1-1 8 0,-2 3 1 0,5-4 3 0,-1 6 0 16,-1-6 1-16,1 4-1 0,0-2-2 0,1-4-2 0,-2 1-2 0,1-4-1 16,-1 1-2-16,-1-2-2 0,2-1-2 0,-1-4-2 0,1-3-6 15,4 0-3-15,-4-2-5 0,1-5-5 0,4 0-4 0,-2-2-5 0,1-2-3 16,1-4-4-16,0-3-1 0,-1 1-1 0,1-6 1 0,0-3 0 15,-1-1-1-15,1 2 1 0,-2-4 3 0,-2-1 3 0,-1-3 3 0,-1-2 3 16,-3 0 4-16,0-1 4 0,-1-4 3 0,1 0 2 0,-5 3 3 0,3-3 4 16,-3 1 3-16,0 3 4 0,0-1 6 0,0 2 1 0,0 3 1 15,0 4 1-15,0 1-2 0,0 1 0 0,0 6-2 0,0 0-1 0,0 5 1 16,0 2 1-16,2 3 3 0,-2 3-2 0,3 3-2 0,2 3-1 16,1 2-1-16,2 5 0 0,1 0 1 0,-1 6 3 0,2 1 5 0,2 1 3 15,5 2 4-15,-3 1 1 0,1-1 2 0,-1 2 0 0,3-4-1 16,0 4-1-16,-2-2 1 0,3-4-2 0,-5 2-2 0,4-5-1 0,-1-1-4 15,1 1-2-15,-4-4-1 0,4-2-3 0,0 0-4 0,-3-5-5 0,1-3-5 16,-1 1-4-16,0-3-4 0,3-3-6 0,-4-4-5 0,4 0-2 16,-3-4-3-16,0 0-3 0,-1-4 0 0,1-4-3 0,-4 5 0 0,2-6-2 15,-3 0 0-15,-4-2 2 0,0-3 3 0,-2 1 3 0,-1-4 3 0,-2 2 4 16,-2-3 7-16,-1 1 2 0,-2-4 6 0,0 7 4 0,-4-5 4 16,1 1 7-16,-1-3 7 0,1 8 6 0,1 0 7 0,-5 1 5 0,3-1 4 15,1 2 3-15,3 3-1 0,-4 8-1 0,4-2-3 0,-4 4-2 16,4 1-3-16,0 3-1 0,2 5-3 0,-2 0-2 0,1 5-5 0,3 3-3 15,-3 4-3-15,4 5-3 0,0 0-2 0,0 7 0 0,4 0 2 0,1 1-1 16,0 1-1-16,0 5-5 0,3 2-9 0,4-3-9 0,-1 0-14 16,2 2-14-16,1 0-16 0,0 1-21 0,3-3-22 0,-4-2-38 0,4 4-43 15,0-6-60-15,-1 2-66 0,1-5-38 0,-4 0-21 0,4 1-6 16</inkml:trace>
  <inkml:trace contextRef="#ctx0" brushRef="#br0" timeOffset="108042.8472">5155 14961 76 0,'0'0'343'15,"0"0"4"-15,-3 4-46 0,3 1-68 0,0-1-66 0,0 4-66 0,3 5-34 16,-3-1-21-16,4 1-6 0,-3 0-2 0,4 3 0 0,2 0 3 16,-2 0-1-16,4 0-1 0,-4 0-3 0,5-1-3 0,-1-3-2 0,-1 1-4 15,1 2-1-15,-1-6-1 0,3 2 1 0,-3-3 0 0,1-2 1 16,-1 0-2-16,2-5-1 0,-1-1-2 0,-4-1 1 0,4-2 0 0,-1-1 1 15,-3-4-3-15,4-1 1 0,-4 1-2 0,3-7-2 0,1 2-2 16,-4-2-3-16,-2-3-2 0,-1 0-3 0,2-6-2 0,-4 3-3 0,-4-2-1 16,4-2 0-16,-5-2-1 0,0 0 1 0,-4-1 1 0,4 4 2 15,-3 0 2-15,-1 0 0 0,1 0 1 0,-1 3-2 0,2 2-4 0,-1 2-2 16,3 5-1-16,-4 5-2 0,1-1-1 0,3 6 0 0,-4 2-3 0,1 4 1 16,-1 4 1-16,4 2-1 0,-4 6 1 0,1 3-2 0,3 6 0 15,-4-1 3-15,4 6 5 0,0-1 3 0,2 7 5 0,1-3 4 0,2 2 2 16,2 0 2-16,1-2 2 0,2 1-1 0,0-5 0 0,4 0-2 15,-1-1 0-15,2 0-2 0,2-6 2 0,2 0-1 0,0-6-1 0,4 3 2 16,-1-6 0-16,2-5-1 0,-2 0-2 0,7-1-1 0,-3-6 0 0,1-2-3 16,2-6-4-16,-2-1-1 0,0 0-3 0,0-5-3 0,2-6-3 15,-2 3-2-15,0-3-3 0,1-4-3 0,-5-2-3 0,3 0-2 0,-2-3-2 16,-6 2-2-16,1-4 0 0,-1-5 2 0,1 2 4 0,-5 0 2 0,1-2 3 16,-2 0 2-16,-2 1 2 0,0 0 3 0,-4-3 3 0,1 5 2 0,1-1 1 15,-2 3 3-15,-2 2 0 0,0 1 3 0,-2 4 1 0,-2 3-1 16,4-1-2-16,-3 8-4 0,-2-2-3 0,2 2-3 0,1 2 0 0,-3 6-4 15,-2 1-2-15,2 0-1 0,0 4-3 0,0 0 1 0,-4 5-2 16,6-2-2-16,-3 2-2 0,1 1-1 0,0 0-4 0,2 2 2 0,-1 0-1 16,3 3 2-16,-3-3 0 0,4-3 0 0,4 3 0 0,-3 2 0 0,3-3 1 15,1 1 1-15,0 0 0 0,4-2 1 0,-4 2 1 0,3 1 1 16,1-2 5-16,4 0 0 0,-4-1 1 0,5 1 0 0,-2 0 1 0,-2 1 1 16,3 1 1-16,1-1 0 0,-2-2 0 0,-2 2 1 0,4 2 0 15,-2-3 3-15,-2 3 2 0,0 1 2 0,2 0 1 0,-2-2 1 0,-1 4 4 16,3 2 3-16,-2 0 4 0,-1-2 3 0,1 1 2 0,-2 1 1 15,1 0 2-15,-1-4 2 0,3 6-1 0,-4-6 0 0,-2 2 2 0,3-1 0 16,-3 0 2-16,4-4 1 0,-1 2 0 0,-1-5 0 0,0 0-2 16,0-3-1-16,1 1-1 0,1-3 1 0,3-3-1 0,-2 1-1 0,4-3 1 15,-2-5-3-15,1 0 0 0,1-2-3 0,0-3-3 0,-1-2 1 0,1-2-1 16,-1-2-2-16,-2 2 1 0,1-5 0 0,-2-4 1 0,-2 3 0 0,1-5 0 16,-4 3 2-16,0-4 2 0,2-4 4 0,-5 7 2 0,1-4 4 15,-1 0 4-15,1 1 0 0,-3 2 2 0,0-1 1 0,0 4 0 0,-3-1 1 16,1 2 0-16,2 2 2 0,-3 3-2 0,1 4-1 0,-1-1-2 15,-1 2-5-15,-1 3-4 0,3 3-7 0,-1 2-6 0,-1-1-5 0,3 4-6 16,-3 0-6-16,4 0-4 0,-3 4-3 0,3 0-5 0,-2 0-2 16,2 4-4-16,0 0 0 0,0 3-3 0,0-1 1 0,5 5 2 0,-1-2 2 15,1 6 3-15,3 1 3 0,1-4 1 0,-2 5 4 0,5 0 2 16,-2 1 2-16,2-2 2 0,2 3 1 0,-1-2 0 0,1 0 3 0,-1 0 1 16,1-2 1-16,0 0-1 0,3 1 0 0,-4-2 0 0,-2 0 1 0,1 1 0 15,-2-2 2-15,2-1-2 0,-2 1 1 0,-1-4 2 0,-4-1 1 16,0 1 1-16,-2-1 5 0,2-4 1 0,-5 4 4 0,0-4 3 0,0 3 3 15,-1-2 3-15,-3-1 1 0,-1 0 0 0,-3 0-1 0,-1-1-1 16,-1-2-5-16,-2 6-9 0,-2-6-13 0,-1 4-16 0,-2 1-22 0,-2-1-23 16,2-1-29-16,-2 1-30 0,2 2-38 0,0 1-46 0,2-1-54 0,-1 1-61 15,6-4-55-15,2 4-50 0,-1-3-22 0,7-1-4 0</inkml:trace>
  <inkml:trace contextRef="#ctx0" brushRef="#br0" timeOffset="108339.6274">6552 14277 88 0,'0'-12'423'0,"-2"0"12"16,-1-1 10-16,3 4-8 0,-4-3-22 0,4 0-78 0,-1 4-105 0,-3 0-60 15,4 1-36-15,0-2-19 0,0 1-11 0,4 4-10 0,-3-3-9 0,-1 2-10 16,4-3-14-16,-1 2-12 0,-1-2-13 0,1 0-9 0,2-1-8 16,-1 0-5-16,1 1-5 0,-3-3-2 0,1-2-2 0,2 5-1 0,-1-7-1 15,-1 7 2-15,-1-5 0 0,-2 1 1 0,0-1 1 0,0-1 1 16,0 1 1-16,-2 2 3 0,-1-1 3 0,-3-1 1 0,0-1-2 0,1 5 0 15,-4 0-2-15,2 4-2 0,-5-1-2 0,4 4-2 0,-6 2-2 0,0 2-4 16,1 6-1-16,-4 0-3 0,1 5-4 0,-1 6-4 0,4 4-5 16,-1-2-1-16,0 6-2 0,1 2 0 0,4 6 1 0,1 0 0 15,3 2 1-15,1-2-1 0,4 2-2 0,4 0-3 0,4-1-7 0,2-1-3 16,2-2-8-16,2-1-9 0,0-2-11 0,4-2-14 0,5-3-18 0,-1-4-17 16,0-4-18-16,9 0-23 0,-2-5-24 0,1-1-39 0,3-5-45 15,2 1-31-15,5-2-26 0,1-5-39 0,0-5-47 0,3-2-16 0,-3 1-2 16</inkml:trace>
  <inkml:trace contextRef="#ctx0" brushRef="#br0" timeOffset="108856.8782">3934 16753 131 0,'-63'32'475'0,"5"-1"15"0,0-7 18 16,9-2 10-16,-1-2 10 0,9-2-91 0,2-1-143 0,7-6-73 16,4 2-41-16,6-2-18 0,3-3-9 0,2-2-7 0,7-1-3 0,-2-3-13 15,7 1-16-15,5-3-17 0,5-5-17 0,4 0-16 0,4-5-16 0,10-1-14 16,7-7-15-16,8-4-5 0,11-1-4 0,4-6 0 0,15-7 1 0,9-4 1 15,17-3 3-15,5-5 1 0,8-1 2 0,9-3 0 0,10-4 2 0,7-2-1 16,2 1 0-16,5 1 0 0,0-4-1 0,0 1-6 0,-6 2-9 16,-4 0-7-16,-4 2-8 0,-10 4-5 0,-3-1-3 0,-9 3-2 15,-7-1-2-15,-2 2 0 0,-9 2 3 0,-10 1 5 0,-4 4 10 0,-5 1 12 16,-9 2 15-16,-9 1 12 0,-3 4 13 0,-7 2 14 0,-3 2 13 16,-5-2 13-16,-2 5 9 0,-7 3 9 0,-3 1 7 0,-2 2 5 0,0 2 4 0,-4-1 0 15,-2 3-6-15,-3 4-6 0,-3 3-6 0,2-2-10 16,-2 5-8-16,-3-2-11 0,1 5-10 0,2-1-10 0,-5-1-11 0,4 3-9 15,-4 2-8-15,0 0-7 0,0 0-5 0,0 0-5 0,0 0-3 0,0 0-2 16,0 0-5-16,0 0-1 0,0 0-1 0,-4-3-2 0,4 3-1 16,0 0-3-16,0 0-5 0,0 0-5 0,0 0-7 0,0 0-7 0,0 0-9 15,0 0-11-15,0 0-14 0,0 0-12 0,0 0-14 0,-5 0-15 0,5 0-15 16,0 0-15-16,0 3-15 0,0-3-12 0,-3 0-13 0,3 0-12 16,-2 2-13-16,2-2-11 0,-3 3-11 0,3-1-10 0,-2 0-12 0,-1 0-9 15,3 4-10-15,-4-1-22 0,3 1-28 0,1 0-48 0,-4 0-53 16,4 2-36-16,-5 3-24 0,2-2-2 0,3 2 8 0</inkml:trace>
  <inkml:trace contextRef="#ctx0" brushRef="#br0" timeOffset="110772.9182">6564 8732 60 0,'2'-12'400'0,"1"-3"-39"0,2 7-65 16,-2-5-41-16,-1 4-27 0,2-1-13 0,-4-1-7 0,3 4-5 0,-1 1-5 15,-2 1-11-15,0-1-16 0,0 1-19 0,0 4-21 0,0-2-17 16,-2-1-16-16,-1 3-16 0,3 1-16 0,-4 0-13 0,2 1-12 0,-4 6-10 16,1-2-7-16,-6 3-6 0,-1 0-6 0,-1 6-2 0,-6 2-2 15,2 2 0-15,-5 6 0 0,-2 0 0 0,-3 4-2 0,-4 3 5 0,0 1 2 16,-1 4 6-16,-1 1 5 0,-1 2 4 0,-3-3 2 0,1 8 3 15,-3 0 2-15,-2-1 3 0,0 0 4 0,2 2 3 0,-7-1 2 0,5 1 4 16,-7-2 3-16,2 1-2 0,-2 0 0 0,-1 0-3 0,-1 0-4 0,4-3-5 16,-3-3-4-16,1 3-4 0,5-4-4 0,-1-2-2 0,3 0-4 0,-2-6-1 15,6-2 0-15,1-3-2 0,5 0-1 0,-1-4 1 0,6-5 1 16,-1-2 2-16,5-3 0 0,3 1 1 0,-3-7-1 0,3-2 1 0,2 1-2 16,-2-6 0-16,6 1 0 0,-4-5-3 0,3-1-2 0,1-4-2 15,-1 1-4-15,4-4-3 0,-2-4-4 0,3-2-2 0,1 0-4 0,3-4-3 16,-1 2-2-16,6-4-2 0,-3-1-1 0,3-2-2 0,3-4-2 15,3 2-2-15,2-1-2 0,-3-1 0 0,7-3-1 0,-2-2-1 0,2 3 0 16,2 0 0-16,1-3 0 0,2 2 2 0,0 1 2 0,-1 0 3 0,4 5 1 16,-1-2 2-16,0 2 0 0,-1 3 0 0,3 4-1 0,-2-1 0 0,-1 5 0 15,0 1-2-15,0 3 2 0,3 1-3 0,-3 9-1 0,1-1-1 16,0 3-1-16,3 4-2 0,0 4-2 0,1 3 0 0,4-1 4 16,-2 9 5-16,-1 1 5 0,7 1 3 0,-4 5 4 0,1-1 4 0,-1 3 1 15,2 0 3-15,0 4 3 0,-2-1 1 0,4-2 3 0,-4 2 1 16,0-1 5-16,4 2 0 0,-4-2-1 0,1-1-2 0,2 2-4 0,1-3-4 15,0 0-4-15,-2-1-11 0,-2-2-13 0,7-1-20 0,-3 0-24 0,1 0-28 16,1-3-30-16,1 1-43 0,-2-5-52 0,7 2-98 0,-5-2-121 16,6-2-63-16,-5-3-29 0,6-3-14 0,-5-1-6 0,5-4 6 0</inkml:trace>
  <inkml:trace contextRef="#ctx0" brushRef="#br0" timeOffset="116140.7149">5039 8919 95 0,'-15'-7'151'0,"-2"-5"5"0,3 1 3 16,-3 2 2-16,4-3 0 0,2 1 0 0,-1 3-1 0,2-4 1 0,-2 3-5 15,5-3-9-15,-5 2-6 0,4-2-10 0,3 1-7 0,-4-1-7 0,4 2-6 16,-3-3-6-16,3 5-5 0,1-7-2 0,-1 3-4 0,0 3 0 0,1-3-6 16,3 2-7-16,-3 3-7 0,4-1-7 0,-3 0-7 0,1 3-8 15,-1 1-8-15,3-1-10 0,0 5-5 0,0 0-9 0,5 2-6 0,-2 1-6 16,2 1-3-16,4 7-4 0,0-1-1 0,1 4 2 0,-2 2 2 15,6 4 0-15,0 3 4 0,-1 2 4 0,1 5 6 0,-1-1 7 0,3 3 5 16,-6 1 6-16,4 4 4 0,-1-3 3 0,-1 1 2 0,-1 0 1 0,2-1 0 16,-4-2 0-16,4 0 1 0,-4-2 2 0,4-1 0 0,-2-4 3 15,1 2 0-15,1-3-1 0,1-2 2 0,0-4 1 0,-1 1 5 0,4-5 5 16,2 0 6-16,3-1 3 0,0-6 3 0,6-2 4 0,4-5 0 16,4 0-1-16,8-8-4 0,2 0-4 0,7-8-6 0,5 0-7 0,5-8-3 15,4-2 0-15,4-3-3 0,3-7-6 0,6 3-5 0,2-5-2 16,1 0-6-16,3-5-1 0,0 1-1 0,3-4 0 0,2 2-1 0,-1 0 2 15,-1 0 1-15,1-1 4 0,-5 2-1 0,1 0-5 0,-6-2-6 16,0 3-5-16,-7 1-3 0,-1 0-4 0,-9 6-2 0,-2-5 1 0,-6 9 1 16,-6-1 6-16,-4 3 6 0,-8 1 3 0,-1 4 4 0,-5 1 0 0,-4 5 2 15,-8 0 0-15,-2 6 0 0,0-1-2 0,-4 2 1 0,-2 3-3 0,-3 0-3 16,-3 3-4-16,2 2-8 0,-2-1-7 0,-3 4-7 0,1 0-6 16,-3 0-4-16,0 0-2 0,0 4-1 0,-3-1 1 0,1 2-2 15,-1 3-2-15,-2 3-4 0,1 2-7 0,-2-2-9 0,-1 2-11 0,-4 4-15 16,0 0-15-16,0 1-18 0,1 2-16 0,-5-4-19 0,1 7-22 0,0-3-28 15,-4 2-30-15,1 0-32 0,-2 2-32 0,-3 0-49 0,0 0-58 16,-1 1-75-16,-1 2-83 0,-6-3-33 0,-1 3-10 0,-5-4 5 0,-1 2 11 16</inkml:trace>
  <inkml:trace contextRef="#ctx0" brushRef="#br0" timeOffset="116660.1034">5075 8953 366 0,'-14'-14'467'0,"1"-1"15"0,3 3-67 0,-2 0-108 0,3 0-51 16,2 0-20-16,-1 0-15 0,-1 4-9 0,4 0-17 0,-2 0-17 0,2 4-21 16,0-3-22-16,2 2-22 0,1 4-18 0,-1-2-19 0,1 0-17 15,2 3-14-15,-4 3-14 0,4 1-9 0,0 1-12 0,0 6-8 0,0 1-5 16,0 4-3-16,0 4-1 0,4 2 4 0,-2 2 5 0,-2 6 6 0,3-1 7 15,2 4 6-15,-2 1 6 0,3 2 6 0,-1 0 4 0,0-2 3 16,3 4 4-16,-3-3 3 0,4-1 3 0,0 3 3 0,1-4 4 0,2-1 4 16,5-3 2-16,-2 1 4 0,2-5 9 0,5 3 7 0,2-8 11 15,3-2 8-15,4-1 7 0,8-1 3 0,2-8 3 0,9-3-2 0,4-1-2 16,8-9-3-16,6-3-3 0,9-6-4 0,8-6-4 0,5-5-10 0,16-4-9 16,7-6-11-16,8-5-8 0,5-1-10 0,0-6-7 0,9-1-6 15,0 0-4-15,-1-2-3 0,1-3 0 0,-5 1-2 0,-4 0-1 0,-10 4-2 16,-4 0-4-16,-3 0 0 0,-3 4 4 0,-7-3-1 0,-5 6 1 0,-7-2 1 15,-7 4 1-15,-5-2 3 0,-7 5 6 0,-5 1 4 0,-8 2 4 16,-6 1 4-16,-4 4 3 0,-6 3 2 0,-7 3 4 0,-4 1-2 0,-1 5-4 16,-8 1-1-16,-2-2-4 0,-4 9-4 0,1-2-5 0,-5 0-5 15,-1 5-6-15,-3-3-4 0,0 3-7 0,-1 1-4 0,1 1-4 16,-2 1-4-16,-3-1-3 0,2 2-1 0,1 1-3 0,-3 0 0 0,0 0-2 16,0 0-1-16,0 0 0 0,0 0-1 0,0 0-1 0,0 0 0 15,0 0-1-15,0 0-2 0,0 0-1 0,0 0-3 0,0 0-3 16,0 1-7-16,0 2-8 0,0 2-10 0,0-1-11 0,0 1-15 0,-3 1-16 15,1 1-18-15,2-2-19 0,-3 5-22 0,1-4-19 0,-1 1-22 16,-2 5-22-16,1-3-24 0,-1 2-23 0,2 2-27 0,-4-2-27 0,0 3-31 16,-3 5-33-16,1-2-67 0,-1 0-85 0,-2 0-51 0,2 6-35 15,-4-2-7-15,-3-3 7 0,3 4 16 0</inkml:trace>
  <inkml:trace contextRef="#ctx0" brushRef="#br0" timeOffset="118513.3985">11243 11519 94 0,'-5'0'118'0,"2"-3"-17"0,-2 1-9 0,5 2-2 0,0 0 2 0,0 0-2 15,0 0-4-15,0 0-5 0,0 0-6 0,0 0-6 0,0 0-2 16,0 0-1-16,0 0 3 0,3 0 3 0,-1 0 3 0,5 0 2 16,-2 0-3-16,5 2 0 0,2 1-1 0,3-3 0 0,2 3 2 0,2-1-1 15,3 1 0-15,5-1-2 0,4 1-1 0,2-1-2 0,2 0-4 16,5-2-5-16,1 3-6 0,3-1-5 0,2-2-5 0,3 3-6 15,4-1-5-15,2-2-6 0,3 0-6 0,3 0-3 0,2 0-2 0,2-2 0 16,7-1-2-16,3 3 1 0,1-5 0 0,10 3 0 0,4 0 0 16,7-1 0-16,4-2-1 0,6 0 1 0,1 0-1 0,8 1 1 0,1-2-1 15,5 1-4-15,2 0-6 0,-1 0-3 0,1 2 0 0,-1-2-1 16,2-2 0-16,-1 3 0 0,-1 0 2 0,-2-3-1 0,5 6 2 0,-1-4 0 16,-3-2 2-16,3 3-1 0,1 1 3 0,0-2 1 0,-1 1 1 15,1-1-1-15,-2 0-4 0,-1 1-6 0,2-2-5 0,-2 1 1 16,-2 0 0-16,0-2 2 0,3 0 0 0,-3 1 1 0,2 0-1 0,3-2 2 15,4 4 2-15,-4-4-1 0,7 4 1 0,-2-4 0 0,2 1 1 0,-1 1 3 16,-1 0 0-16,4 1-4 0,-6 1-6 0,1-1 0 0,-4-1-1 16,-1 2 1-16,-3-1 2 0,-2-3-1 0,-3 3 2 0,1-2 1 0,-2 0 3 15,0 2 0-15,-3-2 1 0,4-1 2 0,-1 3 0 0,-3-3 2 16,4 5 0-16,-6-6-1 0,2 5-4 0,-1-7-4 0,-1 3-5 16,-3 0-3-16,-3 3-4 0,1-3 0 0,-2 0 2 0,-5 1 2 0,0 0 0 15,0 1 2-15,-2-1 3 0,-1 3 0 0,1-4 2 0,-5 0 1 16,2 3 4-16,-4-2 2 0,4 3 0 0,-4-1 3 0,-1 1 3 0,0 0-1 15,-4-2-4-15,-3 1-1 0,0 1 0 0,-4 0-4 0,-8 0-2 16,2 1-1-16,-6 2-2 0,-5-3-2 0,-4 0-1 0,-1 0-1 16,-5 3-1-16,-6-2 0 0,2-1-1 0,-9 2 1 0,3-1 0 0,-2-2-1 15,-3 2-2-15,0 1-1 0,-4-4 1 0,4 2-2 0,0-1 1 0,-1 0 2 16,1 2 1-16,0-2 1 0,5 1 2 0,0 3 2 0,-2-3 1 16,2 0 1-16,3 0 3 0,1 3 1 0,-3-2 0 0,6 3 3 0,-2-4 2 15,-2 3 1-15,6 1 3 0,-2 0 0 0,-2 0 0 0,0 0-1 16,3 0-2-16,-4 0 0 0,4 0-2 0,-5 0-1 0,2 0-1 0,2 0 1 15,-4 0 0-15,-1 0-1 0,1 0 0 0,-3 0-1 0,-1 0 0 16,-1 0 0-16,-2-3 0 0,-3 3 0 0,1-3 1 0,-5 2-1 0,-2 1 0 16,2-4 1-16,-2 1 0 0,-1 3 1 0,-2-1-2 0,-2-3 0 15,0 4 1-15,-2-1 0 0,-2 1 0 0,-2-3-1 0,-2 0 1 0,-1 3 0 16,-1-1 1-16,-4-3 1 0,-1 4 0 0,1-3 2 0,-4 3-1 16,0 0 1-16,2 0 0 0,-2 0 1 0,-3 0-1 0,-2 0 1 15,0 0 0-15,0 0-2 0,0 0 2 0,0 0-1 0,0 0 0 0,0 0-2 16,0 0 0-16,0 0-2 0,0 0-5 0,0 0-5 0,0 0-10 15,0 0-11-15,0 0-14 0,0 0-17 0,0 0-20 0,0 0-21 16,0 0-23-16,0 0-36 0,0 0-41 0,0 0-68 0,0 0-80 0,0 0-40 16,0 0-19-16</inkml:trace>
  <inkml:trace contextRef="#ctx0" brushRef="#br0" timeOffset="121258.9289">45587 11439 149 0,'-14'-5'206'0,"1"1"0"0,-3-1 0 0,-1 2-6 0,4-1-10 16,-4-1-12-16,0 0-13 0,-2 0-11 0,2 0-11 0,-2 0-10 15,0 0-11-15,-3 0-10 0,0 0-10 0,0 1-4 0,-2 1-5 0,-3-2-5 16,-2 2-2-16,1 2-3 0,-1-3-2 0,-5 3-3 16,4-2-3-16,-5 3-3 0,0-4-3 0,-5 4-4 0,5 0-2 0,-5 0-1 0,5 0-2 15,0 4-3-15,0-4-2 0,-1 3-2 0,2-2 0 0,-2-1-3 16,7 4 1-16,0-3-1 0,2-1-1 0,3 3 1 0,2-3-2 15,-1 4 1-15,5-3 1 0,1-1-1 0,3 3 3 0,4-3 0 0,-6 0 0 16,10 0-2-16,-1 0-1 0,0 0-2 0,0 0-1 0,5 0-2 16,-1 0-1-16,3 0-3 0,0 0-2 0,0 0-3 0,0 0-3 15,0 0-4-15,0 0-4 0,0 0-4 0,0 0-2 0,3 1 0 0,3-1 1 16,2 0 2-16,1 3 5 0,4-1 3 0,3-2 4 0,9 0 4 16,6 0 4-16,10 0 3 0,3 0 2 0,7-2 1 0,12-1 2 0,9 2 0 15,8-3-3-15,5-3-1 0,9 2-2 0,2-3-4 0,9 4-2 16,1-7-3-16,5 5-4 0,7-1-4 0,3-1-4 0,3 0-3 0,2 1-2 15,4-3-3-15,5 5 0 0,-4-2-2 0,4 2-1 0,-2-3-1 16,2 1-3-16,-8 2-2 0,-2 0-4 0,-1 0-2 0,-9 1 0 0,-3 0-1 16,-4-3 2-16,-9 2 0 0,-2-3 2 0,-3 1-1 0,-9 3 0 15,-8-5 2-15,-4 5 3 0,-3-3 2 0,-7 2 1 0,-5-3 2 0,-3 1 1 16,-6 0 1-16,-8 1-1 0,-2-1-1 0,-3 3 1 0,-7-4-1 16,-3 0 0-16,-4 3-1 0,0 2-1 0,-9-1-3 0,1 0-5 0,-4 0-9 15,-1 3-11-15,-1-3-17 0,-2 1-18 0,-3 2-21 0,-1 1-24 0,-2 0-26 16,-2-3-28-16,-5 0-32 0,0 3-33 0,-5 0-34 0,2 0-33 15,-7 0-48-15,0 3-56 0,-5 0-77 0,1-2-85 0,-1 2-33 0,-8 2-6 16,2 2 7-16,1-2 15 0</inkml:trace>
  <inkml:trace contextRef="#ctx0" brushRef="#br0" timeOffset="121849.3686">44922 11589 282 0,'-73'5'416'0,"-2"-5"11"0,6 3-67 0,0 2-104 16,9-2-56-16,2-3-30 0,5 5-13 0,7-2-3 0,5 1-1 0,7-3 1 15,5 4-7-15,2-2-11 0,6-1-12 0,6-2-10 0,3 2-6 16,3 1-3-16,8-3 0 0,1 2 0 0,10 1-3 0,4-3-3 0,11 0-3 15,8 0-2-15,7 0-2 0,13 0 0 0,10 0-2 0,12 0 0 16,4-3-3-16,13 1-1 0,7-1-7 0,5 1-10 0,5-3-6 0,4 0-6 16,3 0-6-16,5 1-3 0,0 0-5 0,0 1-3 0,3-2-4 15,4 2-4-15,2-1-1 0,-4 3-4 0,7-3-1 0,-2 1-2 0,4 3 0 16,-2 0-1-16,-5-4-5 0,0 4-7 0,-2 0-4 0,-8 0-5 16,-2 0-1-16,-9 0-1 0,-3 0 1 0,-8-1 1 0,-8 1 4 0,-6-3 4 15,-3-1 6-15,-9-1 7 0,-6 2 8 0,-7 2 8 0,-1-3 8 0,-7-3 9 16,-8 3 5-16,0-1 8 0,-5 0 4 0,-4 1 4 0,-1-1 1 15,-4-3 3-15,-1 3 0 0,-4 1-2 0,-3-2-3 0,0 1-6 0,-6 0-3 16,1 0-8-16,0 3-6 0,-6 1-4 0,4-3-7 0,-3 0-4 16,-4 0-7-16,0 3-4 0,0 1-6 0,-2-3-4 0,-1 3-3 0,5-4-3 15,-7 4-2-15,0 0-3 0,0 0-2 0,0 0 0 0,0 0-2 16,0 0-2-16,0 0 1 0,0 0 0 0,2 0 0 0,-2 0 0 0,0 0 0 16,0 0 1-16,0 0-1 0,0 0 0 0,0 0 0 0,0 0 0 15,0 0 0-15,0 0-1 0,0 0-1 0,0 0 1 0,0 0-1 0,0 0 0 16,0 0 0-16,0 0 0 0,0 0-1 0,0 0 1 0,0 0 0 0,0 0 0 15,0 0 0-15,0 0 0 0,0 0 0 0,0 0 0 0,0 0-1 16,0 0 1-16,0 0-2 0,0 0-3 0,0 0 0 0,0 0-3 0,0 0-5 16,0 0-3-16,0 0-4 0,0 0-6 0,0 0-6 0,0 0-6 15,0 0-7-15,0 0-8 0,0 0-9 0,0 0-9 0,0 0-9 0,0 0-10 16,0 0-11-16,0 0-10 0,0 0-12 0,0 0-10 0,0 0-11 16,0 0-12-16,0 0-13 0,0 0-11 0,0 0-17 0,0 0-20 0,0 0-17 15,0 0-17-15,0 0-23 0,0 0-28 0,0 0-39 0,0 0-46 0,0 0-59 16,0 0-63-16,0 0-26 0,0 0-4 0,-6-7 8 0</inkml:trace>
  <inkml:trace contextRef="#ctx0" brushRef="#br0" timeOffset="123491.3618">50461 8897 3 0,'-41'-17'54'0,"-3"1"-1"0,-4-4 0 0,2 4-2 0,-4-1 1 15,1 0-1-15,-4-1-3 0,2 3-1 0,-5-1-2 0,-1-1-2 16,-4 2-2-16,1-1-3 0,-6 1-2 0,-1 0-2 0,-4 1-4 0,-1-2-4 16,-1 3-7-16,-4-2-3 0,-1 3-3 0,-1 0-3 0,-4 3-1 0,-3-2-3 15,4 2-3-15,-3 1-1 0,-4 1-4 0,4 0 4 0,0 2 1 16,0-1 4-16,-2 4 5 0,-2-1 5 0,2 2 3 0,-2 1 4 0,1 1 1 15,1 2 4-15,-4-1 5 0,-1 4 4 0,2 1 5 0,-4-2 3 16,2 2 2-16,0 4 0 0,-2-1-1 0,2 3-5 0,-2 2-3 0,0 1-6 16,4 0-2-16,0 0-5 0,-2 4-4 0,5-1-5 0,1 1-6 15,3 1-5-15,4 1-6 0,1 0-2 0,8 3-2 0,-2 1-1 16,2-2-2-16,6 1 1 0,1 3 2 0,5 2 1 0,0-1 3 0,3 3 4 16,2 1 3-16,0 4 4 0,4-3 3 0,-1 5 7 0,4-4 3 15,-1 7 3-15,1-2 3 0,1 2 2 0,1 3 4 0,3-1 3 0,3 1-1 16,-4 5-1-16,6-4 0 0,0 4 0 0,2-1 0 0,0 4 2 15,2-2 1-15,-3 1 1 0,8-1-2 0,0 2 1 0,0 1 2 0,4-2 0 16,1 0-1-16,7 0-1 0,1-2-2 0,2 0-1 0,7 2-1 16,2-3-2-16,8 1-3 0,2-4-1 0,6 0-2 0,3 2-2 15,6 2-2-15,5-4 0 0,9-1-2 0,0 2 2 0,6-3 1 0,4 4 0 16,7-1 2-16,4-3 3 0,4 1 5 0,5-2 4 0,6 1 5 0,7-3 4 16,6 2 4-16,7-3 1 0,7 1 2 0,8-2-1 0,6 0-1 15,8-3-2-15,7 4-4 0,10-4-4 0,2 1-6 0,8-2-3 16,0-3-5-16,4 0-2 0,0-2-4 0,-2-2-2 0,0-3-3 0,-1-5-4 15,-5-3-2-15,5-1-3 0,-1-3-3 0,4-3 0 0,0-3-3 0,-2-1 0 16,5-4-2-16,-5 1 0 0,-2-3 2 0,1-3 1 0,1 1-2 16,-9-4 0-16,3 1 0 0,-4-2 1 0,-6 1-1 0,3-6 1 0,-6 4-1 15,-5-4 3-15,-1 0 2 0,-4-4 2 0,-7 3 3 0,2-4-2 0,-9-3-3 16,-3-3-4-16,-6 4-4 0,-6-5-1 0,-7 3 0 0,-1-4-1 16,-11-4 3-16,-1 4 3 0,-6-6 2 0,-6 2 2 0,-2 0 1 0,-2-2 4 15,-7-4 5-15,-3 5 7 0,-1-4 5 0,-4 1 6 0,-2-2 7 0,-2 2 4 16,-2-2 3-16,-6 2 3 0,-2-2 3 0,2 3 1 0,-9-3 2 0,2 2-1 15,-4 0 0-15,-5-1-1 0,-1 1-6 0,-5-2-4 0,5 2-4 0,-10-1-6 16,-2 0-6-16,-2-1-5 0,-10 0-2 0,2 2-5 16,-4-3-4-16,-8 2-1 0,-4-4-4 0,-3 3-2 0,-5-2 1 0,-3 0-1 0,-11 3-1 15,2-3-2-15,-9 0 0 0,-3-1-6 0,-8 3-2 0,-2 1-6 16,-4-3-7-16,-3 4-8 0,2 1-9 0,-4 3-11 0,0-1-10 0,-3 4-13 16,3 0-17-16,-1 4-16 0,8 2-18 0,-2 1-21 0,1 4-18 15,1 2-20-15,5 1-18 0,-2 4-23 0,4 1-28 0,0 6-28 0,2 1-32 16,1 1-49-16,2 2-56 0,0 5-27 0,4 0-16 0,-4 0 3 0</inkml:trace>
  <inkml:trace contextRef="#ctx0" brushRef="#br0" timeOffset="125057.32">29680 10304 93 0,'-4'-14'150'16,"4"2"-1"-16,-1-1 0 0,-6 1-4 0,2 0-5 0,-4 0-5 16,4-1-6-16,-4-1-9 0,1 5-9 0,-2-3-9 0,-2 2-12 15,-2-2-10-15,-5 2-10 0,2-2-8 0,-3 0-9 0,-2 1-10 0,-7 2-9 16,0-3-5-16,-5 0-3 0,-2 4-3 0,-5 0-2 0,0-2-2 15,-5 0-1-15,-4 2 0 0,1 1 1 0,-9-3 1 0,-3 5 2 0,1-3-1 16,-7 3 0-16,1 0 3 0,-6-2 1 0,-1 2-1 0,-4 2 1 16,0 2-1-16,-6-2-3 0,1 2-2 0,-2 1-2 0,-1 1-2 15,0 2-3-15,-5 5-2 0,4 0-4 0,1 0-3 0,0 2-4 0,0 5 0 16,6 0-1-16,-4 1-2 0,2 4 2 0,5 4 0 0,4-3 0 0,0 7 1 16,4-1 2-16,2 2 1 0,3 6 1 0,3 0 2 0,2 2 0 15,3 2 2-15,2 6 1 0,4-2-1 0,5 4-3 0,6-1 0 16,-1 4-2-16,8 1 1 0,7 2 2 0,2 0 2 0,5-3-1 0,9 3 3 15,2-2 0-15,6-2 1 0,9 3 1 0,5-4 0 0,8-4 2 16,5-2 1-16,9 0-1 0,5-6 3 0,8 0 1 0,8-2 1 16,6-6-1-16,5-7 0 0,7 3-2 0,7-7 0 0,5-5 0 0,7-2-1 15,-1-3 0-15,6-4-2 0,5-3-1 0,2-3 0 0,-2-4-1 16,0-3-5-16,3-2-4 0,-2-5-6 0,-5-2-5 0,1-1-5 16,-4-1-4-16,-2-4-2 0,-1-2-2 0,-3-4 3 0,-6 3 3 0,0-7 3 15,-5-2 4-15,-3 0 2 0,-5-3 4 0,-6-2 3 0,-6-3 4 16,-6 1 3-16,-9-4 2 0,-4 0 3 0,-11-3 2 0,-4-2 0 0,-11-1-2 15,-10 0-5-15,-5-4-9 0,-6 5-2 0,-8-3-5 0,-12 1-3 0,-4-1-1 16,-11 6-4-16,-4 0-3 0,-6 6-2 0,-10 4-4 0,-7 1-5 16,-9 10-6-16,-8 1-7 0,-6 6-8 0,-11 9-11 0,-5 5-12 15,-9 3-21-15,1 10-26 0,-6 3-34 0,-3 5-40 0,-2 9-63 16,1 2-75-16,2 8-37 0,7 1-17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3:52:47.7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29525 17292 123 0,'-2'-20'160'0,"-2"1"-4"0,4 1 3 16,-1-1 4-16,1-1 6 0,-4 0 1 0,1 3-3 0,1-3-7 16,-1 0-11-16,1 3-13 0,-1-1-12 0,-1-1-11 0,-1 2-7 15,2-2-8-15,1 2-7 0,-1 3-4 0,-3-1-5 0,3 1-4 16,-2-2-1-16,3 4-5 0,-5-1-6 0,2 2-4 0,0-2-6 0,0 2-4 16,-3 2-6-16,2 2-6 0,-2 2-7 0,-1-3-4 0,-3 3-9 15,2 5-6-15,-3 0-5 0,-4 3-4 0,-2 5-6 0,-3-1 0 0,-1 8 0 16,0 5 3-16,-5 8 2 0,-1 3 3 0,0 6 3 0,-1 6 3 15,-3 6 1-15,4 3 3 0,-3 4 1 0,4 7 1 0,5-2 1 0,-3 2 1 16,4 2-1-16,5-6-2 0,3 5-6 0,1-8-2 0,4-1-3 0,4-7-5 16,5 1-4-16,0-4-1 0,5-7-2 0,4-2 0 0,4 0-2 15,1-7-1-15,3-4 0 0,2-4 0 0,6-1 3 0,-1 0 1 16,2-8 3-16,4-1 3 0,-1-4 3 0,7-2 2 0,-2-5 2 0,4 0 2 16,-2-5 1-16,-1 1 3 0,5-4 1 0,-3-5 2 0,-1 1 1 15,0-3-1-15,-6 1-1 0,3-5-2 0,-4 1 0 0,-2-2-1 16,-5 1-2-16,-1-4-1 0,-4-1-2 0,-4 0 0 0,1 2 0 0,0-2-1 15,-6 2 1-15,-3-2 0 0,2 4-1 0,-2 2-4 0,-3 1-4 0,1 4-3 16,-3-2-5-16,4 7-1 0,-4 4-2 0,0 4 0 0,-4 3-1 16,4 5 1-16,-3 1-1 0,-2 5-1 0,3 6 0 0,-5 1-2 0,1 11 1 15,-1 2 0-15,-2 0 3 0,2 6-4 0,-5 3-3 16,4 1-10-16,-1 2-11 0,3 2-17 0,-3 1-21 0,4 0-23 0,-4-2-24 16,4 2-36-16,-3 1-40 0,4-4-46 0,1 2-48 0,3-3-61 0,0-7-69 15,3 6-34-15,2-10-18 0</inkml:trace>
  <inkml:trace contextRef="#ctx0" brushRef="#br0" timeOffset="247.543">30408 17180 149 0,'-4'-21'456'0,"4"2"7"0,-1 6 6 0,-3-3-91 0,4 5-139 16,-1 0-75-16,1 2-41 0,-4 1-24 0,4 1-16 0,0 6-9 0,0 1-6 16,0 0-13-16,4 0-12 0,-3 4-14 0,4 5-12 0,2 2-7 15,2 3-7-15,-2 6-3 0,1 5-2 0,1 1 1 0,-1 8 2 16,1 2 5-16,1 4 4 0,-5 8 0 0,4-2 0 0,-4 5-7 0,-2 4-8 16,-3 1-18-16,-3 4-19 0,1 0-33 0,-3-1-38 0,-2 1-53 15,0-2-56-15,-8 1-80 0,5 1-87 0,-4-2-51 0,0-2-30 0,-3-4-16 16</inkml:trace>
  <inkml:trace contextRef="#ctx0" brushRef="#br0" timeOffset="766.0169">28140 16840 167 0,'-4'-19'272'0,"4"-5"-30"0,-3 4-12 0,3 4-4 15,-2-2 1-15,-1 4-6 0,3-1-13 0,-2 2-18 0,-1 5-21 16,3-4-25-16,-4 4-24 0,4 5-20 0,0-1-15 0,0 4-15 0,0 4-11 16,0 3-7-16,0 2-6 0,0 10-6 0,4-1-5 0,-4 10-2 15,3 3-3-15,-1 12 1 0,-2 2 1 0,0 6 4 0,0 6 6 16,0 8 4-16,0 2 5 0,0 3 0 0,0 3 0 0,0 1-7 0,0-1-8 16,0 8-13-16,0-4-14 0,0-4-18 0,0 4-19 0,0-6-25 15,0 2-29-15,0-3-44 0,3-2-49 0,-1 0-58 0,1-5-60 16,2 1-74-16,2-4-83 0,0 0-41 0,5-4-22 0,-2-5-6 0</inkml:trace>
  <inkml:trace contextRef="#ctx0" brushRef="#br0" timeOffset="1132.1845">33191 17597 352 0,'-19'-13'470'0,"6"4"-56"0,-1-3-91 16,-1 1-68-16,8 3-57 0,-5 3-35 0,7-3-23 0,-4 1-16 15,9 2-11-15,0 4-15 0,0-6-19 0,9 3-20 0,-1 3-20 16,2-2-19-16,8 1-17 0,0-1-14 0,4 0-11 0,6 3-14 0,6-2-13 16,2-1-15-16,-1 3-16 0,3 0-27 0,6 0-33 0,-3 0-43 15,7 3-46-15,-7-1-65 0,3 4-75 0,-6-4-39 0,1 5-22 0</inkml:trace>
  <inkml:trace contextRef="#ctx0" brushRef="#br0" timeOffset="1273.6872">33281 17997 63 0,'-10'5'439'16,"2"-5"5"-16,3 3 3 0,-2-3-87 0,2 0-132 0,5 0-81 0,3-3-52 15,2 3-35-15,4-5-23 0,4 3-21 0,4 0-19 0,5-3-31 16,7 0-35-16,6 0-48 0,2-1-56 0,4 2-74 0,8-4-85 15,1 3-46-15,3-1-27 0,1 0-14 0</inkml:trace>
  <inkml:trace contextRef="#ctx0" brushRef="#br0" timeOffset="1831.805">35826 17023 162 0,'-4'-28'290'0,"3"4"-12"0,-3 1-6 0,-4-4-3 0,6 6-7 16,-5-2-7-16,2 1-13 0,0 4-18 0,0 2-23 0,-2 0-24 16,5 4-26-16,-1 1-25 0,1 5-19 0,-5-1-17 0,7 7-13 15,-1 7-11-15,-3-2-10 0,4 7-9 0,-3 4-6 0,1 5-9 0,-1 6-3 16,1 4 0-16,-5 8 0 0,5 3 2 0,-3 1 4 0,2 10 2 15,0 1-4-15,-3 3-9 0,5 2-15 0,-3 2-20 0,1 0-22 0,1 1-27 16,-5 2-34-16,6-3-41 0,-3 2-60 0,3-2-67 0,1 2-84 16,0-8-90-16,0 3-52 0,1-7-32 0,4 3-11 15,4-10 0-15</inkml:trace>
  <inkml:trace contextRef="#ctx0" brushRef="#br0" timeOffset="2199.4943">36702 17140 245 0,'-8'-29'466'0,"1"2"12"0,-2-5 10 0,-3 4-85 16,4 7-133-16,3-1-71 0,-4 2-39 0,4 4-23 0,-3-1-13 0,6 9-11 16,-5 0-9-16,0 1-14 0,0 7-14 0,2 3-14 0,4 6-14 15,-6 1-10-15,2 4-10 0,0 5-8 0,1 2-7 0,2 4-2 0,-4 1-2 16,4 6 2-16,-1-4 1 0,3 4 3 0,3-3-2 0,-1 5 1 15,1-3-1-15,2 2 0 0,0-5-2 0,4 4-2 0,3-6-2 0,1-1-4 16,1 0-2-16,3-4-4 0,-2-1-5 0,6 0-3 0,-1-3-4 16,1 1-2-16,1-6-2 0,2-1 0 0,-2-2 0 0,0-5 1 0,2 1 2 15,-3-2 0-15,1-3 2 0,-7-3 1 0,6-2 4 0,-6-3 4 16,2 0 4-16,-3-5 3 0,-4-4 3 0,5 0 2 0,-8-3 0 16,0-4 0-16,0-1-2 0,-1-3 0 0,-4 1-2 0,3-6 2 0,-5 5 3 15,4-2-1-15,-1 1 2 0,-3 0-2 0,0 5-5 0,0 0-3 16,0 6-4-16,0 3-2 0,0 2-1 0,-3 9 2 0,3 4 2 0,-4 4 2 15,4 7 2-15,-1 3-1 0,-3 7-3 0,4 4 0 0,-2 11 0 16,-1 3-1-16,0 2-3 0,-2 14-7 0,-1-4-8 0,1 6-15 16,0 2-14-16,-3 2-26 0,-1 2-30 0,4 2-44 0,-4-4-52 0,4 1-53 15,-1-3-58-15,4 1-63 0,-2-4-69 0,1 0-31 0,3-1-15 16</inkml:trace>
  <inkml:trace contextRef="#ctx0" brushRef="#br0" timeOffset="2948.7492">37652 16513 28 0,'-29'-25'129'0,"5"2"4"0,-3-4-5 0,0 6-10 15,-4-4-10-15,0 2-11 0,1-1-10 0,-6 1-12 0,3-1-6 16,-4 1-5-16,1 1-6 0,-7 3-4 0,3-4-7 0,-5-2-4 15,3 2-7-15,-8 2-7 0,1 1-5 0,-4 1-5 0,-2-1-4 0,-3 3-4 16,-3-2-1-16,-2 7 0 0,-2-1-1 0,-5 2-1 0,-2 1-1 16,1 3-1-16,-6 2-1 0,0 3 0 0,1-1-2 0,-5 3-1 0,8 3 2 15,-5-1 1-15,1 3 5 0,4-1 3 0,-2 4 3 0,3 5 3 0,7-1 1 16,-5 0 4-16,7 4 0 0,0 4 3 0,3-4 3 0,2 6 1 16,4 1 3-16,1 0 2 0,0 5 0 0,4 0-1 0,4 5-4 15,3 1-3-15,-1 6-1 0,7-1 3 0,-1 6 1 0,4 4 5 0,-1 0 3 16,3 5 4-16,4 4 3 0,0 3 2 0,5 1 1 0,0 4 4 15,-1 4 2-15,5 3 5 0,2-2 2 0,1 6 3 0,1-5-1 16,1 4-1-16,4 0-3 0,4 0-5 0,0 2-5 0,1-2-2 0,3-1-3 16,2-1-4-16,3-3-1 0,1-1-4 0,7 0-3 0,3-4-3 15,2 0-5-15,2-1-3 0,7 1 0 0,4-6 3 0,-1 0 1 16,7-1 0-16,0-3 1 0,8-1 1 0,1-2-1 0,4-4-1 0,4 1 1 0,2-4 2 16,2-3 3-16,3-4 1 0,8 1 4 0,2-6 3 0,4-4-3 15,2-2-2-15,8-3-3 0,1-2-1 0,6-3-4 0,-1-5-4 16,7-3-1-16,2-1-2 0,0-4-5 0,2-7-5 0,1 0-9 0,-3-5-8 15,0-5-10-15,3-2-9 0,-3-6-6 0,-4-2-8 0,4-4-6 16,-5-5-5-16,-3-1-1 0,1-6 0 0,-5-4 3 0,-2-1 0 0,-2-1 4 16,-4-7 4-16,-1-1 5 0,-8-3 6 0,2-2 8 0,-6-6 7 15,-4 3 7-15,-6-4 4 0,0-3 5 0,-6-2 3 0,-4-2 2 0,-5-2 0 16,-5-4-2-16,-2 2 0 0,-7-5-1 0,-5 2-1 0,-7-4-3 16,-1 4-2-16,-7-1-2 0,-5 1-3 0,-4-1-3 0,-10 3-2 0,-2 3-1 15,-3-2 4-15,-3 2 2 0,-9 6 0 0,0-1-1 0,-10 4 0 16,-2 0-2-16,-5 5-3 0,-5 1 1 0,1 3 3 0,-6 3 1 0,-6 3 2 15,3 5 1-15,-4 4 0 0,-4-1-8 0,1 10-8 0,-1-1-9 16,2 8-9-16,-1 2-14 0,-1 5-18 0,2 6-23 0,2 5-25 16,-1 4-35-16,0 8-42 0,8 4-38 0,0 8-36 0,1 5-48 0,2 8-54 15,11 4-24-15,-6 5-11 0</inkml:trace>
  <inkml:trace contextRef="#ctx0" brushRef="#br0" timeOffset="3382.3836">36467 19654 219 0,'-7'-28'214'15,"5"5"-4"-15,-4-2 2 0,0 1-3 0,1-1-3 0,0-2-9 0,0 5-10 16,-2-3-10-16,-1 4-13 0,3-2-10 0,0 2-7 0,-1 1-9 15,1 0-7-15,-2 3-8 0,2 3-6 0,0 2-9 0,0 0-9 0,-2 0-11 16,2 4-14-16,4 4-12 0,-6 0-13 0,5 0-12 0,-1 4-9 16,1 4-8-16,-5 3-5 0,5 2-6 0,-1 6-7 0,1 6-3 15,2 3-4-15,-3 1 1 0,-1 6 0 0,4 8 3 0,0-3 4 0,0 5 1 16,0 6 2-16,0-6-2 0,0 6-3 0,0 0-7 0,0-3-9 16,0 4-12-16,0-4-14 0,0-3-15 0,0 2-18 0,0-1-22 0,4-4-23 15,-1 2-35-15,-3-4-41 0,2-4-42 0,3-1-43 0,2 2-51 16,-2-8-55-16,4 0-30 0,1-5-21 0,2-3-2 0</inkml:trace>
  <inkml:trace contextRef="#ctx0" brushRef="#br0" timeOffset="3586.8584">36922 19411 167 0,'5'-28'424'0,"-1"3"-29"0,-1 3-53 0,-3 2-45 15,0 2-43-15,-3 3-27 0,-1 3-23 0,4 0-15 0,-1 2-14 0,-3 3-21 16,3-1-23-16,-6 6-21 0,5 2-25 0,-3 0-19 0,2 2-17 15,-1 3-14-15,2 5-14 0,-4 3-9 0,4 3-7 0,-2 4-6 16,3 5-3-16,-6 2 1 0,5 6 1 0,-1 2 3 0,1 4 2 0,2 1 0 16,-3 0-6-16,3 3-6 0,0-2-10 0,0 4-11 0,3-1-15 15,-3-4-18-15,2 3-20 0,-2 2-30 0,5-6-33 0,-2 5-48 16,1-6-53-16,-3 0-66 0,5 2-69 0,-3-4-39 0,0-1-24 0,-1-2-6 16</inkml:trace>
  <inkml:trace contextRef="#ctx0" brushRef="#br0" timeOffset="4050.2232">35763 20313 238 0,'-14'-14'269'0,"0"-5"-42"15,6-1-37-15,-1 4-18 0,4-2-6 0,-2-2-3 0,2 2 0 16,4-2-4-16,1 0-9 0,0-3-10 0,0 3-14 0,0 0-11 16,0 4-7-16,0-1-8 0,0-2-6 0,0 3-8 0,0 4-12 15,0-1-11-15,0 8-10 0,0-3-7 0,1 3-5 0,-1 2-8 0,0 3-7 16,5 3-7-16,2-1-4 0,-2 9-6 0,0-6-5 0,7 12-1 16,2-2-2-16,-4 5 0 0,7 0 2 0,-1 3 4 0,6 2 4 0,-2 3 1 15,-1 1-1-15,3 1-1 0,2-1-1 0,-2 3-1 0,4 1 0 16,1-1 1-16,0 1 2 0,1-4 1 0,2 0 3 0,1 1 1 15,-2-2 1-15,5-3-1 0,2 0 2 0,0-2 2 0,1-6 0 0,3-1 1 16,0-1-1-16,1-5-3 0,0-3-4 0,4-3-5 0,-1 0-6 0,2-8-6 16,-3 0-3-16,-1-3-4 0,3-3 0 0,-1-5-1 0,0-5-1 15,-3-1 1-15,0-6 0 0,-2-2-1 0,-3 0 2 0,0-2 2 16,0-8 2-16,-4 0 3 0,1-1 2 0,-6 0 0 0,2-3 5 0,-2 1 0 16,-3-2 0-16,-2 3 3 0,0 3 1 0,-3-2 2 0,-2 4 1 15,-3 1 1-15,0 6 3 0,-3 1 1 0,-4 7 1 0,0-2 0 16,-2 6-1-16,-3-1-2 0,5 6-3 0,-7 3-9 0,1 2-13 0,-1-1-16 15,0 3-18-15,0 1-21 0,0 4-19 0,-1 0-31 0,-3 5-35 16,1 2-52-16,-2 0-58 0,3 2-65 0,-1 7-68 0,-1-4-34 16,-1 5-15-16,5-2-2 0</inkml:trace>
  <inkml:trace contextRef="#ctx0" brushRef="#br0" timeOffset="4702.0948">36070 21476 292 0,'-2'-20'253'0,"-2"-1"-29"0,-1 3-23 0,2-2-12 0,-2 1-7 15,0 3-7-15,0 3-3 0,1 4-11 0,1-1-17 0,-4 2-19 16,4 5-23-16,-3 3-17 0,3 5-18 0,0 3-14 0,-2 4-14 0,3 6-8 15,-5 5-10-15,5 2-5 0,-1 3-5 0,1 7 2 0,-5 5 0 16,6 0 3-16,-3-1 3 0,1 6-2 0,3-4-3 0,0 4-8 0,0 1-13 16,0-3-16-16,0 1-20 0,0-1-29 0,3-1-33 0,2-3-44 15,-1 4-50-15,1-2-51 0,0-1-52 0,4 0-46 0,-1-4-46 16,4 2-22-16</inkml:trace>
  <inkml:trace contextRef="#ctx0" brushRef="#br0" timeOffset="4922.8287">36859 21953 248 0,'-3'-15'431'16,"1"2"-2"-16,-1 1-7 0,1 4-86 0,-5 0-123 0,5 3-67 16,-3-2-36-16,2 6-19 0,-2-3-8 0,0 8-8 0,-2-3-11 0,5 7-16 15,-5-1-19-15,2 5-12 0,-3 1-10 0,3 5-4 0,-4-1-1 0,2 6 0 16,-1 3 0-16,-4 2 0 0,2-1-3 0,-2 3-3 0,1 3-4 15,-1 0-7-15,-1 0-6 0,-1 1-14 0,4 3-15 0,-2-2-23 16,5-3-29-16,-5 4-43 0,4 0-49 0,-1-2-61 0,2 2-70 0,0-3-45 16,7-1-33-16,0-3-14 0</inkml:trace>
  <inkml:trace contextRef="#ctx0" brushRef="#br0" timeOffset="5548.7592">37545 21661 73 0,'0'-12'159'0,"-4"1"2"0,1-2-2 0,3 5-6 0,-2-4-8 0,-1 3-4 16,3 0-3-16,-2-4-3 0,2 4-2 0,-3-3-5 0,-1 1-5 15,4-2-7-15,-1 5-10 0,-3-5-7 0,4 2-6 0,0 2-7 0,0 1-6 16,0-1-8-16,0-2-10 0,0 5-7 0,4-2-6 0,-3-3-8 16,-1 7-6-16,4-2-7 0,-1-1-8 0,-1 1-4 0,1 0-3 0,-1 2-7 15,5 0-3-15,-2-1-5 0,3 1-1 0,-3 1 0 0,6 2-2 16,-3-6 1-16,1 7-2 0,1-1 2 0,-1 1 1 0,2 0 1 15,0 0 0-15,1 1-2 0,-2-1-1 0,2 4-1 0,-5-1 2 0,1-2-2 16,-3 2 0-16,2 1 0 0,-2 0-1 0,-1-3-1 0,-3 3 0 16,3 0 0-16,-3 0-2 0,-1-4 0 0,0 2 0 0,0 3 1 0,-1-4 1 15,-3 2 1-15,4 1 2 0,-1 1 0 0,1-4 2 0,-4 1 1 16,4 0 0-16,0 4 2 0,0-4 2 0,0 1-1 0,0-1 0 16,0 4 0-16,0-4 1 0,0 2-1 0,0 1 0 0,0 1-1 0,0-1-1 15,0 0 2-15,0 3-1 0,-3 0 0 0,3 3 0 0,-2 2-1 16,2-1-2-16,-7 4 0 0,6-3 0 0,-5 2 1 0,0 3 1 0,1 0 0 15,-4 6 0-15,-1-4 0 0,-4 1 1 0,0 2 1 0,-3-1 1 16,0 3 0-16,-1 0 2 0,-5-2 1 0,1 0 3 0,0 0 0 0,-2 0 0 16,-1 4 0-16,-3-6 0 0,1 2-1 0,3-1 1 0,-3 0 0 15,5-2 1-15,-4 0-1 0,7-3-1 0,-3-2 0 0,5-1-2 16,2-1 1-16,1-3-1 0,-1 0 2 0,8-2 1 0,-2-3 1 0,4 3 0 16,2-1 0-16,0-6 1 0,3-1 0 0,0 0 0 0,6 0 2 15,-4 0-1-15,7-1 0 0,1 1-2 0,5-7-2 0,-1 6-3 0,5-2-6 16,3-2-6-16,5 1-6 0,0-1-10 0,6-1-11 0,1 1-12 0,3 0-21 15,-1 1-22-15,5-1-33 0,2 0-38 0,-1-1-38 16,-2 1-40-16,1 1-54 0,-2 1-65 0,-2-2-35 0,2 4-20 0</inkml:trace>
  <inkml:trace contextRef="#ctx0" brushRef="#br0" timeOffset="5774.1145">38454 21885 5 0,'-7'-12'455'0,"-2"3"12"0,2 1 10 0,1-1-65 16,-1 1-100-16,2 3-64 0,3-2-44 0,-5 2-24 0,2 2-14 15,0 1-17-15,0-1-16 0,-2 1-22 0,2 2-22 0,0 2-18 16,0 1-16-16,0-1-13 0,-2 4-13 0,-2-2-9 0,4 3-9 0,-3 6-9 16,1-2-7-16,-2 5-4 0,-3 1-3 0,2 3-5 0,-2 0-5 0,5 2-10 15,-5 3-12-15,2-1-15 0,-2 1-20 0,2 3-22 0,-2-2-24 16,2 3-34-16,1 3-38 0,1-3-48 0,-1 0-52 0,2 0-59 0,1 4-60 15,-3-2-28-15,4-5-10 0,0 2 2 0</inkml:trace>
  <inkml:trace contextRef="#ctx0" brushRef="#br0" timeOffset="6183.6294">38923 21378 117 0,'-7'-14'324'0,"5"-1"-57"0,2 3-34 15,-3-1-25-15,3 1-14 0,3 1-12 0,-3 0-10 16,2-1-9-16,5 1-19 0,-1-2-26 0,3 5-24 0,3-5-26 0,3 4-18 15,-1-4-19-15,6 1-11 0,-4-1-10 0,6 1-8 0,0 3-7 16,4-5-2-16,-2 1-2 0,3 1 0 0,-2 3 0 0,-1-1 0 0,2 0 0 16,-4 0 1-16,0 3 2 0,-3-1 2 0,-2 0 1 0,-2 3 4 15,-1 0 4-15,-2-2 1 0,-4 2-1 0,-1 4 3 0,2-5 0 0,-2 6 1 16,-6-1 1-16,-1 1 0 0,0 0 1 0,0 0 1 0,0 0-1 16,-1 1 1-16,-3 5 3 0,1 0 3 0,-2 6 2 0,0-4 4 0,-1 8 4 15,0 1 1-15,-1 5 2 0,-2 2 0 0,-3 7 2 0,4-2-1 16,1 6 3-16,-5 2 1 0,4 0 1 0,-3 2 0 0,-1 4-3 0,2-2-7 15,0 1-9-15,1 4-12 0,-3-7-16 0,4 1-16 0,1 0-18 16,0 1-28-16,-1-2-32 0,3 0-45 0,3-2-53 0,-2-4-59 16,4 2-65-16,4 0-52 0,-2-3-46 0,3-2-21 0,3-4-9 0</inkml:trace>
  <inkml:trace contextRef="#ctx0" brushRef="#br0" timeOffset="6434.2194">40064 21720 55 0,'-4'-17'459'0,"-1"0"13"0,2 3 13 16,1-5-38-16,-5 7-63 0,5-4-79 0,-1 8-86 0,3-4-48 16,-2 6-26-16,2-1-14 0,-7 2-8 0,6 2-15 0,-3 1-18 0,3 2-19 15,-6 0-18-15,5 5-15 0,-1-3-12 0,-1 8-12 0,-1-4-8 16,0 10-8-16,-4 0-6 0,1 4-4 0,3 0-2 0,-4 4-1 0,4 0 0 15,-3 4-6-15,3 0-4 0,-4 3-13 0,0-1-11 0,1 1-17 16,1 4-19-16,-1-2-21 0,2 1-23 0,-2-1-36 0,3 2-46 0,-2-1-53 16,2-4-59-16,2 7-59 0,-3-5-61 0,6-1-26 0,0-2-11 15,0-1 2-15</inkml:trace>
  <inkml:trace contextRef="#ctx0" brushRef="#br0" timeOffset="6699.5175">40406 21247 73 0,'-1'-29'442'0,"-3"-1"18"0,1 0 14 0,-2 3 12 0,3 3-85 16,-1 0-133-16,-1 3-69 0,2 5-36 0,-1-3-19 0,3 6-10 0,-2 1-9 16,2 3-8-16,-3 2-16 0,-1 2-21 0,4 0-19 0,0 5-18 15,0 0-13-15,0 5-11 0,0 1-9 0,0 6-8 0,0 7-4 0,4-2-3 16,-1 7 0-16,-3 0 2 0,2 3 3 0,3 9 4 0,-5 0 6 15,4 0 5-15,-1 4 2 0,-3-1 1 0,0 4-2 0,0-5-2 0,0 5-6 16,0-1-10-16,0-3-12 0,-3 4-12 0,-1-1-20 0,2-4-21 16,-1 2-24-16,1-2-26 0,-5-1-39 0,6 0-44 0,-3-2-54 15,1-3-59-15,3 3-68 0,-2-6-73 0,-1-1-34 0,3-1-15 0,0-2 0 16</inkml:trace>
  <inkml:trace contextRef="#ctx0" brushRef="#br0" timeOffset="7082.2886">40885 21216 438 0,'0'-25'456'15,"0"4"7"-15,-3 2-51 0,3-1-79 0,-2 6-81 0,2 2-82 0,-6 1-43 16,4 6-24-16,-2 0-12 0,-1 4-2 0,2 1-10 0,-2 4-10 16,3 3-15-16,-1 4-16 0,-1 1-8 0,3 2-7 0,-6 6 0 0,7 3 0 15,-2 2 2-15,-1 0 2 0,3 0 1 0,0 4 0 0,3 0-1 16,-1-1-1-16,5 1-1 0,-6-3-1 0,6 2-1 0,0-3 2 15,1-3 0-15,1 1-1 0,-1-2 2 0,3-1 1 0,1 0 1 0,-2-7 3 16,4-1 0-16,-1 1 2 0,1-4 1 0,-1-1-1 0,5 0 0 16,-5-3 0-16,8-5-2 0,-6 0 0 0,4 0-2 0,-2-5-1 0,5-3-1 15,-3-1-2-15,1-4-3 0,-4-2-4 0,6-3-2 0,-4-5-3 16,-1-2-1-16,1-5-3 0,-1 0-4 0,-2-1-1 0,-1-6-4 16,-1 4-3-16,-1-5 2 0,2 3 2 0,-4 1 3 0,-1 0-1 0,-4 5 1 15,3 1-2-15,-3 0-4 0,-1 8-6 0,-1 3-2 0,-3 4-2 16,0 4 2-16,0 4 1 0,-3 9 2 0,-1 1 3 0,-1 6-2 0,4 6 0 15,-8 5-2-15,4 7 0 0,-4 4 1 0,-3 7 3 0,2 2 2 16,-2 6 6-16,4-2-1 0,-6 5-5 0,4 2-9 0,0-2-13 16,-6 1-18-16,3-1-22 0,2 5-26 0,-1-5-28 0,-1 1-36 15,3 1-41-15,-4-1-60 0,2-1-70 0,-2-1-70 0,4 0-68 0,-2-4-34 16,2 0-13-16,0 1-1 0</inkml:trace>
  <inkml:trace contextRef="#ctx0" brushRef="#br0" timeOffset="7582.3283">36126 22922 300 0,'-75'-8'361'0,"0"-4"-56"0,5 5-89 16,0 1-41-16,5-1-15 0,0 3-2 0,6-1 5 0,1-1 9 0,5 5 8 16,2-3-1-16,3 4-9 0,5 0-9 0,1 0-10 0,6 0-8 15,3 0-9-15,6 0-12 0,2 4-12 0,4-3-13 0,4-1-14 0,3 3-11 16,2 0-10-16,7-3-9 0,4 1-8 0,1 3-7 0,6-4-5 15,12 3-4-15,4-2-3 0,10-1 0 0,7 4 2 0,14-4 3 0,10 3 3 16,9-3 2-16,15-3 1 0,10 3-1 0,12-5-2 0,12-2-4 16,14 0-5-16,12-2-7 0,8 1-9 0,9-4 0 0,6 0 3 15,7 0 1-15,14 0-3 0,4 0-3 0,3 0-6 0,6-1-5 0,-1-1-4 16,5 1 1-16,2 1 0 0,0 3 3 0,-2-3 6 0,2 2 5 16,-4 0 8-16,-3 0-3 0,-9 2-7 0,-6 3-6 0,-6-3-4 0,-6 0-1 15,-12 1-1-15,-4 2 0 0,-8-2 3 0,-9 2-3 0,-8 1-2 16,-9 0-2-16,-12-3-4 0,-8 2-3 0,-16 1-2 0,-8 2-1 15,-7 0 1-15,-12-3 1 0,-8 5 2 0,-7-3 0 0,-13 1-1 0,-6 2-4 16,-1-3-10-16,-6 3-13 0,-5 0-18 0,0 0-20 0,-8 0-22 16,-3 3-24-16,-2-3-26 0,-4 0-36 0,-4 5-43 0,-2 0-58 0,-3 2-64 15,-11-1-53-15,1 6-48 0,-5-1-16 0,-7 1-3 0,-5 1 10 16</inkml:trace>
  <inkml:trace contextRef="#ctx0" brushRef="#br0" timeOffset="7999.677">36383 23142 272 0,'-49'-5'354'0,"5"1"21"0,6 0-60 0,-1 4-99 0,8 0-50 15,4-3-23-15,5 3-7 0,3-4 3 0,2 4-1 0,3 0 0 16,7 0-6-16,1 0-10 0,6 0-9 0,0 0-7 0,6 0-7 0,8 0-7 16,1 0-6-16,11 0-8 0,6 0-2 0,9-1-4 0,12 1-2 15,7-4-1-15,10 1 0 0,10-2-3 0,7-2-5 0,12 2-8 0,13-4-6 16,8 0-2-16,6 1-7 0,14-4-7 0,12-1-8 0,6 1-5 0,8-1-5 16,8 2-4-16,-2-2-5 0,7 2-4 0,2-2 3 0,3 5 6 15,2-5 6-15,0 4 10 0,-2-2-1 0,3 4-6 0,-6 0-3 16,2-1 0-16,-11 0-1 0,-10 7-2 0,-2-5 0 0,-6 1 4 0,-8 1 2 15,-11 0 3-15,-9 3 0 0,-10-2-7 0,-12-2 0 0,-10 5-2 16,-12-3 6-16,-7 0 9 0,-16 3 10 0,-4-1 13 0,-7-3 11 16,-11 4 12-16,-3-1 7 0,-10-2 4 0,-2 3 5 0,-3-4 3 0,-2 3 4 15,-5 1 0-15,-2 0 0 0,-1 0-3 0,0 0-7 0,-8 0-12 16,6 0-13-16,-7 0-16 0,0 0-21 0,0 0-26 0,0 0-29 0,0 0-32 16,0 0-42-16,0 0-45 0,0 0-47 0,2 1-45 0,1 3-86 15,-1 0-102-15,6 1-82 0,-2 1-72 0,2 3-35 0,1-1-17 0,2-1 1 16,0 2 7-16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19:23.7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23413 8538 72 0,'-4'-20'417'0,"2"2"-38"16,-1-1-62-16,0-1-35 0,-2 4-25 0,-1-5-15 0,1 2-12 15,-2-1-12-15,2 4-10 0,-3-3-13 0,-1-2-17 0,4 3-13 0,-3 1-17 16,1-3-12-16,-2 0-12 0,1 3-11 0,-1-3-13 0,-1 0-10 16,-2 0-12-16,-2 3-8 0,4 0-9 0,-2 0-9 0,-1-2-7 0,2 7-9 15,-1-2-7-15,-1 4-7 0,-1 0-5 0,1 2-5 0,-1 1-6 16,4 5-5-16,-7 2-4 0,0 2-4 0,1 5-4 0,-4 4-4 15,1 6-1-15,-3 4-2 0,0 7 0 0,-1 7 0 0,-4 2-2 0,5 6 2 16,0 3 0-16,-2 5 0 0,5 1 0 0,-1 3 0 0,1 1-1 16,7-2-1-16,-2 0-1 0,8 0-2 0,-1-1 0 0,2-4-2 15,3-2-1-15,2-2-1 0,2-4 0 0,3-4 0 0,3-3 2 0,1 0 3 16,1-5 3-16,2-5 3 0,5-1 3 0,-2-3 6 0,2-6 3 16,2 0 4-16,3-5 2 0,1-5 4 0,-1 1 3 0,2-5 3 0,1-5 3 15,2 1 4-15,1-5 4 0,-1-5 4 0,0 0 3 0,4-5 4 16,-4 3 3-16,1-6 3 0,-3-3 5 0,2 0 4 0,-1-3 3 0,-4 0 2 15,-1 0 2-15,-1-4 0 0,-5-4 0 0,3 3 1 0,-5-5-3 16,-1 5-4-16,-2-6-1 0,4 0-4 0,-5 1-3 0,-4 2-1 16,0 1-2-16,2 0-1 0,-6 3-3 0,3 4-4 0,-3 5-4 0,-1 0-6 15,0 5-5-15,0 0-6 0,0 4-6 0,0 6-2 0,-1 3-5 16,-3 2-1-16,4 6-2 0,-1 1-3 0,-3 5-3 0,4 5-4 0,-3 4-2 16,3 0-1-16,-2 7 1 0,-1 3 1 0,3 0 2 0,-2 5 3 15,2 0 1-15,0 1-2 0,0 3-1 0,0 0-4 0,2 0-6 0,1 4-5 16,-1-8-7-16,5 5-5 0,-2-5-4 0,0 3-4 0,3-2-7 15,1-1-7-15,-1-5-5 0,3 0-8 0,-1 0-10 0,5-6-11 0,-5 0-11 16,4 1-15-16,0-7-18 0,3 2-21 0,-2-1-24 0,2-5-36 16,2-1-44-16,3-1-49 0,-1-6-52 0,1 0-59 0,2-4-61 0,3 0-25 15,-2-4-8-15</inkml:trace>
  <inkml:trace contextRef="#ctx0" brushRef="#br0" timeOffset="665.4871">24033 7648 146 0,'-10'-28'349'0,"-4"-1"-82"0,1 1-38 0,-1-1-20 0,-6 3-12 0,1-2-9 16,0 3-12-16,-1-3-13 0,-2 4-15 0,-6 0-18 0,6 1-13 15,-5-1-11-15,0 3-13 0,-1 2-9 0,1-1-12 0,-4 4-10 0,4-3-10 16,-4 2-5-16,2 1-8 0,-5 3-9 0,5-3-5 0,-2 4-6 15,-3 2-4-15,2-2-5 0,-4 3-2 0,0 1-1 0,-1 1-4 0,-2-1-2 16,-1 4 0-16,-1-1 0 0,-3 5 0 0,-2 0 1 0,2 0-2 16,-2 5 1-16,-2 3 1 0,2 0 1 0,0 3 3 0,2 1 1 0,-1 0 1 15,1 5 2-15,3 2 2 0,-3 4 3 0,6-1 2 16,-1 5 1-16,3 3 1 0,-1 3 2 0,2 0 4 0,0 7 2 0,2 0 1 0,-1 4 0 16,5 4 2-16,-2 4 3 0,4 3 2 0,0 1 1 0,0 4 1 0,1 2 2 15,4 0 2-15,0 4 2 0,3-1-2 0,2 3 0 0,3 0-3 16,-1-1-2-16,1 2-2 0,2-2-3 0,2-1-4 0,1 0-4 0,1 1-3 15,3-2-1-15,0-1 0 0,1 4-1 0,1-5 0 0,-2-2-1 16,5 4 0-16,5-3 0 0,-2 0 1 0,2-3 1 0,1 3 1 16,2-2 3-16,4-4 2 0,-2 0 0 0,4 2 1 0,5-4-2 0,1 1-2 15,-1-3 0-15,6 1-2 0,-1-4-1 0,2-3 0 0,3-1 0 16,-2 2 2-16,4-7-1 0,5-1 0 0,-4-2 0 0,7-2 2 0,-3-2-2 16,3-4 0-16,-1 0-1 0,3-4 3 0,-2-2 1 0,7-2 4 15,-2-3 3-15,1-1 0 0,1-2 3 0,3-2 0 0,1-4 1 0,3-5 1 16,1 1 1-16,-1-2 1 0,2-3 0 0,3-3 0 0,3-2 2 15,-1-3-2-15,-1 0-5 0,3-2-1 0,1-5-4 0,0-2-4 0,0-1-2 16,4-3-4-16,-4-2-3 0,-2 1-3 0,-1-3-2 0,3-3-1 16,-2 0-2-16,-5-4-3 0,-3 1-2 0,0-1-2 0,-2-1-1 15,-1 1-1-15,-6-2-3 0,0 0 2 0,-3-2-1 0,0 3 3 16,-5-5 2-16,0 5 2 0,-5-7 3 0,1 2 0 0,-5-2 2 0,4-1 4 16,-9 1 6-16,4-3 4 0,-4-2 5 0,-2-1 5 0,-3 1 4 15,2-1 3-15,-5-4 3 0,1 1 1 0,-1-4 0 0,-7 3-1 0,1 0 1 16,1-3 0-16,-4 0-1 0,-2 2-1 0,-3-1-4 0,0-2-4 15,-3 3-3-15,1-2-2 0,-5-1-4 0,2-2-4 0,-3 5-3 0,-3-1-2 16,1-2 0-16,-7 3-2 0,0 0-2 0,0 3-2 0,-2 0-1 16,-3 1-2-16,0 2-2 0,0 5-2 0,-6-1-5 0,1 6-7 15,-2 0-5-15,-5 6-10 0,3-1-10 0,-4 6-14 0,-1-1-15 0,-5 5-19 16,0 3-21-16,-5 2-22 0,-2 2-25 0,-1 4-27 0,-1 1-28 16,-1 6-34-16,2 2-34 0,-4 2-56 0,0 6-62 0,3-1-81 15,4 3-92-15,-1 2-38 0,6 1-12 0,0-1 5 0,5 0 14 0</inkml:trace>
  <inkml:trace contextRef="#ctx0" brushRef="#br0" timeOffset="2932.5875">19229 6969 252 0,'-5'-24'252'0,"-3"-3"-12"15,-1 6-6-15,1-3-4 0,-1 4-3 0,-1 0-2 0,5 4-7 16,-4-2-10-16,4 6-15 0,0 2-18 0,-2 2-18 0,2-4-20 0,2 8-20 15,-2-3-20-15,3 2-19 0,-2 1-16 0,1 4-14 0,1 4-15 16,-1 1-11-16,3 2-12 0,-2 6-9 0,-1 0-8 0,3 7-5 0,-4 2-4 16,4 7 1-16,0 6 4 0,0 1 6 0,0 3 5 0,0 3 4 15,0 6 5-15,0-1 3 0,0 1 4 0,0 2 2 0,0 3 2 0,0-4 3 16,-1-1 1-16,-3 3-1 0,4-1-1 0,-3-4-11 0,1 1-12 16,-1 0-15-16,-2-1-16 0,1-5-19 0,-1 1-21 0,0-2-27 0,2-3-28 15,1-2-41-15,-2-2-46 0,3 1-45 0,1-6-44 0,0 0-67 16,1-3-76-16,3-6-32 0,1-2-13 0</inkml:trace>
  <inkml:trace contextRef="#ctx0" brushRef="#br0" timeOffset="3400.611">19966 7144 262 0,'0'-24'433'0,"0"1"-38"0,0 1-61 15,0-2-74-15,-5 5-40 0,2 0-24 0,1-1-16 0,-3 1-14 0,-2 2-13 16,2 0-12-16,0 3-13 0,-4 1-10 0,1 3-11 0,3 0-11 16,-4 3-14-16,4-1-13 0,-4 2-14 0,4 3-12 0,-3-1-12 0,-1 4-10 15,1 7-8-15,-1-2-9 0,-5 3-8 0,1 4-7 0,-1 0-7 16,1 7-6-16,-3 4-2 0,-1 3 0 0,0-1 3 0,2 5 1 0,-1 2 4 16,3 4 4-16,-3 1 1 0,4-4 3 0,2 5 3 0,2-2 3 0,-1 0 0 15,7 0 3-15,-1-4 4 0,3 4 1 0,0-7-1 0,0 1 0 16,5-4-3-16,0 0-1 0,2-5-3 0,0 0 0 0,1-4-1 15,1 0-2-15,0-2 1 0,4-6-2 0,-3 3 2 0,2-5 2 0,2-2 0 16,0-4 2-16,-1 2 1 0,6-3 2 0,-5-3 2 0,3-2 3 16,-4-2 2-16,6-1 3 0,-4-1 4 0,-1-3 3 0,0-4 2 15,-1-1 3-15,-2 0 1 0,2-1 0 0,-4-2 0 0,-1-3-1 0,1-5 0 16,-4 4-1-16,4-4 3 0,-4 0 3 0,0-1 1 0,-2-3 2 0,1 2 0 16,-3 1 1-16,4 2 0 0,-5-3 1 0,4 3 1 0,-4 4-2 15,0 2 1-15,0 1-2 0,0 3-4 0,0 1-4 0,0 7-8 0,0-2-9 16,0 4-7-16,0 4-4 0,0 3-7 0,0 3-3 0,-4 7-3 15,4-1-3-15,-5 7 1 0,5 2 1 0,-1 6 2 0,1 0 2 0,-4 4 6 16,1 3 6-16,1 5 5 0,-1-1 4 0,-1 1 0 0,4 1-2 16,-1 0-4-16,-3 0-6 0,4 0-7 0,0 0-10 0,0-2-13 15,0-3-14-15,0 1-17 0,5-3-16 0,-1-1-19 0,1-2-19 0,2-2-19 16,-1-4-21-16,3-1-25 0,3-1-27 0,-2-2-28 0,4-5-30 0,3-2-24 16,2-3-21-16,-1-2-49 0,3-5-60 0,1 0-24 0</inkml:trace>
  <inkml:trace contextRef="#ctx0" brushRef="#br0" timeOffset="3618.2104">20544 6829 97 0,'-3'-30'476'0,"-2"5"-48"0,0 4-76 16,-1-3-40-16,0 3-23 0,1 4-24 0,3 2-24 0,-7 0-30 16,2 4-33-16,2 3-28 0,4-3-29 0,-3 10-21 0,1-3-20 0,-2 4-19 15,3 5-16-15,-1 2-17 0,3 5-18 0,-4 4-13 0,4 1-13 16,-2 8-6-16,-1 1-4 0,3 9-1 0,-3-2 2 0,3 9 7 0,0 0 8 15,0 3 4-15,0 6 3 0,0-1-2 0,0 3-2 0,0 3-9 0,0 1-10 16,0 2-12-16,3 0-15 0,-3 4-17 0,3-4-17 16,-3-1-24-16,2 5-26 0,-2-3-43 0,4-6-49 0,-4 3-61 0,3-6-66 15,-1-1-56-15,-2-2-49 0,3-7-20 0</inkml:trace>
  <inkml:trace contextRef="#ctx0" brushRef="#br0" timeOffset="3831.3696">20998 6945 430 0,'3'-10'417'0,"-1"1"-34"15,3 1-91-15,-2 1-122 0,8 2-65 0,-3-3-34 0,1 3-21 16,4 1-14-16,4 0-17 0,2-3-18 0,3 6-18 0,1-3-14 0,4 3-22 15,5-6-24-15,-1 7-29 0,3 0-32 0,0 0-33 0,2 0-33 0,0 0-62 16,3 0-76-16,-7 4-40 0</inkml:trace>
  <inkml:trace contextRef="#ctx0" brushRef="#br0" timeOffset="3998.8123">21030 7224 21 0,'-5'5'412'0,"-3"-1"-14"0,2-4-79 0,3 3-109 0,3-3-66 0,0 0-43 0,3 0-29 16,3 0-23-16,2 0-16 0,4 0-15 0,-2-3-12 0,4 3-13 0,5-4-17 16,6-1-18-16,-1 1-28 0,3-1-29 0,8-1-34 0,-3 0-33 15,4 1-50-15,0-5-58 0,-1 2-50 0,1 1-47 0</inkml:trace>
  <inkml:trace contextRef="#ctx0" brushRef="#br0" timeOffset="4467.0005">22186 6414 201 0,'0'-15'450'0,"-6"-1"-54"0,4 4-87 0,-1-2-45 0,-1 0-26 0,-1 3-16 15,0-1-11-15,0 1-14 0,0 2-18 0,-2 1-17 0,2 3-18 0,-4-2-16 16,4 6-15-16,-3-3-15 0,-1 4-14 0,-1 4-13 0,-2-3-14 0,-2 6-12 16,-5 1-11-16,1 5-9 0,-4 4-7 0,-1 1-7 0,-1 5-5 15,-1 2-4-15,1 3-3 0,-5 1 0 0,2 4-2 0,5 0 1 0,-2 0 0 16,2 2-2-16,4 0 0 0,0-1-1 0,4 0 1 0,2 2-2 15,2-3-2-15,6 3 1 0,3-5-2 0,1 1 0 0,1 0 0 0,8-8 0 16,0 2 0-16,2-1 0 0,5-3 0 0,4-2 1 0,-4-1 0 16,6-3 2-16,3-3 2 0,-1 1 1 0,2-3 2 0,3-7 2 0,-2 1 3 15,4-4 1-15,-4-1 2 0,4-1 3 0,-4-4 5 0,0 1 5 16,4-7 7-16,-5 1 8 0,-2 1 7 0,-2-4 7 0,-4-2 6 0,-1 0 6 16,-3-3 4-16,-4 2 3 0,2-4 2 0,-7 0 0 0,1 1 2 15,-6 2-3-15,-2-2-4 0,-3 3-7 0,-2 1-8 0,-7 0-13 0,1 3-13 16,-3 1-18-16,-4 6-22 0,-7 1-22 0,-1 6-26 0,-2 3-33 0,-6 5-38 15,0 2-46-15,-5 6-52 0,0 5-102 0,-3 1-130 0,-1 5-72 16,4 6-41-16,-3 1-19 0,1 4-5 0,4 0 3 0</inkml:trace>
  <inkml:trace contextRef="#ctx0" brushRef="#br0" timeOffset="6365.6244">27971 4219 136 0,'-19'3'370'0,"2"-2"-75"0,3-1-41 0,1 4-20 0,-1-3-13 16,4-1-7-16,5 0-14 0,-2 0-15 0,2 0-22 0,5 0-23 0,0 0-21 16,0 0-18-16,5 0-14 0,4 0-13 0,3-1-12 0,3-3-12 15,7 4-9-15,4-1-11 0,6-2-7 0,7 1-7 0,4 0-5 0,6-3-1 16,9 0-1-16,5-1-1 0,4 0-3 0,5 1-2 0,3-3-7 0,-2 0-7 15,7 1-8-15,0 1-10 0,2-2-11 0,0 1-13 0,3 2-16 16,0-3-20-16,1 1-27 0,-1 0-31 0,0 2-39 0,1 4-45 0,-1-2-48 16,-2-1-49-16,-1 4-54 0,-2 0-51 0,0 0-22 0</inkml:trace>
  <inkml:trace contextRef="#ctx0" brushRef="#br0" timeOffset="6588.3345">28617 4581 362 0,'-36'5'472'0,"7"-1"5"0,0-1-87 0,9-2-135 16,-2-1-72-16,8 4-41 0,1-3-27 0,4-1-17 0,2 0-17 16,7 0-16-16,4 0-11 0,4 0-10 0,2 0-8 0,7 0-7 0,9-1-9 15,3-3-8-15,7 4-12 0,8 0-13 0,6-1-8 0,8 1-8 16,5-3-10-16,3 3-9 0,8-1-12 0,2 1-12 0,4-3-15 0,6 3-19 15,-1 0-21-15,0 0-23 0,4 0-25 0,-2 0-31 0,-2 0-22 16,0 0-15-16,-4 0-15 0,-5 0-18 0,-4 0-42 0,-2 3-58 16</inkml:trace>
  <inkml:trace contextRef="#ctx0" brushRef="#br0" timeOffset="7381.7394">26480 5080 475 0,'-5'-12'516'0,"4"-1"7"0,-3 1-90 0,1 2-138 0,-2-1-74 15,1-1-40-15,3 5-26 0,-3 2-22 0,4 1-17 0,-2-1-19 0,-1 5-19 16,3 0-18-16,0 1-15 0,-3 7-13 0,3 0-12 0,-2 4-9 0,-1 7-7 15,1-3-8-15,-5 8 0 0,5 4 1 0,-1 1 3 0,-2 6 5 16,0 0 5-16,-2 5 6 0,2 1 3 0,0-3 4 0,-4 4-2 0,4 1-3 16,-4 0-8-16,1-1-10 0,-1 2-13 0,3-1-17 0,-6-2-21 15,3 2-26-15,1-3-32 0,1 1-36 0,0-2-50 0,0-3-56 0,0 0-88 16,-1-1-107-16,8-2-49 0,0-1-21 0,0-5-6 0</inkml:trace>
  <inkml:trace contextRef="#ctx0" brushRef="#br0" timeOffset="7799.4131">26885 5301 325 0,'0'-24'527'16,"-2"-4"12"-16,-1 3-70 0,3-3-109 0,-6 6-72 0,3 1-51 16,-2-3-32-16,1 8-19 0,3-3-15 0,-3 2-13 0,-1 3-17 0,2 2-18 15,1 3-17-15,-1-3-20 0,1 7-14 0,-5-3-15 0,5 4-15 16,-3 4-12-16,-1 4-12 0,-3 4-12 0,2 0-10 0,-5 5-9 15,-1 7-3-15,-1 4-2 0,0 4 2 0,1 2 2 0,-6 4 4 0,2 5 7 0,0 4 3 16,1-1 4-16,-1 1 3 0,4 5 1 0,1-3 1 0,2 2 0 16,1 1 0-16,1-5 0 0,6-2-3 0,-2 2-6 0,4-3-5 0,6-4-4 15,0-1-3-15,0-2-5 0,2-5-1 0,2 0-2 0,4-3-2 16,5-2 0-16,-2-6-1 0,0 0 1 0,2-4 0 0,3-1 3 0,-4-4 1 16,5-4 1-16,2-4 4 0,-3 0 0 0,-1-3 4 0,1-5 3 15,4 2 2-15,-4-4 5 0,-3-5 4 0,3 3 4 0,-4-5 2 0,-1-4 3 16,1 1 3-16,-5 0 3 0,-3-1 2 0,2-4 3 0,-1 4 2 0,-3-3 2 15,-3 3 2-15,0 1 1 0,0 0-2 0,-1 2-6 0,-1 1-5 16,-1 5-8-16,-2 3-6 0,0 1-4 0,-2 2-4 0,2 6-3 0,-3 0 0 16,-1 6-1-16,-1 3 0 0,0 4-1 0,-3 2-1 0,3 4-2 0,-4 2-1 15,1 7-2-15,-1 0-1 0,2 1 0 0,-5 6-6 0,4 0-6 16,1 1-11-16,-2-1-12 0,1 6-20 0,-1-5-20 0,4 1-27 0,0 1-27 16,-2-5-31-16,6 3-32 0,-3-4-43 0,4 0-51 0,0-1-79 0,5-5-94 15,2-1-40-15,-2-3-13 0,5-2-1 0</inkml:trace>
  <inkml:trace contextRef="#ctx0" brushRef="#br0" timeOffset="8018.8208">27589 5331 4 0,'0'-30'536'0,"0"1"11"0,-2 1 14 0,2 0-63 0,-3 2-96 0,-1 3-79 16,4 4-70-16,-1-3-44 0,1 9-31 0,-4 0-26 0,4 1-24 15,0 4-24-15,0 1-21 0,-1 5-20 0,1 2-20 0,0 5-13 0,0 4-16 16,-4 4-9-16,1 3-10 0,3 8-4 0,-2 4-4 0,-1 0 0 16,3 8 4-16,-4 7 3 0,-1 2 3 0,3 2-1 0,-1 5-5 0,0 0-10 15,-2 3-14-15,-4 1-14 0,4 4-17 0,3-1-26 0,-1 2-29 0,-1 1-38 16,-1-1-37-16,5-3-62 0,-3 1-71 0,3-2-80 0,0-3-83 16,3-1-37-16,1-6-15 0,-3-4 1 0</inkml:trace>
  <inkml:trace contextRef="#ctx0" brushRef="#br0" timeOffset="8215.6117">28447 5652 91 0,'-2'-4'476'0,"2"-1"-8"15,0 2-8-15,2-1-58 0,5 3-81 0,-2-5-106 0,3 5-116 0,2-3-66 16,9 1-41-16,-2 3-32 0,5-1-26 0,6-3-32 0,-1 4-35 0,4-1-34 15,1 1-38-15,4 0-38 0,0 0-41 0,0 1-56 0,-1-1-67 16,1 5-30-16</inkml:trace>
  <inkml:trace contextRef="#ctx0" brushRef="#br0" timeOffset="8349.6705">28590 5912 7 0,'-14'7'493'0,"1"0"0"0,-1-1-15 0,6-2-20 0,-1 1-99 0,4 0-139 0,5-5-73 0,0 0-45 0,5 3-27 0,2-3-18 15,6 0-26-15,3-3-25 0,4 0-33 0,4 1-35 0,7-3-48 16,1-2-56-16,9 2-96 0,2-3-118 0,3 0-60 0,0-4-33 0,2 0-15 16,-2-1-11-16</inkml:trace>
  <inkml:trace contextRef="#ctx0" brushRef="#br0" timeOffset="8716.7807">30345 5214 174 0,'-10'-18'559'0,"-2"4"8"0,1-2 9 0,-2-1 9 15,1 2-108-15,3 3-166 0,-1-4-89 0,-2 8-48 0,5-2-28 16,-8 2-18-16,5 4-20 0,-1-1-20 0,-2 5-18 0,-3 5-18 0,-2-1-12 16,-1 9-12-16,-3 0-10 0,-4 7-9 0,-1 7-7 0,0-1-5 0,-1 9-3 15,1 1 1-15,0 3 1 0,-4 4 3 0,7 2 3 0,2 0 4 0,0 2 2 16,5 1 3-16,3-2 1 0,6 0 4 0,3 1-1 0,5-4-2 15,5 2-1-15,3-5-5 0,6-2-2 0,3 0-3 0,5-3-4 0,2-6-4 16,3-2 0-16,7-2-3 0,-1-6-2 0,3-2 0 0,-1-1-1 16,5-7-1-16,-3-3 2 0,2-1-1 0,-1-5 1 0,-2-5-1 0,-1-3 4 15,1-4 6-15,-3 0 7 0,-3-4 6 0,-2-3 7 0,-1-3 8 0,-5-3 6 16,-1 0 7-16,-6-3 3 0,-1 0 5 0,-6-2 1 0,1 0 3 16,-9 1 0-16,0-5 1 0,-6 5-2 0,-2 2-7 0,-2 1-4 0,-7 4-8 15,-2 2-11-15,-7 4-11 0,-1 3-15 0,-4 6-18 0,-4 3-18 16,-3 4-21-16,-3 4-23 0,-7 6-27 0,7 3-35 0,-3 7-41 0,0 1-63 15,3 2-73-15,3 4-94 0,-1 2-104 0,7 7-51 0,-2-1-23 16,6-1-6-16,4 4 2 0</inkml:trace>
  <inkml:trace contextRef="#ctx0" brushRef="#br0" timeOffset="9203.2185">26649 7822 46 0,'-71'12'580'0,"1"0"14"0,7-3 11 0,3-1-25 0,2-4-45 15,9 4-91-15,8-1-119 0,1-2-60 0,11-2-33 0,4 1-22 0,6-3-17 16,5-1-21-16,2 4-23 0,11-4-18 0,1 0-17 0,5 0-17 16,9-4-12-16,8 3-13 0,10-3-15 0,9 1-12 0,8-5-13 15,15 3-8-15,7-3-4 0,14-3-2 0,8-2 1 0,11 2-1 0,8-2 0 16,13-1-1-16,3-1-3 0,6 1-1 0,10-3-4 0,-1 2-5 0,5-1-2 16,0-1-4-16,1 0-5 0,-2-1-3 0,-4 3-2 0,-7-2-4 15,-3 2-4-15,-5 1-2 0,-9-1 0 0,-9 0-1 0,-3 0 0 16,-10 0 4-16,-11 2 9 0,-8 0 12 0,-8 1 16 0,-10-1 16 0,-6 1 17 15,-10 1 17-15,-4-1 13 0,-8 4 11 0,-5-2 8 0,-4 0 8 16,-5 3 6-16,-1-1 4 0,-3 4 3 0,-2-1 2 0,-7-1-3 0,0 4-6 16,0-3-8-16,0 2-11 0,-5 3-10 0,0 0-12 0,0 0-12 15,0 0-10-15,0 0-7 0,0 0-8 0,0 0-5 0,0 0-8 16,0 0-5-16,0 0-6 0,0 0-10 0,0 0-9 0,0 0-10 0,0 0-10 16,0 0-11-16,0 0-14 0,0 0-14 0,0 0-22 0,0 0-23 15,0 0-31-15,0 0-32 0,-1 0-31 0,-3 0-31 0,-1 0-31 0,2 3-30 16,-2-1-33-16,-4 1-31 0,4 2-64 0,-5 0-79 0,1 2-80 15,-3-2-82-15,2 3-27 0,0 0-1 0,-5-4 16 0,8 2 24 0</inkml:trace>
  <inkml:trace contextRef="#ctx0" brushRef="#br0" timeOffset="10949.5489">37681 6179 148 0,'5'-8'152'0,"2"1"-2"15,-5 2-8-15,5-3-7 0,-6 3-12 0,3 2-14 0,-3-1-14 0,-1 1-17 16,4 2-10-16,-1-3-11 0,-3 4-9 0,0 0-10 0,0 0-9 16,0 0-6-16,0 0-7 0,0 0-2 0,0 0-2 0,0 0 0 0,-3 4 1 15,-1-4 5-15,3 1 6 0,-3 2 8 0,-1 2 7 0,0 1 4 16,-3-1 7-16,-4 4 4 0,1-2 3 0,-2 6 5 0,-4 1 2 0,-2 3 4 0,-3 2 2 16,-6-2 0-16,1 2 0 0,0 1-1 0,-9 2-6 0,2 0-7 15,-4 1-5-15,3-2-7 0,-5 3-5 0,3-2-3 0,-2 0-5 0,1-1-5 16,-1 2-4-16,3 1-4 0,0-6-4 0,4 2-4 0,-2 0-3 15,7-3-3-15,3 0-4 0,-2 2-5 0,9-7-3 0,-2 1-4 16,6-2-3-16,2 2-2 0,-1-4-2 0,7-1 0 0,2-1-1 0,1 0-2 16,4-3 1-16,1 1 1 0,2-1 1 0,4-1 2 0,3-2 2 15,2 3 2-15,-1-4 1 0,3 0 5 0,4 0 0 0,2-4 2 0,-1 3 2 16,1-2 0-16,3-1-2 0,-1 3 1 0,-2-3-3 0,6 3-1 0,-6 1-1 16,3-3-1-16,-1 3-1 0,-1 0-2 0,2 3 1 0,-6-3-2 15,3 5 1-15,-3-4-2 0,-2 3 2 0,0 0 0 0,-2 0 2 0,-1 4 1 16,-2-1 1-16,-2 1 1 0,2-3 2 0,-5 3 2 0,1 0 3 15,-1-1 3-15,-5 3 3 0,1 0 1 0,-1 0 4 0,-2 2 3 0,-2 1 3 16,-1-1 0-16,-6 1 4 0,1-1-1 0,-2 4 0 0,-1-3 1 0,-4 2 0 16,0 3 1-16,-4-1-2 0,-2 0-2 0,-1 0-2 0,0 2 0 0,2-3-3 15,-3 1-3-15,-2 0-1 0,3 1-1 0,0-2 0 0,6-1-2 16,-4-2 2-16,4-2 0 0,3-2 0 0,1-1-1 0,3-1 0 0,2-2 0 16,1-2-3-16,4-3-2 0,2 0-2 0,0 0-1 0,2-3-2 15,1-5 0-15,2 3-2 0,0-7-1 0,4 4-2 0,3-3-2 0,1-1-3 16,1 0-3-16,0 2-2 0,-1-1-3 0,1 3 1 0,0 2-1 15,-4 3 2-15,5-2 0 0,-1 5 0 0,-4 0-1 0,0 3 2 0,-1 2 2 16,3 4 2-16,-2 1 3 0,2 5 5 0,-2 1 3 0,2 5 6 16,-5 2 6-16,5 1 5 0,-2 6 4 0,2 1 3 0,-3 3 5 15,-3 2 3-15,3 1 2 0,-4 3 4 0,2 2 2 0,-5 0 0 0,4 2 1 16,-6 1 0-16,0 1-1 0,0 2-1 0,0-1-1 0,-6-1-3 16,4 2-3-16,-5-1-3 0,2-3-6 0,3 1-9 0,-5-3-13 0,6 1-16 15,-3-4-16-15,3-2-21 0,1 0-23 0,0-5-28 0,0 0-32 16,1-3-39-16,8-3-40 0,-1-4-38 0,3-2-35 0,6-5-59 0,1-3-69 15,5-2-27-15</inkml:trace>
  <inkml:trace contextRef="#ctx0" brushRef="#br0" timeOffset="11716.743">39107 6973 117 0,'2'-17'383'0,"-2"1"-78"0,0-1-48 0,-2 3-34 15,-2-3-18-15,1 2-11 0,1-1-15 0,-5-1-14 0,2 5-17 0,-3-3-16 16,3 0-17-16,-4 0-17 0,-1 2-13 0,-2 1-13 0,-2 3-10 16,4-2-12-16,-4 3-11 0,1 0-9 0,-4 4-8 0,0 3-7 0,-2-2-6 15,-3 3-4-15,0 3-6 0,-2 2-5 0,-2 3-3 0,-1 7-4 0,0-3-3 16,-1 1-1-16,-2 8-2 0,2 1-2 0,4 3-1 0,-5-2 1 15,6 9 1-15,0-3-1 0,1 5 3 0,4 2 3 0,0-3 1 0,5 2 2 16,-1-1 0-16,4 1 5 0,3-2 1 0,2 1 1 0,3-1 3 16,2-3 0-16,0-4 1 0,2-1 0 0,7 0 0 0,-4-4-1 0,8-2 2 15,-1-2 0-15,-2 0 3 0,4-5 1 0,3-2 3 0,2 1 2 16,1-7 2-16,-4 1 3 0,6-5 1 0,0 0 5 0,0-4 0 16,2 0 3-16,2-3 2 0,-2-3 2 0,-2 1 1 0,5-7 3 0,-5 3-1 15,0-6-2-15,4-1 1 0,-4-2 3 0,-7-2 1 0,6-3 0 16,-2-1 3-16,-2-3 1 0,-4 2 2 0,-2-2 1 0,1-2 2 0,-2 2-1 15,0-2 3-15,-3 3 1 0,1 4 0 0,-6-1 1 0,3 2-4 16,2 2-7-16,-5 3-7 0,-2 5-8 0,3 3-6 0,-3 3-6 0,0 1-5 16,-3 4-4-16,3 0-2 0,-2 8-5 0,-1 3-5 0,-1-1-5 15,-1 8-3-15,3 0-4 0,-4 6 0 0,0 2 2 0,1 3 4 0,0 3 5 16,-2 0 6-16,2 2 5 0,0 3 2 0,2 0 2 0,-2 0 1 0,3 1 2 16,2-2-1-16,-4 0-1 0,1-4-2 0,3 2-3 0,0-4-5 15,3 2-6-15,1-4-9 0,-2-3-11 0,3 1-13 0,2-2-15 0,-6-4-16 16,8 1-17-16,1-6-23 0,-1 1-26 0,-1-4-36 0,6 1-40 15,-1-5-41-15,4-2-41 0,2-2-64 0,2-2-73 0,-1-2-33 16,2-1-13-16</inkml:trace>
  <inkml:trace contextRef="#ctx0" brushRef="#br0" timeOffset="12000.0109">39579 6406 313 0,'5'-20'335'0,"0"0"-92"0,4 1-65 0,-1-1-48 0,3 2-30 16,4 4-18-16,-5-1-12 0,4 2-11 0,0 5-14 0,-1-4-15 15,6 7-10-15,-4 1-4 0,1 1-2 0,-3 3 0 0,1 4-2 0,3 3 1 16,-7 1-3-16,6 4 0 0,-10 1-1 0,1-2-1 0,-2 7 1 16,-3-1-1-16,-2 1 2 0,-5 2 1 0,0 3 0 0,-5-1 0 0,-6 1 0 15,3 2-1-15,-8 0 0 0,1 0 1 0,-3-4 3 0,0 2 1 0,0-1 4 16,1 0 2-16,-3-6 0 0,6 4 0 0,0-5 0 0,2-2-3 15,3 0-1-15,1-1-1 0,3-2 1 0,3 0-1 0,2-4 0 0,3 3-3 16,2-5-3-16,0 0-3 0,5 3-2 0,4-3-3 0,-1 1 1 0,7-1 4 16,3-1 0-16,0 1-2 0,8-4-10 0,3 1-15 0,2-1-28 15,4 3-32-15,1 1-42 0,5-4-49 0,0 1-78 0,3 3-92 0,6-4-46 16,-2 3-21-16</inkml:trace>
  <inkml:trace contextRef="#ctx0" brushRef="#br0" timeOffset="12249.9869">40428 7109 190 0,'-8'-12'519'16,"6"-1"15"-16,-3 1 10 0,2-1-84 0,-1 4-132 0,4 1-81 15,-1-2-53-15,1 6-33 0,-4-2-22 0,4 1-19 0,-3 4-16 0,3 1-20 16,0 0-20-16,0 1-16 0,-2 4-18 0,-1 2-13 0,3 6-11 15,-2-1-8-15,2 9-2 0,-3-3-1 0,-1 9 1 0,-1 1-1 0,3 2 2 16,-6 7-6-16,1-3-7 0,0 6-12 0,-5 2-13 0,2 0-20 16,-2 3-21-16,3 0-25 0,-1 0-27 0,2-4-45 0,-1 5-53 0,7-2-93 15,-6-3-114-15,5-2-56 0,1 0-28 0,4-3-7 0,1-4 3 16</inkml:trace>
  <inkml:trace contextRef="#ctx0" brushRef="#br0" timeOffset="12883.6971">41825 6893 52 0,'4'-16'380'0,"-1"-4"-78"0,-3 0-53 16,0 0-43-16,-3-2-24 0,-1 1-16 0,2 1-6 0,-6 0-5 0,3-1-12 15,-4 1-17-15,1 3-15 0,-1-3-16 0,-1 2-12 0,-2 2-11 0,2 0-9 16,-4 0-7-16,2 6-9 0,-1-3-7 0,-1 6-6 0,0-1-6 16,-3 3-5-16,-2 5-8 0,2 0-2 0,-1 3-4 0,-5 2-5 0,5 4-4 15,-1 7-3-15,-7-2-2 0,4 5-1 0,0 5-3 0,2 0-1 16,-3 3-2-16,1 3 0 0,2 1-2 0,4 2 0 0,-1 2-3 0,4 1 0 16,3 3 1-16,-2-5 1 0,3 5 0 0,1-3 0 0,6 0 1 0,-2-1-1 15,4-2 2-15,6-1-1 0,0-3 1 0,-1-3-1 0,4-2 3 16,1 0 1-16,2-4 3 0,2-3 1 0,1 0 3 0,-1-4 0 15,6-4-1-15,-4 2 1 0,4-7 1 0,-1 1-1 0,0-5 2 0,3-4 0 16,0 0 1-16,0-2 1 0,0-5-1 0,2-1 4 0,-3-3 3 0,1-1 6 16,-3-4 3-16,3-4 3 0,-4 0 3 0,0-3 5 0,-3-2 6 15,2-2 4-15,-3-3 3 0,-3 2 7 0,0-2 4 0,-1-5 6 0,-2 3 3 16,1-1 2-16,-4 1 1 0,2 3 0 0,-2-2-1 0,-3 7-3 16,5 0-4-16,-7 5-7 0,0 1-10 0,0 5-5 0,0 1-7 0,0 7-6 15,-4 1-6-15,1 7-5 0,-2 1-6 0,3 5-5 0,-5 3-8 0,0 5-6 16,-1 4-4-16,1 3-3 0,0 5-1 0,0-1 4 0,0 4 2 15,-1 4 4-15,3 0 0 0,-4 0 2 0,2 0 0 0,2 3 1 0,4-1-1 16,-6 0-4-16,5-3-3 0,2-2-7 0,0 0-7 0,2-1-9 16,5-3-11-16,-6 0-14 0,8 0-12 0,-4-5-17 0,7 0-15 0,-4-5-22 15,6 2-26-15,0-5-34 0,-1-2-38 0,3-1-46 0,1-1-49 16,2-3-54-16,3-2-54 0,-2-3-23 0</inkml:trace>
  <inkml:trace contextRef="#ctx0" brushRef="#br0" timeOffset="13365.6331">42422 5725 283 0,'0'-19'407'0,"0"2"-66"0,0 0-93 0,0 5-56 0,0 1-36 0,0 5-19 16,0-2-16-16,0 6-16 0,0 2-20 0,0 2-17 0,-2-1-19 0,2 11-11 15,-7-3-8-15,6 6-8 0,-3 2-4 0,3 2-2 0,-8 4 0 16,4 5 2-16,-2-3 2 0,-1 1 4 0,3 4 0 0,-4-2 2 0,4 0 0 16,-4 0-2-16,4-1-4 0,0 1-3 0,0-3-5 0,-2-2-2 0,2-2-1 15,3 1-2-15,2-2-2 0,-3-3-2 0,3-2-1 0,3-1 0 16,-3 0 1-16,2-5-2 0,7 0 1 0,-4-1-1 0,7 0-1 0,-4-3 0 15,6-1-1-15,-1-1-1 0,1-1-4 0,5-2-5 0,0 0-6 16,1-2-7-16,4-1-6 0,2-1-7 0,-3-1-5 0,5 0-4 0,-1-3-4 16,-1 1-2-16,1-1-1 0,-2-2 0 0,3 0 2 0,-4 1 2 0,-2-2 2 15,-3-3 5-15,3 2 7 0,-5-3 9 0,0 0 13 0,-4 0 13 16,-2 1 12-16,1-5 12 0,-6 6 10 0,3-3 9 0,-2-1 10 0,-2 2 7 16,-3-2 6-16,1 2 6 0,0 4 5 0,-3-2 3 0,0 2 1 15,-3 2-5-15,0 1-6 0,1 1-9 0,-3 3-10 0,-2 3-7 0,2 1-7 16,-4 5-7-16,1-1-9 0,-2 7-6 0,-1 2-9 0,-1 2-3 15,-1 3-7-15,-1 4 0 0,-3 6-1 0,3 0-1 0,4 1-6 0,-3 3-9 16,1 4-14-16,1 3-22 0,-1-3-28 0,4 4-36 0,1 0-43 0,0-1-46 16,6 3-46-16,-3 1-72 0,4-4-81 0,5 3-43 0,2-4-22 15</inkml:trace>
  <inkml:trace contextRef="#ctx0" brushRef="#br0" timeOffset="13602.0243">43387 6940 411 0,'-1'-9'534'0,"-6"1"-1"16,5 3-1-16,-1-2-97 0,1 2-144 0,-5 2-96 0,7 1-71 0,-2-1-38 15,-1 3-21-15,1 3-12 0,-5 2-8 0,6 2-15 0,-4 3-16 16,1 0-10-16,-1 5-6 0,-2 2 0 0,2 2 2 0,3 5-2 0,-4 0-1 15,-1 3-10-15,0 3-13 0,-2 2-19 0,4 0-24 0,-3 3-28 16,1 1-31-16,0 3-50 0,2 0-60 0,3 3-86 0,-5-2-100 0,7-3-52 16,0-2-28-16,0 1-11 0</inkml:trace>
  <inkml:trace contextRef="#ctx0" brushRef="#br0" timeOffset="14082.7876">44438 6812 199 0,'0'-20'516'0,"-2"1"11"15,-5-1 7-15,5-4-72 0,-3 8-111 0,-1-4-89 0,4 1-77 16,-3-1-42-16,-4 3-24 0,2-3-11 0,1 0-4 0,-6 3-8 0,3-3-7 0,2 2-12 16,-1 2-15-16,-4-3-13 0,3 6-10 0,-1 1-9 0,0 1-11 15,-2 1-8-15,2 5-6 0,-2-1-7 0,1 4-2 0,-2 2-4 16,-4 2-2-16,-2 4-2 0,2 4-3 0,-2-2-2 0,-3 8-1 0,3 1-1 15,-3 2-1-15,2 2-1 0,-3 4 1 0,5 1 0 0,-1 6 0 0,2-4-1 16,2 2 0-16,-1 4 0 0,3-2 0 0,6 4 0 0,-2 1 1 16,1-3 0-16,3 2 0 0,5-5 2 0,0 2 0 0,0 2 3 15,1-6 1-15,4 0 2 0,2 1 1 0,2-5 0 0,-2-2 2 0,1-2 3 16,4-1 0-16,-3-1 3 0,4-3 3 0,-3-4 2 0,1 1 1 16,4-6 2-16,-1 1 2 0,1-7-1 0,2-1 0 0,0 0 0 0,-2-1 0 15,6-7 1-15,-6 1 3 0,6-6 1 0,-3 1 2 0,0-4-1 0,0-3-1 16,-2 2 2-16,4-2-1 0,-5-6 1 0,3-2-1 0,-5 1 1 15,4-1 1-15,0 3 1 0,-3-3 0 0,0-1 0 0,-1 1-2 0,-3-1 0 16,2 3-3-16,-5 1 0 0,2-1 0 0,-1 3-1 0,1 5 0 16,-4-2 0-16,0 2-1 0,2 2 1 0,-5 3 0 0,-2 3 0 0,3-1-1 15,-1 0 0-15,-2 5-1 0,0-3-2 0,0 4-3 0,0 2-3 16,-2-1-4-16,-1 0-4 0,3 3-3 0,0 0-1 0,-2 3-2 0,-2 0 0 16,1 2-3-16,-2 4-2 0,3 1 0 0,-6 1-1 0,3 6-2 0,-2-1 2 15,-2 8 1-15,4-5 2 0,-3 5 2 0,2 4-3 16,-2 0-6-16,-1 4-11 0,3-3-12 0,-3 2-16 0,4 1-19 0,-2 1-21 0,2-1-26 15,3 3-32-15,2-3-36 0,0 0-49 0,5-2-57 0,0 0-73 16,4-6-79-16,5 2-37 0,-1-3-13 0</inkml:trace>
  <inkml:trace contextRef="#ctx0" brushRef="#br0" timeOffset="15066.6037">44023 7249 50 0,'-5'0'218'0,"2"3"-35"0,-2 1-22 0,1-4-14 0,3 1-8 16,1-1-7-16,0 0-9 0,0 0-11 0,0 0-8 0,0 0-8 16,1 3-4-16,3-3-5 0,4 0-1 0,-6 0-1 0,6 0-1 0,1-3-3 15,1 2-4-15,4-3-3 0,3 1-2 0,2-2-1 0,3 1-2 16,0-3-3-16,4-2-2 0,1 1-2 0,-3 0-4 0,10-2-7 0,-7 0-4 15,4-3-7-15,-2 4-4 0,-2-4-6 0,7 0-1 0,-7-2-1 0,4 3 1 16,-2-1 1-16,-2-2 2 0,2 2 0 0,-1-5 3 0,-4 3 5 0,1 1 4 16,-3-3 3-16,1-2 1 0,-5 3 3 0,-2-1 1 0,1-4 0 15,-4 4 4-15,-1-3 0 0,-3 0-2 0,-2 0-2 0,-1 0-2 16,-6-1-1-16,0 1-4 0,0 0-4 0,-3-3-5 0,0 3-4 0,-4 0-4 16,-2-1-5-16,1 4-2 0,-4-3-3 0,2 1-5 0,-4 0-4 15,-3 3-3-15,2 0-3 0,-3 2-2 0,0 2-3 0,-3-1-2 0,-3 4-5 16,-1 1-3-16,1 0 0 0,-3 7-3 0,-4-2-2 0,-1 6-1 0,1-2-2 15,-5 7-1-15,2 0-2 0,0 6 0 0,-2 1-1 0,2 3-1 16,-2 3-1-16,0 3 1 0,4 2-1 0,1 3 0 0,-1 7 1 0,4-3 0 16,1 8 2-16,-2 1 2 0,9-1 6 0,-2 4 3 0,1 1 6 0,6 2 3 15,3-1 6-15,3 2 3 0,2-1 6 0,7-1 3 0,0 1 6 16,6-5 3-16,2-2 5 0,2 3 2 0,4-5 3 0,3-2 0 0,5-2-5 16,2-2-7-16,3-2-8 0,4-4-14 0,1-5-16 0,4 2-19 15,0-8-21-15,3-4-26 0,1 1-27 0,0-6-32 0,5-5-32 16,-4-2-43-16,1-2-49 0,3-5-73 0,2-1-89 0,-1-4-50 0,-1-2-33 15,1-5-12-15</inkml:trace>
  <inkml:trace contextRef="#ctx0" brushRef="#br0" timeOffset="15684.7769">45614 5924 342 0,'-5'-21'468'0,"0"1"-54"16,0-3-87-16,0-1-68 0,2 3-60 0,-1 2-32 0,2 2-17 0,-1-2-8 15,1 3-6-15,2-3-12 0,0 6-19 0,0 0-19 0,2 0-21 16,1 4-16-16,-1-4-17 0,2 5-12 0,1 0-12 0,0 3-9 16,2-3-8-16,-1 2-5 0,6 5-6 0,-1-3-2 0,0 4-4 0,3 4-1 15,0 1 0-15,3-2 3 0,-2 9 3 0,6-3 3 0,-6 3 1 0,5 3 4 16,-4 5 1-16,4 1 3 0,-4 2 4 0,-3 1 0 0,8 0 2 16,-8 2 1-16,1 3 1 0,-4 3 2 0,2-2 2 0,-2 3-1 0,1 1 1 15,-3-2-1-15,4 4 0 0,-7-5 0 0,4 1 1 0,-4 1-1 0,0-4-3 16,3 1 0-16,-2-2-1 0,6-4 2 0,-4 0 3 0,-1-3-1 15,5 1 0-15,-2-2 4 0,4-4 5 0,-2 1 6 0,5-2 4 0,-4-3 5 16,1-3 3-16,1 1 7 0,-1-3 8 0,6 1 9 0,-6-3 9 16,0-2 7-16,-1-1 7 0,1 0 5 0,0-2 6 0,-4-2 1 0,5 0 0 15,-8-4 1-15,5 1-1 0,-3-2-1 0,-3 0-2 0,3-1-2 0,-1-1-4 16,-2 2-6-16,-3-6-6 0,0 2-7 0,-1-2-6 0,-2 5-4 16,0 0-6-16,0-2-6 0,-2 0-8 0,-1 5-6 0,-2-3-7 0,0 4-6 15,-11 2-4-15,6 2-6 0,-7 5-5 0,2-1-5 0,-7 6-6 16,-4 5-4-16,2-1-5 0,-7 6-3 0,4 7-1 0,0-1-1 0,-4 3 0 15,4 5 2-15,0 1 1 0,1 5 1 0,4 4 1 0,0 0 0 0,3 2 0 16,2 4 1-16,3-1 4 0,7 0 5 0,-1 4 2 0,-1 1 5 16,4-3 1-16,5 1 1 0,0-1 1 0,0 0-1 0,5 1-1 0,0-3-4 15,1 1-5-15,2-4-3 0,1 1-5 0,-1-1-9 0,1-4-12 16,-1-2-15-16,-1 1-14 0,0-3-16 0,0-2-16 0,-1-4-15 16,-4 0-15-16,-2-3-12 0,0-2-12 0,-2-1-12 0,-4-4-11 0,-1 1-15 15,-2-2-16-15,-3 3-21 0,-1-4-24 0,-3-2-18 0,-6 5-14 0,-3-1-46 16,1 2-64-16,-10 0-22 0</inkml:trace>
  <inkml:trace contextRef="#ctx0" brushRef="#br0" timeOffset="16333.4827">38107 9347 118 0,'-54'8'372'0,"1"0"-79"0,4-4-41 0,-1 1-22 0,6-2-3 15,10 1 4-15,-2 0 2 0,5-4 2 0,6 1-12 0,1 2-18 16,3-3-22-16,8 0-22 0,-1 0-19 0,7 0-19 0,0 0-16 16,2 0-16-16,5 0-13 0,9-3-12 0,1 2-8 0,10 1-9 15,8-4-4-15,9 3-3 0,13-5-1 0,8 1 1 0,18 1-1 0,13-8-2 16,10 5-2-16,17-6-1 0,14 0-2 0,18-4-3 0,11-1-1 0,11-2-3 16,13 0-5-16,2-3-4 0,13 2-3 0,7-4-6 0,3 0-6 15,10 3-6-15,-5-2-1 0,7 1 7 0,-1 3 2 0,-3 1 4 0,4-1 1 16,0 2 0-16,-2 3-1 0,-1 0-3 0,-7 1-6 0,-7 2-6 15,-2-1 1-15,-3-2 3 0,-5 3 5 0,-16 2 5 0,0-2 1 0,-15 3-4 16,-3-3 1-16,-4-3-1 0,-10 3-2 0,-5-1 1 0,-7 2 2 16,-12-2 1-16,-9 2 4 0,-11-5 6 0,-4 8 1 0,-15-5 0 0,-7 2 1 15,-12 2 2-15,-12 1 2 0,-3 1 1 0,-10-2-1 0,-4 5 1 16,-10 0-2-16,-2-3 0 0,-5 6-2 0,-3-4-1 0,-4 5-2 16,-2-3-5-16,1 1-6 0,-4 2-8 0,2 0-14 0,-7 0-17 0,0 0-16 15,0 0-20-15,0 0-21 0,-7 0-22 0,5 5-27 0,-6-3-25 16,-1 2-31-16,-1 3-32 0,-5-3-45 0,-1 4-53 0,-3 0-79 15,-1-3-92-15,-4 7-42 0,-3-2-15 0,-2-1-2 0</inkml:trace>
  <inkml:trace contextRef="#ctx0" brushRef="#br0" timeOffset="16749.9575">39845 9606 30 0,'-90'12'458'0,"5"-3"15"0,4 3-60 0,10-2-100 15,3 0-58-15,10-3-35 0,6-1-20 0,8 0-12 0,8 0-6 0,6-4-1 16,13 1-11-16,10-3-13 0,8-3-19 0,11-2-20 0,12 1-16 16,12-7-13-16,17 4-13 0,10-5-16 0,19-1-10 0,17-3-12 0,20 1-7 15,18-3-7-15,19-1-6 0,13 1-4 0,7 1-1 0,18-3 4 16,13 3 3-16,4 2 4 0,7-1-1 0,2 4-5 0,0 3-5 0,0-2-7 15,-5 4-6-15,-10 0-6 0,1 2 2 0,-10 0 2 0,-8-1 10 16,-12 2 9-16,-11-1 5 0,-3 0 0 0,-12 1 3 0,-2-1 4 0,-6-1 5 16,-14 1 5-16,-4 1 11 0,-11-1 10 0,-9-2 19 0,-10 0 19 15,-9 2 16-15,-10-3 13 0,-10 5 7 0,-7-2 3 0,-10 0 2 16,-4-2 1-16,-8 3-1 0,-9 0 0 0,-3-1-2 0,-2 0-3 0,-5 0-5 16,-1 0-7-16,-5 0-13 0,0 0-16 0,-3 3-15 0,1-1-18 0,-4-2-12 15,0 2-8-15,2 2-6 0,-6-2-7 0,3 3-8 16,-2-1-6-16,-2 1-11 0,0 0-13 0,0 0-17 0,0 0-21 0,0 0-24 15,0 0-28-15,0 0-26 0,-2 0-26 0,-2 0-26 0,-1 0-25 16,0 0-25-16,-3 1-26 0,-3 2-26 0,-4 1-27 0,0 1-33 0,-7 0-35 16,-4 5-55-16,-1-3-65 0,-2 4-55 0,-7-2-49 0,0 0-12 15,-6 0 6-15,-1-2 12 0</inkml:trace>
  <inkml:trace contextRef="#ctx0" brushRef="#br0" timeOffset="17118.139">41864 9200 428 0,'-3'-18'505'0,"1"-2"-69"0,-1 2-113 0,-1 1-68 0,-1 6-45 15,5-2-25-15,-1 1-20 0,1 4-16 0,-4 0-17 0,1 5-17 16,1 3-19-16,-1 0-16 0,1 4-15 0,-5 4-11 0,5 4-11 0,-1 4-7 16,-2 4-6-16,0 2-1 0,-2 6 3 0,2 4 3 15,3 2 6-15,-1 6 5 0,-1 0 5 0,-1 3 3 0,3 3 1 0,-1 0-1 16,0 4-3-16,1 2-5 0,2 1-6 0,-3-2-4 0,1 2-5 0,2-3-5 15,-4 4-5-15,1-2-7 0,3-1-11 0,-2 1-12 0,2-6-12 0,-3 0-18 16,3-1-17-16,0-4-22 0,0-3-21 0,0 1-28 0,0-2-29 16,0-6-36-16,3-3-37 0,-3-4-44 0,2 1-50 0,5-5-73 15,-2-2-86-15,-3-5-35 0,6-2-13 0</inkml:trace>
  <inkml:trace contextRef="#ctx0" brushRef="#br0" timeOffset="17401.7192">42579 9439 344 0,'5'-35'534'0,"2"2"13"0,-5 0 11 0,3 0-91 0,-5 4-144 0,0 0-75 15,0 2-41-15,0 2-21 0,0 1-11 0,0 7-11 0,0-1-15 0,0 5-19 16,0 1-25-16,0 0-19 0,-2 5-20 0,-1 3-14 0,3 4-13 16,0 0-12-16,-2 3-10 0,-2 2-8 0,1 3-7 0,-2 5-2 0,3 6 2 15,-1 2 2-15,-1 4 5 0,3 5 8 0,-3 1 7 0,3 2 5 16,1 2 5-16,-4 5 2 0,1 1 1 0,3 1 2 0,-2 3 0 15,2-1 1-15,-3 3-3 0,-1 1-1 0,2-2 0 0,-1 0-2 0,3 4-3 16,-2 0-2-16,2-2-2 0,-3-2-4 0,0 0-5 0,-3-2-10 16,5-1-12-16,-3-3-15 0,1 1-16 0,-2-3-17 0,3-5-20 0,-5 2-25 15,6-6-26-15,-6 0-31 0,5-3-32 0,-1-2-35 0,1-4-39 16,-5 1-54-16,7-5-61 0,-2 1-76 0,-1-4-84 0,1-4-34 0,-5 0-11 16,6-2 3-16</inkml:trace>
  <inkml:trace contextRef="#ctx0" brushRef="#br0" timeOffset="17800.4418">41562 10480 340 0,'-6'-19'522'0,"4"-1"12"0,-3-2-43 0,1 4-70 15,1-2-85-15,1 4-93 0,-1-1-48 0,0 2-27 0,3 3-14 0,0-1-6 16,0 5-7-16,0-2-11 0,0 2-16 0,0 1-21 0,3 2-16 16,0 2-15-16,-3 3-14 0,0 0-10 0,2 0-11 0,1 6-9 0,3 1-7 15,-1 3-6-15,1 3-1 0,1 1-2 0,2 2 1 0,3 3 3 16,-2 3 2-16,2 2 2 0,2 1 2 0,-4 1 2 0,3 2 0 16,1 0 2-16,0-1 0 0,3 1 0 0,0-1-1 0,-2-2 0 0,7 1 0 15,-1-1-1-15,-1 0 1 0,2-2 1 0,6-3 3 0,1-4 2 16,3 2 3-16,1-4 2 0,2-3 1 0,6-2 1 0,4-5 1 0,-1 0-1 15,5-8 0-15,4 0 0 0,2-1-1 0,3-7-1 0,2-1-2 16,3-4-3-16,0 1-2 0,2-8-4 0,-2 4-3 0,-4-4-2 0,3 0-2 16,-6-4-1-16,-3 4-2 0,-7-1-1 0,2 0-1 0,-7 3 0 15,-9 2-3-15,-1 4-3 0,-4-3-6 0,-5 6-7 0,-5 2-13 0,0 2-10 16,-10 0-16-16,2 5-18 0,-4-1-24 0,-5-1-27 0,0 6-29 16,-5-2-32-16,-4 2-49 0,2 2-58 0,-5-2-98 0,-1 6-119 15,-4-1-55-15,-6-1-26 0,3 4-6 0,-6-3 2 0</inkml:trace>
  <inkml:trace contextRef="#ctx0" brushRef="#br0" timeOffset="19633.6251">35033 6812 218 0,'7'-10'203'0,"-6"-2"-2"0,3 1 2 0,-3 1 3 15,6-2 2-15,-5 4-5 0,-2-7-9 0,3 7-10 0,1-4-13 0,-4 3-10 16,0 0-11-16,0 1-8 0,0-1-9 0,0 4-9 0,0-3-10 0,0 3-8 15,0 2-10-15,0-1-8 0,0 0-7 0,0 0-9 0,0 3-8 16,0-2-8-16,0 3-8 0,0 0-5 0,0 0-6 0,0 0-4 0,-4-4-4 16,4 4-2-16,-3-1-3 0,3 1-3 0,0 0-1 0,0 0-2 15,-2-4-2-15,-1 4-1 0,-1-2-3 0,-1 2 0 0,4 0 0 0,-3-1-2 16,1 1-2-16,-2-4-2 0,3 3 0 0,-5 1-1 0,2 0-2 0,2 0 0 16,-3-3 1-16,5 3-2 0,-6 0 0 0,5 0 0 0,-1 0 2 15,1 0-2-15,-5-4 0 0,6 4 2 0,-3 0-1 0,2 0 0 0,-1 0 1 16,3 0-1-16,-3 0 1 0,3-1-1 0,0 1-1 0,0 0 0 15,0 0 1-15,0 0 0 0,0 0 0 0,0 0 1 0,0 0-2 0,0 0 0 16,0 0-1-16,0 0 1 0,0 0-1 0,0 0 0 0,0 0-1 16,0 0 1-16,0 0 0 0,0 0 0 0,0 0 0 0,0 0 0 0,0 0 1 15,0 0-1-15,0 0 1 0,0 0 0 0,0 0 2 0,0 0 0 16,0 0-1-16,0 0 2 0,0 0 1 0,0 0-1 0,0 0 1 0,0 0-1 16,0 0 1-16,0 0 0 0,0 0-1 0,0 0 1 0,0 0-2 0,0 0 0 15,0 0-1-15,0 0 1 0,0 0-1 0,0 0 0 0,0 0-2 16,0 0 2-16,0 0 0 0,0 0-1 0,0 0-1 0,0 0 2 0,0 0-1 15,0 0 1-15,0 0 2 0,0 0-1 0,0 0 0 0,0 0 0 16,0 0 1-16,0 0 0 0,0 0 1 0,0 0 1 0,0 0-2 0,0 0 2 16,0-4 1-16,0 4 0 0,0 0 0 0,0 0 0 0,0 0-1 0,0 0 1 15,0 0 0-15,0 0 0 0,0 0 1 0,0 0 0 0,0 0 0 16,0 0 1-16,0 0 0 0,0 0 0 0,0 0 2 0,0 0-1 0,0 0 0 16,0 0 0-16,0 0 1 0,0 0-2 0,0 0 0 0,0 0 0 15,0 0 1-15,0 0-1 0,0 0-1 0,0 0 0 0,0 0 0 0,0 0-1 16,0 0 0-16,0-3-1 0,0 3-1 0,0 0-1 0,0 0 1 0,0 0-1 15,0 0 1-15,0 0-1 0,0 0-1 0,0 0-1 0,0 0 1 16,0 0-2-16,0 0 1 0,0 0 0 0,0 0-2 0,0 0 0 16,0 0 1-16,0 0 0 0,0 0 0 0,0 0-1 0,0-4-1 0,0 4 0 15,0 0 1-15,0 0-1 0,0 0 1 0,0 0-1 0,0 0 0 0,0 0 0 16,0 0 0-16,0 0 0 0,0 0 0 0,0 0 1 0,0 0 0 0,0 0 0 16,0 0 0-16,0 0 2 0,0 0 0 0,0 0 2 0,0 0-1 15,0 0 1-15,0 0-2 0,0 0 1 0,0-3 0 0,0 2-1 0,0-3 1 16,0 3-1-16,0-2 0 0,0-2 1 0,0 2 0 0,0 2 2 15,0-4 1-15,0 2 2 0,0-2 3 0,0 2 5 0,0-2 3 0,0 1 4 16,0-1 5-16,0 2 4 0,0-2 4 0,0 0 4 0,-2 3 4 16,2 0 3-16,0-1 1 0,0-2-2 0,0 5-2 0,0 0-5 0,0 0-7 15,0 0-8-15,0 0-8 0,-3 0-8 0,-1 5-4 0,4-2-8 16,-2 6-5-16,-1 1-5 0,3 2-5 0,-2 8-3 0,2 1-4 0,-7 0-1 16,6 9 0-16,-3 2 0 0,3 1 3 0,-6 7 1 0,2-4 4 0,0 6 5 15,-1 3 4-15,0-3 4 0,1 4 5 0,-1 2 4 0,-2-4 2 0,3 4 4 16,0-4 3-16,-4 3-2 0,4-6-2 0,-3 4-4 0,-4-3-9 15,6-5-9-15,-2 3-12 0,3-6-16 0,-4-1-16 0,4-2-15 16,-3-5-13-16,3-4-18 0,-4-1-17 0,4-2-21 0,0-4-21 0,-2-9-20 16,2 2-22-16,-4-4-17 0,4-4-18 0,-3-5-9 0,3-3-8 15,-4-3 1-15,1-6 2 0,1 0 4 0,-5-8 6 0,3 0 14 16,1-3 17-16,-3-4 26 0,3-2 31 0,-1 4 35 0,1-6 37 0,1 3 35 16,0-1 38-16,0 5 28 0,1-2 23 0,4 7 14 0,-2-1 11 0,4 5 8 15,4 4 7-15,1 1 2 0,4 2-1 0,-1 2-7 0,6 2-10 16,-4 2-11-16,9 2-13 0,3-2-11 0,0 6-10 0,5-4-5 0,4 2-4 15,0 2 1-15,1-2 0 0,4 0 0 0,0-2 1 0,3 3-2 16,-3-4-1-16,1 1-1 0,3 1 0 0,-5-1 0 0,3-3-1 0,-4 2 1 16,-2-5 1-16,1 2 4 0,-3 2 4 0,1-6 6 0,-4 2 9 0,-3-1 11 15,2-2 11-15,-7 1 11 0,1-2 10 0,-1 1 8 0,-2-3 9 16,-3 2 10-16,-4-5 8 0,2 0 7 0,-7 0 6 0,0-2 4 0,0 0 4 16,0-2 1-16,-5 1-2 0,0 0-2 0,0-1-6 0,0 3-2 15,0 0-4-15,-2 2-9 0,-1-1-10 0,1 7-13 0,2-3-13 0,-3 7-11 16,0 1-9-16,1 3-11 0,-2 5-9 0,3 3-10 0,-6 4-8 0,5 5-9 15,-5 4-9-15,2 5-7 0,4 3-7 0,-6 4-3 0,0 2 1 0,0 8 3 16,-1-2 4-16,1 4 1 0,-2 2 0 0,1 3-5 0,-1 1-8 16,1 1-14-16,-1 3-18 0,2 2-23 0,-5-3-24 0,7 4-28 0,-3-2-33 15,3-2-44-15,1 4-53 0,4-5-92 0,4 0-112 0,-3-3-55 16,8-1-25-16,-2-5-7 0</inkml:trace>
  <inkml:trace contextRef="#ctx0" brushRef="#br0" timeOffset="19800.8683">35971 7188 68 0,'5'-10'448'16,"3"-2"-3"-16,1 2-45 0,3-2-71 0,-5 5-106 0,8-5-125 0,-1 7-79 16,1-6-58-16,2 6-49 0,2-2-46 0,3 2-45 0,-3 2-43 0,3 3-66 15,-2-4-77-15,1 4-39 0</inkml:trace>
  <inkml:trace contextRef="#ctx0" brushRef="#br0" timeOffset="19933.9372">35798 7400 524 0,'-11'3'538'0,"9"-1"-1"0,-5 1 2 16,7-3-98-16,7 2-149 0,-2-2-88 0,5 0-54 0,7-2-36 16,2-1-24-16,8 1-24 0,4-1-23 0,8-4-30 0,2 2-32 0,5 1-41 15,4-1-45-15,6-1-76 0,0 1-88 0,0 4-94 0,-1-6-92 16,0 7-50-16,-3-1-27 0,-6 1-16 0</inkml:trace>
  <inkml:trace contextRef="#ctx0" brushRef="#br0" timeOffset="23983.8693">39653 11741 63 0,'6'-13'198'0,"-4"-1"5"0,1 1 5 16,1 1 2-16,-4 0-6 0,2 0-8 0,-2-1-8 0,0-1-9 15,0 2-12-15,0-1-11 0,0 2-13 0,-2-2-15 0,-5-2-12 16,5 2-12-16,-4-2-10 0,0 1-12 0,1 1-11 0,-3-2-14 16,-1 0-9-16,-1 4-6 0,-2-1-7 0,5-1-7 0,-6-1-5 0,1 5-8 15,-2-3-5-15,-3 2-3 0,3 5-3 0,1 0-4 0,-3 3-2 16,-1 2 0-16,-1 2 0 0,-3 5 0 0,2 1-1 0,1 4 0 0,-8 5 0 15,4 7-1-15,0 3 2 0,-6 4 0 0,6 3 0 0,0 6 2 16,2 5 1-16,-3-2 0 0,3 8-1 0,5 1-1 0,-3-4 0 0,5 5 1 16,3-2-2-16,-2-3 1 0,3 2-2 0,7-5-4 0,-4-4 0 15,6-2 0-15,0-2-1 0,0-3-1 0,6-5 0 0,-4-5 2 0,7 0 4 16,-4-4 1-16,3-1 5 0,4-5 2 0,-2-2 5 0,1-1 6 16,6-4 3-16,-4-5 5 0,4 0 3 0,1-2 2 0,2-2 3 15,0-5 1-15,3-1 1 0,-5-4-1 0,6 1-2 0,-2-4 0 0,1-2-3 16,-1-2-3-16,0-1-3 0,-3-2-2 0,3-3-2 0,-2-1-2 0,-4-2-1 15,4-1-2-15,-5-4 1 0,-1 0-2 0,-2-2 0 16,-2 0 2-16,2-3-2 0,-5 2 1 0,2-2-2 0,-4 1-1 0,3 1-1 16,-1 4 0-16,-5 3-1 0,3-1-1 0,-2 5-4 0,1 5-5 15,-4 0-5-15,0 9-4 0,0-2-2 0,0 7 0 0,0 3-1 0,0 3 1 16,0 4-1-16,-4 4 2 0,1 5 0 0,3 3-1 0,-2 8 2 0,-1 4 1 16,3 2 3-16,-2 3 4 0,2 4 4 0,-3 3 3 0,-1-1 2 15,4 1-1-15,-1 1-1 0,1 2-1 0,-7-3 0 0,7-2-2 0,0 0-2 16,0-3-3-16,7-1-2 0,-7-2-6 0,1-2-5 0,6-2-6 15,-5-3-8-15,3-4-8 0,3 2-10 0,-2-4-12 0,2-4-13 16,1-1-16-16,3-3-21 0,-6-2-20 0,8-2-31 0,1-3-34 0,1-3-40 16,4-1-42-16,1-1-64 0,1-6-74 0,0-5-34 0,4 0-14 15</inkml:trace>
  <inkml:trace contextRef="#ctx0" brushRef="#br0" timeOffset="24418.1007">40164 11098 263 0,'9'-19'239'0,"-4"-1"-60"0,3 3-50 0,4 1-30 0,-3 2-18 0,1 2-13 16,0-1-6-16,2 4-9 0,-2 2-11 0,4 0-12 0,1 2-11 0,-1 4-8 15,0 1-5-15,-1 1-2 0,-2 4 2 0,2 2 2 0,-1 1 2 16,-5 4 4-16,1 1 4 0,-1 5 6 0,-5-1 8 0,-2 3 7 15,-2 3 6-15,-6-2 7 0,-4 4 6 0,-2 3 8 0,1-1 5 0,-6-3 4 16,0 3 4-16,-7 1 3 0,3-1 1 0,-3-1 1 0,-1 2 2 16,1-1-3-16,-1-1-3 0,3-4-3 0,2 2-5 0,3 0-4 0,-3-4-5 15,8-2-5-15,1 0-7 0,-3-4-6 0,9 0-5 0,1-2-3 16,4 3-2-16,2-3 0 0,2-4 1 0,6 0 3 0,4 0 3 0,2 1 1 16,4-3 4-16,8-1 1 0,1 0 0 0,9-3 3 15,0 1 0-15,7-3-1 0,1 0 0 0,5-3-3 0,6 1-4 0,-2-1-6 16,1-2-7-16,4 1-5 0,-1 0-6 0,-8-1-4 0,2-2-4 0,-1 2-2 15,-6 2-3-15,-3-2-3 0,-5 2-1 0,0-2 0 0,-9-2 2 16,0 3 1-16,-5 3 2 0,-1-2 2 0,-6-1 2 0,-1 4 2 16,-6-1 0-16,-3 1 1 0,2 0 0 0,-5 0 1 0,-2 0 1 0,0 0 0 15,0 1-1-15,0 3-3 0,-5-1-8 0,0 2-14 0,0-2-16 0,-4 6-21 16,-5-5-23-16,3 3-27 0,-3 1-28 0,-3 2-35 0,1 0-44 16,-4 3-50-16,1-4-56 0,-3 6-73 0,0-4-85 0,0 2-41 15,1-1-17-15,-8 3-1 0</inkml:trace>
  <inkml:trace contextRef="#ctx0" brushRef="#br0" timeOffset="25001.8986">38573 11562 378 0,'0'-8'373'16,"-3"0"-75"-16,1 1-51 0,2 0-39 0,-3 4-25 0,-1-2-18 0,4 3-14 16,-2-1-15-16,-1 3-15 0,0 0-16 0,-3 3-9 0,5-1-8 0,-8 3-4 15,1 2 1-15,-4 3-2 0,-2 2 0 0,-1 0-2 0,-6 7-1 16,1 2-1-16,-2 2-1 0,-6 1 1 0,-6 4 0 0,2 1 0 16,-7 2-4-16,3 0-4 0,-2 3-7 0,-3 0-8 0,-1-3-7 0,1 4-8 15,-3-4-6-15,3 1-6 0,0-1-5 0,0-1-4 0,1-4-3 16,3 3-3-16,1-5-4 0,0 1-2 0,2-3-2 0,5-1 0 0,0-2-1 15,5-3-2-15,2 0 0 0,3-4 1 0,2 0-1 0,7-2 2 16,-2-2-1-16,4-3 3 0,1-1 0 0,0 1 2 0,5-2 1 0,-1 2 1 16,0-5 0-16,3 0 0 0,0 0 0 0,0 0 0 0,6 0-1 0,-4 0 1 15,5 0 0-15,-2-4 1 0,4 3-1 0,-3 1 0 0,3-3-1 16,5 3 0-16,-1-2 1 0,4-1-2 0,2 3 1 0,1 0 0 16,3 0 2-16,0 0 1 0,3 3-1 0,1-1 0 0,1 1 0 0,2 2-1 15,-1-1-1-15,5 4 0 0,-1 0 1 0,3 0-1 0,-4 0 1 16,7 4-1-16,-3-4-1 0,2 5-1 0,-3-1-2 0,1 1-3 0,-2-1-7 15,2 2-7-15,-7 2-9 0,5-1-12 0,-5 1-13 0,0 0-19 16,-5 1-21-16,2 0-25 0,-2 1-23 0,1-2-29 0,-6 3-30 0,0-2-39 16,1 0-47-16,-5 0-79 0,6 1-96 0,-6-3-54 0,4 0-31 15,-2-5-10-15,2 5 1 0</inkml:trace>
  <inkml:trace contextRef="#ctx0" brushRef="#br0" timeOffset="25569.113">41769 11289 117 0,'-4'-8'484'0,"1"1"11"0,1 0-70 0,-5 2-113 0,6 0-69 0,-3 3-47 0,3-1-28 15,-6 3-16-15,7-1-16 0,0 1-14 0,-2 0-15 0,-1 1-15 16,3-1-12-16,-2 5-10 0,2 0-9 0,0 0-7 0,0 5-7 0,0-3-6 16,0 3-4-16,2-1-4 0,3 3 1 0,2 3 2 0,-1 1 2 0,1-4 4 15,2 5 2-15,4-1 1 0,1 1 0 0,0-3-2 0,5 3-3 16,-1-2 0-16,3 1-2 0,6 1-1 0,-3-2-1 0,3 2-1 16,7-4-3-16,-5 1 0 0,7 1-2 0,-2-2-2 0,2-2-2 0,0 1-2 15,0 0-2-15,-4-3 0 0,0 1-4 0,3-3-2 0,-8 1-2 16,4-3 0-16,-8-1-2 0,3 1-1 0,-6-2 1 0,1 2-2 0,-7-2 1 15,-1-1 1-15,-3-2 2 0,4 3 3 0,-5-3 5 0,-4 1 5 16,2 2 7-16,-6-3 6 0,3 3 8 0,-4-3 5 0,0 0 5 16,-4 1 4-16,4-1 2 0,-1 4 4 0,-6-3-1 0,2 2 2 15,-1 1-4-15,-2 1-2 0,-6-2-6 0,1 2-5 0,-4 7-7 0,-6-2-7 16,0 3-6-16,-8 3-7 0,-2 3-10 0,-6 1-7 0,-2 5-15 16,-3 3-15-16,-5 1-19 0,-3 5-17 0,-4 2-23 0,0 0-24 0,-6 3-32 15,3 3-35-15,-6 5-41 0,0-4-41 0,2 3-74 0,-7 2-91 16,-1 2-85-16,1-1-83 0,-2 0-35 0,-3-3-12 0,-2 4 4 0</inkml:trace>
  <inkml:trace contextRef="#ctx0" brushRef="#br0" timeOffset="27184.7193">40092 15305 128 0,'0'-20'274'0,"0"4"-40"0,-1-3-26 15,-3-1-15-15,3 2-10 0,-6-1-10 0,2-1-7 0,-4 3-12 16,2-1-12-16,-1 3-16 0,-4-2-18 0,-2 4-17 0,4 0-16 16,-4 2-14-16,-3 0-14 0,0 5-11 0,-1-1-12 0,-1 6-7 0,-3 2-7 15,-4 6-5-15,2 6-2 0,-3 2-2 0,0 6-2 0,-2 4-2 16,0 6 1-16,-2 5 1 0,0 5 1 0,4 5 3 0,3 6 3 0,-5-1 1 15,9 2 0-15,-1 3-1 0,2-1 0 0,6-1-3 0,1-4-3 16,5 3-5-16,0-6-5 0,7-3-4 0,0-4-3 0,4-2-2 16,1-8-1-16,0 2-2 0,3-4-1 0,6-7 1 0,0-4 3 0,-1 1 6 15,4-6 5-15,0-3 6 0,6-3 6 0,-5-5 7 0,1-1 7 16,3-1 6-16,5-5 5 0,-4-3 6 0,2-3 3 0,3-1 5 0,-5-4 4 16,3-3 2-16,-2-2-1 0,1-2-1 0,-1-1-2 0,-2-3 2 15,1-2-1-15,-3-3 0 0,1 0 0 0,-4-1-1 0,-4-3 0 16,1-2-1-16,-2 5-3 0,-4-3 1 0,-1 3 0 0,0-1-1 0,-2 3 2 15,-3 3-4-15,1 2-3 0,1 0-7 0,-4 9-10 0,0 2-7 16,-4 4-3-16,1 2-2 0,1 7-3 0,-1 6-1 0,1 2-3 0,-5 7-3 16,2 4 0-16,-3 2-3 0,2 7-2 0,-2 6 2 0,3 1 0 15,-4 3 4-15,4 2 4 0,0 0 0 0,-2 2-1 0,2-3-4 0,3 5-5 16,-1-7-5-16,0 2-5 0,3-3-8 0,0 0-9 0,3-4-7 16,0-1-6-16,-1-3-8 0,3-2-8 0,4-5-10 0,-1 2-5 15,4-5-16-15,-2-4-15 0,8 2-23 0,-5-5-26 0,2-4-33 0,6 3-36 16,1-7-57-16,0-4-65 0,6 0-45 0,-1-3-37 0,0-5-13 15</inkml:trace>
  <inkml:trace contextRef="#ctx0" brushRef="#br0" timeOffset="27602.9603">40676 14646 163 0,'-2'-10'407'0,"-1"0"-76"0,3 3-110 0,3-1-70 16,-1 3-49-16,5 1-26 0,-1 1-17 0,6 3-17 0,2 0-17 0,3 0-16 16,-2 0-16-16,6 3-3 0,-1 1 1 0,2 4 4 0,1-1 8 15,-3 3 2-15,1 0 3 0,-1 2 1 0,-5 1 2 0,-1-1 1 16,1 4 1-16,-4-1 3 0,-6 2 1 0,0 1 3 0,-5 0 3 0,-5 2 4 16,0 0 5-16,-6 0 6 0,-4 4 6 0,0-2 8 0,-6-2 8 15,2 1 7-15,-4 3 7 0,-5-1 4 0,-1-5 3 0,5 5 2 16,-1-5 1-16,-2 0-1 0,3 1 0 0,1-5-3 0,1 5-5 0,5-7-4 15,4 2-7-15,-1-2-6 0,5 1-5 0,4 0-5 0,4-2-3 16,1-2-2-16,5 4-3 0,3-2 0 0,6-2-1 0,1-2 1 16,11 1 1-16,1 0 1 0,4-3 0 0,6-1 1 0,3 1 0 0,4-5-3 15,5 0-1-15,1 0-6 0,1-2-3 0,2-1-7 0,1-1-4 16,-1-1-5-16,-2-3-6 0,2 3-5 0,-5-2-4 0,-2-1-2 0,-2 4-3 16,-6-5 0-16,-2 6 1 0,-6-2-1 0,-2-2 3 0,-3 6-1 15,-9-3 2-15,1 1 2 0,-4 3 1 0,-1-1 3 0,-5 1 1 0,0 0 1 16,-5 0-1-16,-2 1 1 0,0-1 1 0,0 3-3 0,0 1-3 15,-2 1-8-15,-5 3-14 0,0-5-19 0,-1 6-22 0,-1 0-29 16,1 5-31-16,-3-5-42 0,3 5-47 0,-4-1-62 0,2 4-66 0,-2-1-72 16,2 3-72-16,1-2-34 0,1 7-16 0</inkml:trace>
  <inkml:trace contextRef="#ctx0" brushRef="#br0" timeOffset="28168.6906">39980 17836 182 0,'-2'-22'434'16,"-3"-1"-58"-16,2-2-93 0,-1 1-58 0,3 0-41 0,-6 0-20 16,5-2-8-16,-3 1-3 0,-2 4 0 0,2-2-10 0,-4 2-13 0,1 1-13 15,1 1-13-15,-7 4-13 0,3 2-12 0,-3 5-13 0,-3 0-12 16,2 6-11-16,-6 4-11 0,1 4-10 0,-3 0-8 0,-2 10-8 15,1 4-6-15,-5 3-4 0,2 0-3 0,-1 7 0 0,5 5 0 0,-3 2 0 16,4 0 1-16,0 1 1 0,3 6-1 0,2-5-1 0,3 2 0 0,1 3-4 16,4-6-3-16,2 3-6 0,0-4-1 0,2-3-4 0,5 1-1 15,4-5-2-15,-3-2 0 0,8-3-1 0,-4-4-1 0,4-1 0 16,2-3 3-16,0-4 4 0,2 0 1 0,1-5 5 0,3 3 6 0,0-7 4 16,-2 0 5-16,2-4 4 0,2-4 5 0,2 3 3 0,-3-7 3 15,1 1 2-15,3-5 3 0,-3 0 3 0,3 0 1 0,-1-2 2 16,-2-3 1-16,-2-4-1 0,-2 1 0 0,2-3-2 0,0-2-1 0,-3 1-1 15,-1-2-2-15,-4-3 0 0,-2-3-1 0,1 1-3 0,4 2 0 16,-10-3-2-16,3 0 0 0,2 4-5 0,-6 3-2 0,-1 2-6 0,4 3-6 16,-4 0-2-16,0 5-1 0,0 6-1 0,0 5-2 0,0 4 0 15,-4 4 0-15,4 4-1 0,-1 5-2 0,1 3-3 0,0 4-5 0,0 5-4 16,-4 0-4-16,4 1-7 0,0 8-3 0,0-5-11 0,0 3-15 16,4-4-16-16,-4 7-19 0,1-6-20 0,6-2-25 0,-2 0-32 15,4-1-35-15,1-3-40 0,2-1-44 0,3-2-56 0,-1-4-60 0,7-2-23 16</inkml:trace>
  <inkml:trace contextRef="#ctx0" brushRef="#br0" timeOffset="28441.0962">40635 16859 353 0,'8'-17'292'0,"3"5"-105"15,-3-2-69-15,6 3-51 0,-1 2-28 0,1 1-15 0,6 1-9 0,-4 2-5 16,1-2-2-16,0 7 1 0,-2 0 1 0,6 0-1 0,-8 7 4 16,1-1 1-16,-4 1 4 0,2 5 2 0,-3 3 2 0,-4-1 4 0,-3 1 2 15,-2 4 1-15,-2-1 2 0,-7 4 0 0,1 1 3 0,-2 2 1 16,-8-1 0-16,1 0-3 0,-5 0-1 0,4 4-3 0,-5-3-3 16,1 0-5-16,-2 3-4 0,2-5-6 0,3 0-8 0,-3 2-10 0,5-2-11 15,0-1-13-15,7-4-11 0,0 2-14 0,3 0-9 0,5-1-11 16,2-5-11-16,2 1-15 0,5 0-17 0,3-3-20 0,4-3-18 15,3-2-20-15,5 1-30 0,2-3-34 0</inkml:trace>
  <inkml:trace contextRef="#ctx0" brushRef="#br0" timeOffset="28704.7024">41545 16961 418 0,'4'-8'380'0,"-4"0"-97"0,0-1-58 0,0 1-36 16,2 1-21-16,-2 3-9 0,0-1-15 0,0-2-17 0,0 3-18 0,3 3-20 15,-3 1-13-15,0 0-12 0,0 1-8 0,2 2-7 0,1 1-7 16,0 5-7-16,-1-1-7 0,3 7-4 0,2-2-3 0,0 5 0 0,0 5 5 16,1 0 6-16,-3 8 4 0,1 5 7 0,-3-3 3 0,-1 6 2 15,-2 6-2-15,0 2-3 0,-2 4-9 0,-7 2-12 0,-3 2-16 0,2 3-21 16,-3 0-22-16,-4 2-26 0,-6-1-29 0,1 1-30 0,-5-4-36 15,3 4-44-15,-10-4-52 0,-2-1-58 0,0 1-67 0,-5-2-73 16,-3-2-32-16,1-2-12 0</inkml:trace>
  <inkml:trace contextRef="#ctx0" brushRef="#br0" timeOffset="29000.7648">39049 17187 177 0,'-7'-19'441'0,"2"4"-66"16,-4 6-104-16,3 0-61 0,-6 6-40 0,3 3-25 0,-5 3-16 15,1 10-12-15,-4 3-10 0,-2 7-16 0,-3 6-18 0,0 6-17 0,-2 6-13 16,-2 4-9-16,2 6-6 0,-1 9-2 0,1-1-3 0,5 9-1 15,-3-1-6-15,5 4-2 0,3-1-7 0,6 3-5 0,3 1-5 0,1 1-3 16,9-1 0-16,2 1 0 0,3-3-5 0,9-1-3 0,3-2-8 16,4-2-9-16,5-3-12 0,4 0-18 0,-1-6-18 0,11-5-27 15,3 0-28-15,1-10-37 0,2 4-42 0,7-11-76 0,4-4-93 0,-3-3-46 16,11-5-20-16</inkml:trace>
  <inkml:trace contextRef="#ctx0" brushRef="#br0" timeOffset="29385.1698">42095 16301 335 0,'6'-20'327'0,"5"3"-116"0,-3 2-61 15,2 0-33-15,2 3-18 0,-1 0-10 0,2 1-7 0,8 3-6 0,-8 2-10 16,3-1-10-16,1 3-11 0,0 4-12 0,-2 0-8 0,2 0-8 16,0 4-4-16,-7 0-3 0,4 4-1 0,-2 0 0 0,-3 0 4 0,-4 2 5 15,-4 3 4-15,-1-1 6 0,-1 5 6 0,-4 0 3 0,-4 2 5 16,-5 1 4-16,1 1 3 0,-8 2 4 0,3-4 2 0,-8 6 5 16,5-2 0-16,-1-2-1 0,-3 2-1 0,3-1-6 0,3-2-3 0,0-1-5 15,-1 0-4-15,6-6-4 0,4 2-4 0,1 1-5 0,4-4-1 16,2 0-3-16,3-2 1 0,5 0 1 0,3-2-1 0,6-1 1 15,3-2 1-15,5-1 2 0,2 0 1 0,7-3 3 0,8 3 2 0,2-4 0 16,5-4 4-16,7 3 0 0,1-6-3 0,1 2-5 0,3 4-11 0,0-5-17 16,3 0-20-16,-3 1-21 0,-3-1-26 0,-1 1-26 0,-1 1-30 0,-7 1-31 15,2 1-37-15,-7-1-41 0,-4 1-44 0,-1-1-39 0,-5 3-67 16,-4 0-75-16,-1 3-32 0</inkml:trace>
  <inkml:trace contextRef="#ctx0" brushRef="#br0" timeOffset="29730.3534">43188 17563 356 0,'-9'3'440'0,"4"-2"-64"0,2-1-96 15,-1 4-73-15,4-4-63 0,0 0-38 0,7 0-24 0,-2 0-17 16,4-4-10-16,-2 4-12 0,10-1-12 0,0-2-8 0,5-2-8 0,0-1-5 15,7 1-5-15,-2 1-5 0,7 0-8 0,-1 0-13 0,3-1-16 0,-4-1-23 16,2 1-23-16,2 4-26 0,-5-6-28 0,-4 7-26 0,0 0-23 16,-5 0-22-16,0 0-22 0,-6 7-14 0,-3-6-12 0,-1 7-5 15</inkml:trace>
  <inkml:trace contextRef="#ctx0" brushRef="#br0" timeOffset="29847.3874">43363 17826 139 0,'-17'10'204'16,"7"3"-10"-16,-2-3-9 0,7-3-16 0,2 1-19 0,3-1-19 0,6 1-24 15,1-7-21-15,5 4-19 0,7-5-20 0,3-1-19 0,5-3-18 0,7 0-20 16,2-4-20-16,5 2-24 0,4-5-31 0,1-1-33 0,3-3-37 0,1 0-39 16,2-1-61-16,-2-2-76 0</inkml:trace>
  <inkml:trace contextRef="#ctx0" brushRef="#br0" timeOffset="31019.1465">45770 17124 104 0,'-4'-17'295'0,"2"-1"-41"0,2 1-25 0,-3-3-12 0,0 4-4 15,3-4-1-15,0 2-2 0,0 1-6 0,0 1-12 0,0-1-8 16,0-3-10-16,0 9-7 0,0-5-9 0,0 3-6 0,0 2-8 0,0 4-10 15,0-4-10-15,0 5-12 0,0-2-14 0,-2 3-14 0,2 2-13 16,-3 2-11-16,3 1-13 0,-4 1-7 0,4 2-9 0,-2 4-5 16,-1 1-6-16,1 4-3 0,-5 3-3 0,6 3-1 0,-4 2 1 0,-4 5 1 15,4-1 6-15,-4 2 3 0,-4 2 6 0,1 1 2 0,2 4 3 16,-4 1 0-16,0-1-1 0,-3 2-2 0,0 2-1 0,2-6-3 0,-6 6 0 16,8-2-3-16,-3-3-2 0,-1 0-2 0,4-3-5 0,1 2-2 15,-2-4-4-15,6-4-2 0,1-1-4 0,-2-2-1 0,6-4-3 16,1 0-1-16,2-4 2 0,2-2 0 0,1 0 0 0,2-3 0 0,6 3 1 15,-3-5 1-15,6 0-1 0,-1 0 1 0,8-2 1 0,1-2 0 16,0 2 1-16,-1-2-1 0,8-1 1 0,-2 0-1 0,2 0 1 0,2-1-1 16,-1-2 2-16,3 2-1 0,-3-6 2 0,1 1 1 0,-2 1 1 15,0-5 1-15,0 3 1 0,-3-3 3 0,-2 2 2 0,-2-3 0 0,3 0 2 16,-6-2 0-16,-2 2-1 0,2-2-1 0,-2 1-2 0,-3-3-1 16,-4 2 1-16,2 1 0 0,-2-1 2 0,-1 3 1 0,-1-3 1 15,-3-1 0-15,0 1 0 0,0 1 1 0,-1 3 1 0,-1-1 0 0,-1 0 2 16,-2 3 0-16,3-1 2 0,-3-2 1 0,0 5-2 0,0-2 0 15,0 2-3-15,0 0-2 0,0 1-2 0,0 1-2 0,0-1 0 0,0 0-2 16,-3 3-3-16,3-3-1 0,0 1-3 0,0 3-2 0,0 0-2 16,0 0-3-16,0 0-1 0,0 0-2 0,0 0-2 0,0 0-1 15,0 0-1-15,0 0-1 0,0 0-2 0,0 0 0 0,0 0-3 0,0 0 0 16,0 0 2-16,0 0 0 0,0 0 1 0,0 0 0 0,0 0 0 0,0 0 1 16,0 0 2-16,0 0 0 0,0 0 2 0,0 0 2 15,0 0 0-15,0 0 2 0,0 0 1 0,0 0 2 0,0 0 1 0,0 0 0 16,0 0 1-16,0 0 0 0,3-1 2 0,-1-3-1 0,-2 4 2 15,3-2 0-15,1 1 2 0,-4 1-1 0,2-4 0 0,-2 3 1 0,3-2-1 16,0-2-2-16,-3-2 1 0,2 3-1 0,2 3 0 0,-3-7-1 16,6 0 0-16,-5 1 0 0,1-3-2 0,-1 0 0 0,5 0-2 0,-7-1 0 15,1-1 0-15,-1-2-1 0,4 1 1 0,-1-2 0 0,-3 2 0 16,0 3 0-16,0-1 0 0,0-1 0 0,0 2 2 0,-3-2-2 16,-1 4 0-16,4-1-1 0,-1-2 0 0,-3 2 0 0,1 2 0 0,-2-2-1 15,0 1 1-15,-4 1-1 0,1-2-3 0,-1 1-1 0,2 2 0 0,-5-2-2 16,2 0-2-16,-2 1-1 0,-3-3-1 0,1 5-1 0,-3-2-1 15,0 3 1-15,2-5-2 0,-6 1 0 0,2 5 1 0,1-2-1 16,-3 2 1-16,2-2 2 0,1 5 0 0,-4 0 2 0,-1 0 1 0,5 0 1 16,-5 5 2-16,5-1 3 0,-4 2 0 0,-1 3 2 0,1 4 0 15,-3-1 1-15,2 5 2 0,3 0 0 0,-2 5 2 0,0 5 3 16,1 1 0-16,1 2 0 0,-2 3 1 0,1 4 0 0,6-1 0 0,-2 4-1 16,0 3 0-16,3-2-2 0,4 1 1 0,-2-1-2 0,5 0 0 15,-2-2-5-15,3 1 0 0,1-4-2 0,5-6-3 0,0 3-1 0,0-4 0 16,0-2-2-16,5-4 0 0,1-3 1 0,-4-3 1 0,5-2 2 15,0-2 4-15,1-1 1 0,4-4 3 0,-1 0 2 0,2-7 1 16,1-1 2-16,6-1 1 0,-1-6 0 0,0 2 0 0,6-4 1 0,-4-5 1 16,1 1 1-16,7-5-1 0,-2-2-1 0,-3 2-2 0,3-9-1 15,-1-1 0-15,-4 3 0 0,2-5 1 0,2 1-2 0,-4-4 1 0,0-2 0 16,-3 3 0-16,-4 0 0 0,6 0-2 0,-6 2 1 0,0 3-3 16,-5 1-1-16,1-2-2 0,-3 4-2 0,1 8-6 0,-1-2-4 0,-3 6-3 15,-1 2-4-15,-2 3 0 0,-2 2 1 0,0 5 0 0,-2 5 0 16,2 1 2-16,-5 5 0 0,1 1 1 0,-1 9 2 0,-2 0 1 15,2 4 4-15,-3 5 3 0,3 2 3 0,-4 0 4 0,4 0 3 0,-4 5-1 16,4-2 1-16,-3-3-1 0,6 4 0 0,-6-4 1 0,4-3-2 16,2-3 0-16,-1 3-4 0,3-5-4 0,3-2-7 0,-1-5-11 0,3 0-13 15,4-2-16-15,-1-3-23 0,4 0-29 0,-2-4-32 0,8-7-35 16,0-1-49-16,4-1-54 0,2-7-100 0,4-4-119 0,1 0-59 16,-2-3-28-16,0-4-8 0,0-3 0 0</inkml:trace>
  <inkml:trace contextRef="#ctx0" brushRef="#br0" timeOffset="31385.8355">46602 16482 461 0,'-7'-13'485'0,"0"3"-56"0,-1 1-85 0,2-3-76 0,1 7-65 16,2-3-38-16,1 0-18 0,-1 2-16 0,1 1-9 0,2 1-20 15,0 0-21-15,0-1-18 0,0 5-16 0,0 0-11 0,0 5-6 16,0 2-5-16,0-1-1 0,0 4-4 0,0 3-5 0,0 3-4 0,0 0-2 15,0 2 1-15,0 4 5 0,0 1 6 0,0-3 7 0,0 5 4 16,0-4 2-16,0 1-2 0,0-2-1 0,2-4-2 0,1 4-1 0,2 0 0 16,4-4 0-16,-1-2 0 0,6-1 2 0,-4-6-1 0,9 3 0 15,3-4-1-15,0-2-1 0,6-3 0 0,6-1 0 0,-4-3 0 16,3 1 1-16,-1-6 4 0,4-3 2 0,0 2 3 0,-4-4 4 0,2 0 4 16,-3-6 4-16,-2 3 3 0,-2-2 4 0,2-5 5 0,-5 4 5 0,-2-2 6 15,-3-3 4-15,3 1 3 0,-5 3 2 0,-3 2-3 16,-4-2-6-16,2 2-11 0,-3 6-13 0,-2-4-10 0,-1 8-9 0,-4 3-6 15,2 1-7-15,-4 4-8 0,0 9-7 0,-4-1-7 0,-1 12-7 0,-4-2-7 16,1 5-4-16,-2 7-9 0,-1 2-11 0,-4 5-15 0,1 2-18 16,-1 5-29-16,-5 4-33 0,4-1-43 0,-1 6-47 0,0-5-109 0,-2 3-145 15,2 4-72-15,2-2-35 0,1 0-20 0,-3-3-8 0,4-1 2 16</inkml:trace>
  <inkml:trace contextRef="#ctx0" brushRef="#br0" timeOffset="32034.6574">40024 20231 180 0,'4'-27'452'0,"-3"0"-67"0,-1-1-106 0,-1 0-65 16,-4 2-43-16,-2 1-22 0,-2 0-13 0,-1 1-10 0,-4 0-8 0,1 3-13 15,-1 2-16-15,-3 3-15 0,0 0-14 0,-2 0-13 0,4 7-11 16,-6-2-8-16,-1 7-8 0,0 4-6 0,2 0-5 0,-3 8-6 0,1 0-3 15,-3 5-4-15,2 6-4 0,1-1-4 0,2 7-1 0,-2 4-3 16,1 4-1-16,6 2 0 0,-2 2 1 0,3 6-1 0,2-3 1 0,2-2 0 16,1 3-1-16,1 4 2 0,6-10-1 0,-1 8 0 0,3-9 0 15,0 0 2-15,3-1 0 0,-1-2 2 0,6-6 1 0,-2 0 0 16,2-5 5-16,4-2 2 0,-2-5 3 0,4 2 3 0,0-7 3 0,3 0 4 16,0-4 3-16,-2-4 3 0,6-4 3 0,-3 0 2 0,1-4 2 0,0-4 1 15,3-1 4-15,0-4 4 0,-1-1 2 0,-6-1 2 0,5-2 2 16,-1-2 3-16,-3-5 0 0,1 1 2 0,-4-1-1 0,1-2 2 15,-1-1 1-15,-4 1 0 0,3 0 2 0,-5 2-1 0,1-4-1 0,-1 8-7 16,-2-1-8-16,-3 7-8 0,5 1-9 0,-6 1-6 0,-1 9-5 16,4-1-5-16,-4 8-2 0,0 0-5 0,0 8-1 0,0 0-4 0,0 11-3 15,0-2-4-15,0 8-8 0,0-2 0 0,0 11-2 0,0-1-4 16,0 0-8-16,2 3-14 0,-2 3-16 0,3-2-21 0,0-3-19 16,3 2-26-16,2 1-28 0,1-4-36 0,-3-3-39 0,8-1-65 0,1-2-78 15,1-6-42-15,2-4-24 0</inkml:trace>
  <inkml:trace contextRef="#ctx0" brushRef="#br0" timeOffset="32351.9271">40561 19625 70 0,'0'-22'438'15,"2"2"-18"-15,3 0-32 0,4-1-82 0,3 2-109 0,-4-1-62 16,6 3-40-16,0 0-19 0,-1 0-11 0,6 3-12 0,0-2-13 0,1 5-10 15,2-2-12-15,-1 2-8 0,-1 3-6 0,-1 2-3 0,0 3-2 16,1 1-1-16,-6 4 1 0,0 2 0 0,-4 5 1 0,-5 2 1 16,3 2 1-16,-8 2 1 0,0 5 2 0,-8 0-1 0,1 4 3 0,-5 0 1 15,-2 3 1-15,-3-1 1 0,-5 2 0 0,2-1 2 0,-2 0-2 16,-4 1 0-16,2-4-2 0,2 0-3 0,-4 0 0 0,4 1-2 16,7-2-2-16,-2-3-2 0,3 0-1 0,2-2-1 0,5-4-2 0,4 1-1 15,3-1 2-15,3 0 1 0,4-1 0 0,9-5 4 0,-3 4 2 0,8-8-2 16,1 2-1-16,9 0-4 0,1-6-1 0,4 0-8 0,3 0-8 15,2-3-15-15,0 0-18 0,2-2-24 0,-1 0-28 0,1-3-38 16,-2-3-44-16,0 2-54 0,0-3-61 0,-2 0-55 0,-3 3-54 0,-1-3-26 16</inkml:trace>
  <inkml:trace contextRef="#ctx0" brushRef="#br0" timeOffset="33202.4783">41655 19345 329 0,'6'-14'385'0,"0"2"-81"0,2 3-65 16,-3-3-55-16,4 4-36 0,-4 1-24 0,0 2-14 0,3 2-7 0,1 6-11 16,0 1-9-16,1 4-8 0,3 4-6 0,1 2-4 0,0 6-2 15,-1 2 1-15,4 7 2 0,0 6 1 0,-1 0 5 0,1 5 1 16,-4 5 2-16,1 1-3 0,3 4-5 0,-7-1-4 0,-1 3-3 0,-4 2-6 16,2 1-6-16,-7 2-7 0,-7-3-12 0,2 3-11 0,-5 0-11 0,-4-1-15 15,-8 3-16-15,-4-2-18 0,2 3-21 0,-11-2-24 0,-5 2-27 16,-1-2-41-16,-5 1-50 0,-3-2-86 0,-9 2-108 0,-3 1-52 0,-4-4-27 15,-5 0-10-15</inkml:trace>
  <inkml:trace contextRef="#ctx0" brushRef="#br0" timeOffset="33519.1409">39064 19616 101 0,'-7'-19'444'15,"1"2"6"-15,-3 7-75 0,4-3-115 0,-4-1-70 0,4 8-47 16,4-1-31-16,-8 6-18 0,4 2-11 0,-4 6-6 0,1 6-8 15,-1 0-10-15,1 10-16 0,-2 1-16 0,-2 8-11 0,1 8-8 0,-1 2-6 16,6 4-3-16,-3 5-2 0,1 2-3 0,4 6-3 0,2 0-2 16,2 6 0-16,2-7 2 0,7 7-3 0,-1-5-2 0,2 5-5 0,4-2-7 15,7 4-9-15,1-10-12 0,0 3-14 0,2-2-17 0,6-4-20 16,3-2-22-16,6-5-28 0,-1-4-32 0,9-4-34 0,3-2-35 16,-1-4-59-16,9-7-73 0,5-6-33 0</inkml:trace>
  <inkml:trace contextRef="#ctx0" brushRef="#br0" timeOffset="34002.6342">42359 18863 32 0,'5'-14'215'0,"4"-2"-50"0,-4 3-30 0,3-3-14 0,6 0-9 0,-1 4-5 15,5-3-7-15,-1 2-12 0,1 3-15 0,4-1-12 0,1-1-12 16,-1 5-5-16,2-4-4 0,1 6-4 0,-1 1-4 0,2 1-4 16,-4 2-2-16,0-3-3 0,0 4-4 0,-3 4-2 0,-2-3 0 15,-2 5-2-15,-1 0 1 0,0 2 1 0,-6 2 0 0,-3 0 2 0,2 3 1 16,-5-3 4-16,-2 3 4 0,-2 2 4 0,-5 1 0 0,2 0 3 15,-3 0 3-15,-6 1 2 0,4 0-1 0,-4-1 0 0,1 1 1 0,-1-4-3 16,-7 3-1-16,8 0-3 0,-1-5-3 0,4 2-4 0,-2-1-5 16,3-5-4-16,4 1-5 0,-3-1-4 0,3-2-4 0,3-1-7 15,2 0-1-15,0-3-3 0,2 3-1 0,3-1 2 0,3-3 0 0,1 1 3 16,3 2 1-16,1 0 4 0,1-2 0 0,1 4 1 0,8-2 1 0,-3 2 1 16,1 1 3-16,4-1 2 0,-3 3 3 0,0 0-1 0,1 0 0 15,-1 2-2-15,-7 0-1 0,4 0-1 0,-2-1-1 16,-3 4 0-16,-2-1 2 0,-2 0 2 0,-2 0 5 0,-3 4 4 0,1-4 6 0,-6 1 4 15,0-1 4-15,-6 1 3 0,1-1 1 0,-5 1 3 0,-5 4 1 16,-1-2-1-16,-6-2 0 0,-3-1-6 0,-3 0-7 0,-4 0-11 16,0 0-15-16,-8-2-19 0,4 0-21 0,-3-3-26 0,3 1-28 0,1 0-37 15,1-4-43-15,-1-3-65 0,8 2-76 0,0 1-63 0,5-4-57 0,3-4-26 16</inkml:trace>
  <inkml:trace contextRef="#ctx0" brushRef="#br0" timeOffset="34229.4099">43435 19774 268 0,'0'0'418'15,"0"0"-3"-15,2-4-81 0,4 4-118 0,5-5-88 0,2 2-69 0,4 2-39 16,6-3-22-16,0-3-9 0,5 2-3 0,6 1-1 0,-5-3 2 15,10 2-5-15,-3 3-7 0,1-4-13 0,3 1-15 0,-1 3-14 0,-7-2-18 16,1 4-15-16,1-3-16 0,-10 3-15 0,3 3-18 0,-5-3-17 16,-1 4-19-16,-6-2-10 0,-3 6-5 0,-7 0 1 0</inkml:trace>
  <inkml:trace contextRef="#ctx0" brushRef="#br0" timeOffset="34349.5443">43713 19996 12 0,'-22'14'213'15,"1"0"4"-15,3-1-1 0,0 2-7 0,5-6-17 0,-1 0-22 16,6 2-24-16,3-2-24 0,-1-1-22 0,3-1-21 0,6 0-15 15,1-3-12-15,3 5-8 0,1-5-8 0,6-1-12 0,6-2-12 0,4 2-21 16,2-3-22-16,3-3-26 0,5 2-33 0,2-3-41 0,5-3-43 0,3 2-70 16,-3-1-84-16,5-1-44 0,2-4-24 0</inkml:trace>
  <inkml:trace contextRef="#ctx0" brushRef="#br0" timeOffset="34852.0531">45703 19793 425 0,'0'-15'471'0,"0"-2"8"0,-3 0-71 0,3 0-110 0,-5 0-78 16,3 0-60-16,-5-2-31 0,5 3-17 0,-3-3-8 0,-3 1 1 0,1 2-6 16,0 2-4-16,-5-3-11 0,4 1-12 0,-3 1-9 0,-2 1-8 0,-1-1-7 15,0 3-6-15,1 2-6 0,-4-2-4 0,-2 1-7 0,2 4-3 16,-2 2-6-16,-1 0-4 0,1 3-2 0,0 2-2 0,0 2 0 15,-3 3-1-15,0 2-1 0,2 3 0 0,-1 2-3 0,-1 0 0 0,1 8-2 16,6 0-2-16,-5 4-1 0,1 0 0 0,2 6 0 0,2 0 0 16,1 5-1-16,-3-2 0 0,3 3 0 0,4 7-2 0,-2-3 0 15,3 0-2-15,1 1-1 0,1 2-3 0,0-8-1 0,6 10 0 0,1-9 0 16,0-1-2-16,1-2 1 0,6 2-1 0,-2-7 1 0,4-4-1 0,-2 4 3 16,1-5 3-16,4-3 5 0,-3-2 4 0,4-7 6 0,1 1 6 15,-4-2 5-15,4-5 2 0,3-2 5 0,0-3 2 0,-2-3 3 16,2-2 4-16,0-5 2 0,-1-2 2 0,6-3 1 0,-5-2 0 0,0-3 0 15,-2-4 0-15,6 0-2 0,-6-2-1 0,-1 0 0 0,-1-9 1 16,-1 2 0-16,-1-2-1 0,2-1-1 0,-1-4 1 0,-3 2 0 16,-3-4 0-16,1-1 1 0,0 4 0 0,0 1-1 0,-2-2 0 0,0 2-1 15,0 5-1-15,2 0-4 0,-5 1-4 0,1 8-6 0,-1 5-5 16,-2 3-5-16,3 4-4 0,-3 0-4 0,0 8-3 0,0 4-3 0,0 3-1 16,-3 2-2-16,3 7-2 0,-2 4-1 0,-1 5-1 15,1 4-1-15,-1 1 5 0,-2 6 2 0,-1 4 5 0,-2-1 2 0,1 9 2 16,0-5-3-16,-1 2-7 0,-1 3-7 0,1-6-11 0,-1 3-14 15,4 0-16-15,-3-4-20 0,2 1-23 0,3-5-25 0,1 3-26 0,2-4-28 16,2-5-27-16,5-3-37 0,0 0-41 0,1-4-83 0,6-6-101 0,-1-2-55 16,8-4-30-16,-2-6-7 0,3-2 5 0</inkml:trace>
  <inkml:trace contextRef="#ctx0" brushRef="#br0" timeOffset="35202.1578">46305 19127 50 0,'-5'-24'461'16,"0"2"13"-16,-7 4-57 0,3-5-89 0,3 2-68 0,-6 4-54 15,1 2-34-15,-1 0-24 0,4 3-12 0,-2 1-7 0,-1 6-11 16,-4 0-11-16,5 2-14 0,-4 3-15 0,-3 3-14 0,2 2-14 0,-2 0-10 16,-2 8-14-16,-1-1-10 0,-3 6-7 0,5 5-5 0,-1-2-5 15,0 6-2-15,-1-4 1 0,6 6-1 0,0-1 1 0,4 4-2 0,2-3 1 16,2 1-1-16,0 3 1 0,6-5 2 0,3 3 2 0,2-1 1 15,2-7 2-15,3 5 1 0,0-1 3 0,4-9 3 0,7 2 2 0,-3-3 1 16,1-3 4-16,3-2 2 0,6-1 1 0,-6-3 0 0,5-5 0 16,2-3-1-16,-5 0-1 0,1-7 0 0,3 0-1 0,-4-1-1 15,-2-4-1-15,0 1-1 0,-3-1 0 0,-2-4-1 0,0 2-1 0,-4-2-1 16,-4 0 0-16,-2-3-1 0,0 6-2 0,-7 0-2 0,0 1-4 0,-4 1-4 16,-1 4-2-16,-7 3-5 0,-3 4-5 0,-2 0-6 0,-2 4-8 15,-3 3-12-15,-5 4-14 0,-1 2-20 0,-2 4-22 0,-1 5-23 0,0 3-24 16,2-1-32-16,0 0-40 0,0 4-59 0,4 1-70 0,2 2-68 15,1-5-64-15,7 0-30 0,-2 1-10 0</inkml:trace>
  <inkml:trace contextRef="#ctx0" brushRef="#br0" timeOffset="35445.7276">47095 20024 396 0,'-11'0'463'0,"3"0"-5"0,-1 0-4 0,6-3-101 0,3 3-150 0,0 0-87 16,3-4-55-16,6 4-27 0,-1-1-14 0,8-2-10 0,1 3-9 0,5-3-11 16,0 2-10-16,2-4-7 0,3 2-4 0,7-1-8 0,-1-1-12 15,-1 5-14-15,2-3-17 0,-1 1-17 0,-1-4-15 0,-1 4-16 0,-1-1-18 16,-2 1-15-16,-3-3-17 0,-1 3-17 0,-5-1-15 0,1 3-9 15,-4 0-4-15,-3 0 3 0,-4 0 6 0</inkml:trace>
  <inkml:trace contextRef="#ctx0" brushRef="#br0" timeOffset="35563.1541">47359 20141 67 0,'-22'14'197'0,"3"-1"0"0,-1-1-4 0,6-3-5 0,4 1-10 0,-2 0-12 16,7-3-10-16,3-1-13 0,-1 0-15 0,6 0-16 0,2-4-14 15,4 1-13-15,4-2-18 0,3-1-16 0,6-1-21 0,5-2-23 0,0-2-35 16,9 0-40-16,0-2-48 0,3-1-55 0,0 1-82 0,4-3-99 15,1-3-52-15,-3 1-29 0</inkml:trace>
  <inkml:trace contextRef="#ctx0" brushRef="#br0" timeOffset="35987.4733">49107 19745 510 0,'-2'-4'545'0,"-3"0"5"0,-2 1-28 0,2-2-45 16,0 5-101-16,0 0-130 0,-2 0-69 0,2 3-43 0,-4-1-21 16,4 3-10-16,-3 1-13 0,3 3-15 0,-4-1-13 0,4 7-12 15,0-3-8-15,-4 1-5 0,4 2-3 0,0-4-1 0,-2 4-3 0,6-1-4 16,-3 2-5-16,4-3-3 0,4 2-3 0,-3-2-3 0,6 1 2 0,0-1 1 16,2-8 3-16,2 6 5 0,0-4 2 0,2-2 2 0,4 0 1 15,0-3 1-15,4 1 3 0,-1-3 1 0,4-3 2 0,2 1 1 16,-4-3 1-16,5 0 0 0,-3-2-2 0,2-4-2 0,-2-1-3 0,1 3 0 15,-3-3-2-15,1-3 0 0,-8-3 1 0,5 3 3 0,-6-2-1 16,-4-3 2-16,2 1-1 0,-5-1 3 0,2-4 0 0,-6 0 0 0,-1-1 1 0,-2 2 0 16,-2-1 0-16,-3 0-1 0,-4 0-4 0,1 3-3 0,-4 1-5 15,-2 3-7-15,-1 5-4 0,-6 3-3 0,1 1-3 0,-6 8-4 0,-1 3-2 16,-5 3-2-16,-2 8-3 0,-4 3-2 0,2 2-2 0,-6 6-3 16,1 3 0-16,3 4 0 0,2 0 2 0,0 2 1 0,6 0 1 0,-1 1 1 15,9 3-1-15,7-4 1 0,1 2 1 0,0-6 3 0,7 3 2 16,7-4 2-16,7-2-2 0,0 2-1 0,7-8-10 0,6-1-11 0,2-1-17 15,6 0-17-15,-1-7-24 0,5 1-26 0,4-5-28 0,5-1-30 0,2-2-34 16,-1-4-37-16,3-1-45 0,2-1-52 0,3-3-88 0,-7-1-105 16,6 1-52-16,-1-3-23 0,-2-2-2 0,2 1 8 0</inkml:trace>
  <inkml:trace contextRef="#ctx0" brushRef="#br0" timeOffset="36128.3487">50260 20156 392 0,'8'4'494'0,"1"-3"-46"0,-8 2-76 0,6 1-59 16,-7-3-52-16,2-1-26 0,-2 0-13 0,0 0-9 0,0 0-6 15,0 0-14-15,0 0-20 0,0 0-20 0,0 0-20 0,0 0-18 0,0 0-14 16,0 0-21-16,0 0-25 0,0 0-29 0,0 0-32 0,0 0-31 16,0 0-33-16,0 0-33 0,0 0-35 0,0 0-34 0,3 0-38 0,-3 0-52 15,0 0-59-15,0 0-83 0,0 0-94 0,0 0-43 0,0 0-18 0,0 0 1 16</inkml:trace>
  <inkml:trace contextRef="#ctx0" brushRef="#br0" timeOffset="37003.3419">51472 14191 1 0,'26'-7'60'0,"-2"2"-11"16,1-2-11-16,-1 6-9 0,2-3-7 0,-4 4-11 0,0 4-3 0,-1-3-1 15,-1 6-2-15,-1 0 0 0,-1-1-2 0,3 5-2 0,-7 0 4 16,-1 2 4-16,1 0 9 0,-4 1 10 0,-1 5 8 0,-4-1 7 0,2 2 7 16,-2 4 9-16,-5 0 6 0,1 3 6 0,-1 2 3 0,-1 6 4 0,1 2 4 15,-4 1 4-15,3 0 1 0,1 10-1 0,-4-1-5 0,4 4-7 16,0 2-7-16,4-2-5 0,-4 7-3 0,5-1-5 0,0 2-4 15,3-2-4-15,1 2-1 0,-1-2 0 0,6 0-1 0,0-1-2 0,1 3-4 16,2-8-5-16,2 2-3 0,1-3-1 0,-1-4 0 0,-2 2-2 0,4-5-3 16,-1-2-1-16,-5-2-2 0,2-2-2 0,2-8 2 0,-5 1-2 15,3-2 0-15,-3-4-2 0,-3-5 3 0,3-2 6 0,-4-1 8 0,2-1 9 16,-5-6 10-16,2 2 10 0,-4-5 8 0,3 0 7 0,-1-5 5 0,0 3 4 16,1-4 0-16,-2-4 2 0,2 0 1 0,-3-4 3 0,4 0-3 15,-2 0-5-15,-1-4-6 0,1 0-8 0,-2 0-8 0,0 0-7 0,-1 0-5 16,-2-3-4-16,1 2-4 0,-3 5-5 0,0-5-7 0,-3 2-5 0,3 7-7 15,-2-1-5-15,-5 2-5 0,0 6-4 0,-1 2-3 0,-6 3-5 0,0 5-1 16,-6 7-4-16,5 5-4 0,-8 5-5 0,-2 6-2 0,-2 9-3 16,3 5 2-16,-4 7 2 0,-1 2 4 0,6 5 7 0,-5 5 4 0,6 8 7 15,-4 1 2-15,4 3 5 0,4 1 2 0,-1 2 2 0,2 2 3 0,1 4 4 16,1-3 5-16,1 2 2 0,8 4 3 0,-3-2 1 0,1 0-2 16,2 0-5-16,3 4-5 0,0-6-4 0,3 2-6 0,3-2-4 0,2 1-3 15,0-2-3-15,4-7-1 0,-1 8-1 0,4-7 1 0,-2-2 1 16,2 2 1-16,4-3 1 0,-3-2 2 0,1 0 0 0,0-4 3 0,3 2 1 15,0-3 3-15,-2-2 1 0,6 1 2 0,-6-1-1 0,7-4 1 0,-1 0-2 16,-1 2 0-16,2-1-2 0,-1-4 0 0,1 3-1 0,-3-8 1 16,3 3-2-16,0 0 1 0,-7-7-1 0,6 0 1 0,-6-4 0 0,-1-1 0 15,-2-2 1-15,-2 1 2 0,-5-4-1 0,2-2 2 0,-5 0 0 0,-2-2 0 0,-2-1 0 16,-5 1 1-16,0 0-2 0,-5-4 3 0,2 0 3 0,-7 5 3 16,-2-4 2-16,-1 0 2 0,-1 4 2 0,-4-5 2 0,1 3-1 0,-5 2 1 15,0-1 2-15,-5-2 0 0,1 3 3 0,1-1 1 0,-7 0 1 16,-1 3 1-16,0-2-4 0,2 2-1 0,-3 2-3 0,-3-4-4 0,-1 4-7 15,-2 1-6-15,4-3-10 0,-5-3-11 0,7 7-10 0,-3-5-11 16,0-7-14-16,3 9-14 0,0-10-17 0,5 1-20 0,0 0-19 0,4-5-26 16,1-1-24-16,4-5-24 0,1 0-22 0,2 0-30 0,6-3-35 0,1-2-44 15,0-2-49-15,6 0-62 0,-2-5-67 0,1 2-26 0,5-2-6 16,-2 1 6-16</inkml:trace>
  <inkml:trace contextRef="#ctx0" brushRef="#br0" timeOffset="46554.6419">37388 4886 25 0,'24'-19'53'0,"1"-2"-2"0,-1 5-5 0,3-3-5 0,2 3-4 0,0-5-2 16,6 2-3-16,-6-1 0 0,10 2 1 0,-2-2 3 0,6 3 0 15,-6-4-4-15,11 1-1 0,-5 0 0 0,5 0-2 0,1 2-3 0,0 1-1 16,4 0-3-16,2 0-5 0,3-2-6 0,-4 7-2 0,6-4-2 0,-2 7-4 16,4 0-4-16,-3 1-2 0,4 0 0 0,-5 4-3 0,4 1-1 15,-4 1-2-15,-2 2-2 0,0 2-1 0,-5 1-1 0,6 1-1 16,-6 4-1-16,-2-3 1 0,-1 4 1 0,-2-1-1 0,-2 0 0 0,1 1 0 16,-4 2 2-16,0-2 1 0,-2-2-2 0,-2 5 2 0,3-4 1 0,-5 2 3 15,3 1 5-15,1-5 3 0,-1 5 2 0,1-2 2 0,2 0 1 16,-2-1 1-16,5 3 6 0,-3-3-1 0,4-2-1 0,-3 1 3 0,3 0 2 15,4 1-1-15,4-4-2 0,-2 4-2 0,5-3-1 0,-1 1 0 16,3-1 2-16,0 0-2 0,2 0-4 0,3 3 1 0,0-3-1 0,0 2-2 16,2 0 0-16,-2-3-1 0,-4 3-2 0,3-2 0 0,-6 2 3 0,2 1-2 15,-2-4-3-15,-4 0-3 0,-3 1-1 0,0 2-1 0,-1-6 3 16,-2 5 1-16,-5-1-1 0,0-1 1 0,2 0 1 0,-7-3 1 0,-4 3 0 16,0-4 2-16,-4 0 4 0,1 0 3 0,-6 0 4 0,0 0 2 15,-1-4 1-15,-3 3-1 0,-2-3 0 0,-2 1-1 0,0-2-1 0,-1 1 1 16,0 0 2-16,-4-4 2 0,2 0 0 0,-5 1-2 0,1-5-2 0,4 4 0 15,-3 0 2-15,-4-2 4 0,3 1 4 0,-6-4 2 0,3 3 1 16,2-1 1-16,-5 0 3 0,-2 2 1 0,3-5-2 0,-1 0 0 0,-2 2 0 16,0-1-1-16,0 1 0 0,0-1 0 0,0 1-2 0,0-2-3 0,0 2-1 15,0-2-2-15,0 1-1 0,0 1 1 0,0 0-2 0,0 0 0 16,0-1 0-16,0 4-1 0,0-4-1 0,0 5-1 0,3-5-2 0,1 2-1 16,-3-2-7-16,3 6-1 0,1-2-2 0,0-3-2 0,3 4-2 0,4-2-2 15,-3 0-3-15,1 0 0 0,0 0-2 0,4 3-1 0,3-1 0 16,-3 0 0-16,4 3-1 0,-1-3-1 0,2 1 2 0,2 2 2 0,-3-2 0 15,1 3 2-15,7-1 4 0,-4 1 0 0,2 1 0 0,3-1-1 16,-1 3-1-16,1-2 0 0,4-1-1 0,-2 4-2 0,6-1 0 0,-4-3-2 16,8 4-1-16,-3 0-2 0,2 0-2 0,1 0-4 0,5 0-5 0,-1 0-2 15,8 0-4-15,0-1-4 0,-1 1-5 0,8 0-2 0,0 0-3 16,1 0-3-16,4 0-5 0,2 0-4 0,-2 1-4 0,2-1-6 0,5 4-6 16,-2-3-3-16,0 3-4 0,4 0 1 0,-2 0 1 0,0 4 0 15,0 0 4-15,1-1 3 0,1 5 0 0,-4-4 3 0,1 0 3 0,2 2 6 16</inkml:trace>
  <inkml:trace contextRef="#ctx0" brushRef="#br0" timeOffset="46768.5262">45425 4380 14 0,'39'-4'68'0,"-1"-1"4"0,-4-3 4 16,2 1 6-16,-4 2 2 0,1-3-1 0,-6 3 1 0,4-2 1 0,-4-1-2 0,0 3-2 16,2-2-4-16,-2 2-2 0,-4-2-6 0,4 3-4 0,-5-4-2 15,0 4-3-15,-1-4-2 0,1 1-4 0,-2 2-4 0,2-2-1 0,-1-1-4 16,-1 0-6-16,3 3-4 0,-1-3-2 0,-4 0-6 0,5-1-5 15,-8 1-2-15,7 0 1 0,-5 2-3 0,0-2-3 0,-1-1 0 0,-3 3 1 16,1 0-2-16,1-1-1 0,-8 0-2 0,5 2 0 0,-3 1 2 16,-3-1-1-16,1-2 0 0,2 3 0 0,-4 1-7 0,-3-2-7 0,1 4-9 15,0-2-10-15,-3-1-13 0,2 4-17 0,-2 0-18 0,0 0-18 0,0 0-24 16,0 0-21-16,0 0-25 0,-2-4-22 0,-4 4-23 0,4-1-24 16,-3-2-50-16</inkml:trace>
  <inkml:trace contextRef="#ctx0" brushRef="#br0" timeOffset="48969.9477">40787 22743 76 0,'1'-21'180'16,"6"-1"3"-16,-5-3 5 0,-2 4-1 0,0-7-5 0,0 3-6 16,-2 0-10-16,-5-3-8 0,6 3-13 0,-5-3-10 0,0 3-10 0,-1-2-9 15,-2 3-9-15,-3-1-8 0,4-2-8 0,-6 6-9 0,1 1-10 16,-1 1-8-16,0 3-8 0,4 0-10 0,-7 4-10 0,0-3-10 0,2 7-10 15,-6 3-8-15,6 0-7 0,-11 2-7 0,7 6-4 0,-3 3-6 16,-2 5-5-16,-5 5 0 0,2 4-1 0,-2 1 1 0,0 6 1 16,0 8 2-16,-2 6 3 0,1-3 4 0,2 7 4 0,5 3 3 0,-3-2 2 15,4 4 4-15,3-1 2 0,2-2 2 0,7 1 2 0,1-2-1 16,4-4-1-16,5-2-1 0,0-3-3 0,5-3 1 0,4-1 1 0,-1-5 1 16,6-3 3-16,1-3 2 0,2-1 5 0,2-6 2 0,3-3 4 15,4-3 4-15,1-2 2 0,0-6 3 0,4-1 3 0,-2-1 1 16,2-7 0-16,1-4 2 0,2 0 0 0,-1-3-2 0,1-2 0 0,2-2-3 15,-7-2-2-15,-2-3-2 0,4 0-2 0,-4-4-1 0,-2-1-3 16,-2-1-1-16,-1-2-4 0,-7 0-1 0,6-6-1 0,-8 8-3 0,-3-10-3 16,1 4 0-16,-3 1-1 0,-1 2 2 0,-2-3 0 0,-3 5-1 15,5 3-2-15,-6 0-7 0,-1 4-7 0,0 4-6 0,0 6-2 0,0-2-2 16,0 10 1-16,-1 0 1 0,-6 6 2 0,5 6 1 0,-3 0-1 16,-2 7 0-16,6 2-1 0,-8 7 2 0,4 2 1 0,-4 3 7 15,4 2 7-15,-3 2 5 0,3 1 3 0,-2 4-1 0,5-2-2 0,-5 0-6 16,6-2-8-16,-3 4-9 0,4-7-10 0,4 2-12 0,-3-3-11 15,8 0-17-15,-2-3-13 0,-1-3-20 0,6-1-18 0,2-2-27 16,0-6-31-16,4 2-34 0,-1-3-35 0,2-6-45 0,0-1-50 0,7 0-43 16,-3-5-44-16</inkml:trace>
  <inkml:trace contextRef="#ctx0" brushRef="#br0" timeOffset="49453.9182">41295 21599 84 0,'3'-10'128'0,"-1"-2"2"0,5 2-6 0,-6 0-5 16,5 2-15-16,-3 0-16 0,2 0-13 0,2 1-11 0,-2 2-12 16,-3-3-14-16,5 3-7 0,-2-1-6 0,3 1-9 0,-3 2-7 15,4 2-6-15,-1-3-8 0,-1 4-5 0,2 0-3 0,3 4-3 0,-2-3-1 16,2 6 0-16,-5 0 0 0,5-1 1 0,-2 6 3 0,2 3 2 16,-2-3 1-16,-2 5-1 0,1 0-1 0,0 1-3 0,-4 6-5 0,0-1-5 15,-2 2-4-15,-1-1-5 0,-2 0-4 0,-5 0-2 0,3 4-2 0,-6-3-1 16,1 0 1-16,-4-1-2 0,1-2-2 0,-3 4 1 0,-3-4 3 15,1 0 5-15,1-2 6 0,-6 0 9 0,4 0 11 0,-4-3 8 16,5 0 12-16,-2 0 9 0,0-5 8 0,1 4 6 0,3-4 5 0,1 1 3 16,-2-4 5-16,5 2 4 0,3-6 1 0,-3 3 1 0,2-1 2 15,2-2-2-15,3-4-3 0,2 5-3 0,0-6-5 0,0 0-1 16,0 0-4-16,2 1-3 0,3-1 1 0,4 0 1 0,-1 0 0 0,4-1 2 16,2 1 2-16,0-4-1 0,8 2 0 0,-4-3-1 0,6 4-2 15,2-6-3-15,5 2-1 0,-2 1-3 0,5 0-4 0,-2-3-8 16,1 3-12-16,-3-1-14 0,4 1-19 0,-5-1-22 0,2-1-28 0,0 1-29 15,-7 3-30-15,-2-4-31 0,3 5-31 0,-3 1-58 0,-3-3-69 16</inkml:trace>
  <inkml:trace contextRef="#ctx0" brushRef="#br0" timeOffset="49719.9592">42153 21925 99 0,'-2'-9'423'0,"-2"-2"-23"16,1 3-69-16,3-1-93 0,-2 0-48 0,-1 3-24 0,3-2-15 15,0 3-10-15,0 1-11 0,0 0-13 0,0 3-21 0,0 1-21 0,0 0-18 16,0 0-13-16,3 0-11 0,-1 5-11 0,5-2-8 0,0 3-8 16,-1 5-7-16,3 1-4 0,5 0-3 0,-4 8 0 0,2 1 1 0,1 1 1 15,1 4 3-15,-4 5 2 0,4 3 4 0,-2 1 3 0,-5 4 1 16,0 5 1-16,-6-3-5 0,3 5-6 0,-8 2-12 0,3-1-11 0,-11 6-17 15,1-3-20-15,-2 4-21 0,-8-1-24 0,3 1-36 0,-6 2-41 16,-5-4-41-16,1 7-39 0,-4-6-68 0,0 3-79 0,-4-3-35 0</inkml:trace>
  <inkml:trace contextRef="#ctx0" brushRef="#br0" timeOffset="50091.011">39453 22061 11 0,'-5'-12'388'16,"-4"0"-85"-16,3 4-49 0,0-1-30 0,1 4-23 0,-3-1-19 16,3 5-16-16,0 1-18 0,-7 0-18 0,3 4-21 0,2 0-19 15,-5 8-21-15,2 0-16 0,-4 2-16 0,-6 9-11 0,6 2-10 0,-1 4-1 16,-5 7 0-16,4 2 3 0,-1 5 4 0,0 8 1 0,3 1 4 16,1 5 2-16,3 5-1 0,-2-1 1 0,3 6 0 0,4 1 2 15,3 0 0-15,2 4 2 0,2 0 0 0,3-1-1 0,4-2-7 0,4 1-8 16,8-2-12-16,-3-3-13 0,6-1-13 0,7-9-15 0,3 2-16 0,4-4-15 15,3-3-18-15,8-5-22 0,4-7-23 0,5-1-32 0,2-1-36 16,10-10-38-16,3-1-40 0,4-8-56 0,6-2-65 0,2-2-28 16</inkml:trace>
  <inkml:trace contextRef="#ctx0" brushRef="#br0" timeOffset="50637.0053">43401 21485 56 0,'-2'-20'202'0,"2"1"5"0,-3 3 7 0,1-2 5 0,2-1 5 0,-3 4-5 16,-1 2-10-16,4 2-13 0,-1-2-18 0,1 7-13 0,0-5-15 16,0 6-11-16,0-2-10 0,-4 2-11 0,4 4-12 0,-3-3-14 15,3 4-14-15,0 0-15 0,0 0-14 0,0 4-11 0,-2-3-13 0,-1 4-7 16,1 0-7-16,-2 2-6 0,1 4-4 0,-2 1-3 0,3 3-2 0,-5 1-1 16,6 4-1-16,-4-1 3 0,-2-1 2 0,-2 5 2 0,4-1 4 15,-3 3 0-15,2-1 2 0,-2 0 0 0,6-5-2 0,-5 4 1 16,2-5-2-16,0 2 0 0,0-1-2 0,2-3-1 0,1-1 0 15,2-3-2-15,0 4-2 0,2-7-3 0,-2 0-1 0,5-2 1 0,2 2-2 16,-2-5 0-16,3 0 0 0,1-1 1 0,-2-2 1 0,5-1-1 16,1-1-1-16,4-2 0 0,-3-5 0 0,1 3 0 0,6-6 2 0,-6 0 1 15,7-1 1-15,-3-1 0 0,1-2 1 0,-4 2 1 0,4-7-2 16,-6 0 1-16,1 0-2 0,1 2 2 0,-3-4 2 0,-6 6 1 16,5-5 3-16,-4 1 2 0,1 1 1 0,-4 6 1 0,0-3 0 0,0 4-3 15,-1-1-2-15,-3 8-6 0,-1-4-4 0,4 5-1 0,-4 4-1 16,0 0 0-16,0 1-1 0,-4 6-3 0,4-1 0 0,-1 6-2 0,-3 3-1 15,4 3-1-15,-1-1 1 0,1 7 4 0,-4 0 3 0,1 0 4 16,3 3 4-16,-2 2 2 0,-1 2 0 0,1-2-6 0,-5 2-7 16,5 2-14-16,-1-1-16 0,0 0-22 0,-2 1-28 0,3 1-33 0,-5-2-38 15,2 1-44-15,3 1-46 0,-6-1-77 0,3-1-90 0,1 0-46 16,1-2-22-16</inkml:trace>
  <inkml:trace contextRef="#ctx0" brushRef="#br0" timeOffset="50896.7858">44146 22626 249 0,'-15'-7'291'0,"1"3"-120"0,2 3-65 0,4-2-34 0,1-2-16 16,0 1-9-16,5 3 0 0,2 1 3 0,0-3-1 0,9 1 1 16,-4 0-5-16,9-3-6 0,-4 2-3 0,10 1-1 0,4-4-4 15,3 4-1-15,4-3-9 0,5 1-8 0,1-2-11 0,6 1-15 0,-5-3-19 16,9 4-25-16,-4-2-25 0,0-1-28 0,-1 6-30 0,-3-5-31 0,1 1-34 16,-8 4-40-16,0-2-45 0</inkml:trace>
  <inkml:trace contextRef="#ctx0" brushRef="#br0" timeOffset="51051.1337">44334 22798 338 0,'-4'4'433'0,"4"-2"6"0,7 0-81 0,-2 0-124 0,5-2-74 16,4 0-52-16,7 0-29 0,-3 0-13 0,6 0-9 0,5-2-3 16,0 0-7-16,5 0-6 0,2-2-15 0,0 0-17 0,1 0-28 0,3-1-33 15,1-1-40-15,-1 5-48 0,0-3-49 0,-3 1-51 0,-1-2-69 16,3 4-80-16,-6-2-42 0,1-1-24 0</inkml:trace>
  <inkml:trace contextRef="#ctx0" brushRef="#br0" timeOffset="52520.6727">46772 22155 19 0,'7'-11'188'0,"-2"-1"4"0,-3 0 4 0,1-1 1 0,1 0-3 16,-4 1-3-16,0-1-6 0,0 1-11 0,0-1-6 0,-4-2-8 0,1 2-8 16,1 1-10-16,-3 0-10 0,-3 0-10 0,2-2-11 15,-2 1-12-15,-4 1-11 0,3-1-12 0,-4 5-11 0,-1-7-9 0,1 7-13 16,-3-4-10-16,-1 3-10 0,-2 2-10 0,-3-2-6 0,2 5-6 15,-4 0-6-15,-3 4-4 0,1 4-3 0,-5-1-3 0,2 7-3 0,-5 1-2 16,2 6-2-16,-1 6-3 0,-6 0-2 0,3 4-2 0,-1 7-2 16,3 5 0-16,-2 1 2 0,4 5 3 0,1 0 3 0,4 5 4 15,3-2 3-15,-2 5 4 0,7-5 3 0,6 3 3 0,-1-4 4 16,0 1 4-16,8-5 5 0,4-2 4 0,-2-1 5 0,4 1 3 0,4-7 3 16,1-1 0-16,4-4 3 0,-1-2 3 0,6-2 5 0,-4-3 4 0,4-2 3 15,-1-4 5-15,8-4 4 0,-6 1 1 0,6-6 2 0,-1-3 2 0,2 1-1 16,0-5 1-16,4 0-2 0,-2-5-3 0,1 1-3 0,-1-3-3 15,4-6-4-15,1 1-3 0,-6-4-4 0,5-4-5 0,-3 3-4 16,-1-5-3-16,2-2-5 0,-2-4-2 0,-2 0-4 0,0-4-3 0,-3 0 2 16,1-3 0-16,1-2 1 0,-4 0 1 0,-4 0-1 0,4-4 0 15,-3 6 0-15,3-2 0 0,-7 1 0 0,2 2 1 0,-5 5 1 16,5 1-2-16,-3 3-3 0,-4 1-2 0,0 7-9 0,0-1-6 0,2 8-5 16,-7 3-3-16,1 1-3 0,-1 6-2 0,0 3-2 0,-1 5-2 0,1 4-1 15,-4 3-1-15,-1 5 2 0,2 4 2 0,-1 1 5 0,-1 5 6 16,4 2 8-16,-6 1 4 0,2 2 6 0,-1-1 1 0,3 0 3 15,1 2 2-15,-3-3 1 0,2 2 1 0,-1-2 0 0,4 2-2 0,0-6-5 16,4 0-8-16,-1 1-7 0,-1-6-9 0,3 4-12 0,2-8-11 16,0 2-15-16,1-5-12 0,4 3-14 0,2-4-16 0,-1-3-22 15,4 0-22-15,-1-3-31 0,3-3-37 0,1 1-35 0,-1-4-35 0,0-1-60 16,6-3-72-16,-1-3-35 0,-2-1-16 0</inkml:trace>
  <inkml:trace contextRef="#ctx0" brushRef="#br0" timeOffset="53053.3221">47584 21712 349 0,'-3'-22'348'16,"3"-3"-96"-16,0 4-52 0,0-5-26 0,0 4-16 0,0 0-7 15,0 1-7-15,0 1-7 0,-2 0-9 0,2 0-8 0,0 3-12 16,-3 1-13-16,1 2-9 0,2 1-9 0,-4 5-8 0,1-4-8 0,3 5-7 15,-2-1-8-15,-3 3-8 0,-2 2-7 0,6 2-8 0,-8 1-5 16,1 4-7-16,-3 1-4 0,-2 3-5 0,-4 3-4 0,0 2-5 0,-6-2-3 16,1 6-1-16,0 3-1 0,2-1 0 0,-9 6 3 0,8-5 0 15,1 5 3-15,-2-3-1 0,6 2-1 0,3 0 0 0,1-3-1 0,3 2-1 16,4-1-1-16,2-2-2 0,6 2 2 0,2-3 0 0,4-2 0 16,3 3-1-16,3-4 1 0,2 1 1 0,5 0 1 0,2-3 0 15,2 1 0-15,4 2-1 0,-2-2 0 0,1-3 0 0,1 0 0 0,1 0-3 16,0 0-1-16,-4 3-2 0,0-2-2 0,-5-1-1 0,1 0-3 15,-8 0 1-15,5 1 0 0,-6-1 0 0,-5 3 1 0,-3 0 1 16,1 0 0-16,-7-2 1 0,0 0 0 0,-7 2 2 0,1 3 3 0,-8-4 0 16,-1-1 3-16,-1 3 1 0,-6-5 1 0,-4 5 1 0,-1-4 2 15,3 0-1-15,-6 0 1 0,-3-3-1 0,2-1 1 0,-1-1 3 0,1 1 1 16,-3-4 3-16,7-3 2 0,0 2 1 0,3-3 4 0,-2-3 4 16,8 2 0-16,-1-3 2 0,5-3-1 0,2-1 1 0,4 2 0 15,3-5-2-15,1 0 1 0,8-2-3 0,1 1-1 0,7-6-2 0,1 1-1 16,6 1-4-16,0-8-4 0,3 4-1 0,5-1-2 0,2-3 0 0,0 2-2 15,5-2 1-15,-1 2-2 0,-1-4 1 0,2 3 2 0,-1 0-1 16,-3 0 2-16,1-4 2 0,-4-1 1 0,-3 5 2 0,-2-2 1 16,-3-3 2-16,-2 3 0 0,-3-4 3 0,-2 5 1 0,-7-4 0 15,0 2 1-15,-2-2 2 0,-3 0-2 0,-6 4 0 0,0 0-2 0,-2-1-1 16,-2 2-4-16,-2-1-2 0,-2 8-2 0,-5-1-4 0,1 4-5 16,-3 3-10-16,2 2-13 0,-5 3-17 0,2 5-21 0,-3 0-25 15,1 5-26-15,-2 4-31 0,4 3-34 0,-2 4-37 0,5 3-39 0,-3 1-54 16,5 4-65-16,0 1-28 0</inkml:trace>
  <inkml:trace contextRef="#ctx0" brushRef="#br0" timeOffset="53300.7395">48297 22496 109 0,'5'0'352'0,"4"3"-80"16,1 0-116-16,3-3-59 0,8 0-33 0,-2 0-15 0,4 0-8 16,5 0-1-16,6 0-1 0,3-3-6 0,-1 0-13 0,9 3-21 0,-5-1-25 15,8 1-25-15,-2 0-26 0,-1 0-29 0,1 0-29 0,-4 0-26 16,-1 0-26-16,-3 1-39 0,-4-1-47 0</inkml:trace>
  <inkml:trace contextRef="#ctx0" brushRef="#br0" timeOffset="53447.6044">48505 22762 16 0,'-9'4'328'16,"3"1"-50"-16,-1-2-71 0,2 1-43 0,3-4-28 0,4 1-18 15,3-1-12-15,3 0-8 0,4 0-8 0,2 0-9 0,1 0-10 0,11 0-21 16,-2 0-24-16,10 0-34 0,2-1-39 0,-1 1-42 0,8-7-44 15,0 6-50-15,6-3-57 0,1 0-59 0,-4-1-61 0,6-1-35 0</inkml:trace>
  <inkml:trace contextRef="#ctx0" brushRef="#br0" timeOffset="54070.7514">50299 22292 60 0,'7'-9'329'0,"0"-3"-76"0,-2 5-44 0,0-2-28 0,-2-2-15 0,-1 2-10 15,1-1-3-15,1 0-1 0,-4 0-6 0,0 1-10 0,-4-4-9 16,1 3-11-16,1-3-7 0,-1 5-7 0,-2-4-8 0,-4 0-7 0,1 0-6 16,-1 3-5-16,2-4-5 0,-1 2-6 0,-6 5-6 0,2-5-6 15,-3 5-8-15,-1 0-8 0,3 1-7 0,-1 0-6 0,-1 4-7 16,-6 1-7-16,3 1-4 0,-1 3-5 0,0 2-5 0,-3 1-2 0,0 4-3 0,0 0-2 16,-4 5 0-16,4 1 0 0,3 2 1 0,0 5 1 0,-3-3 1 15,3 6 1-15,2 1 2 0,0 5 1 0,4-5 1 0,-1 5 1 0,4-3 2 16,-2 2 1-16,3 0 1 0,3 0 0 0,-1-4 2 0,5 4 1 15,-1-3 2-15,3-2 1 0,3-2 1 0,-1-2 0 0,5 4-1 0,-2-6-2 16,3-3 2-16,-3 2 2 0,4-3 1 0,-1-1 0 0,3-3 1 0,-1 1 2 16,2-1 0-16,-2-6 2 0,4 2 1 0,-2-4 0 0,-2 0 1 15,3-3 0-15,4-2 0 0,-3 0 1 0,0 0-1 0,-1-4-1 0,1-4 0 16,3 4-2-16,-3-7 0 0,-1-2-3 0,1 1 0 0,0-4-3 0,-1 3-3 16,1-7-1-16,0 0-3 0,-2-2-1 0,-2-2-1 0,2-4 1 15,-4-2-1-15,2 0 2 0,-1 2-2 0,0-5 0 0,-4 0 1 0,3 1-1 16,-6 2 1-16,5 2 1 0,-2 2 1 0,-4-1 0 0,6 5 0 15,-5 1 0-15,-2 1-5 0,3 4-6 0,-3 4-7 0,0 2-8 0,0 2-4 16,0 1-3-16,-3 5-2 0,3 2-2 0,-2 2-2 16,-1 5-1-16,-1 1-1 0,-1 6-1 0,4 3 0 0,-6 7 5 0,2-1 4 0,0 0 8 15,1 4 7-15,3 3 7 0,-5 2 5 0,3 0 3 0,0-2 2 0,3 1 3 16,0 3-2-16,0-3-1 0,0 2-2 0,6-5-3 0,0 4-8 16,-5-3-12-16,8-4-9 0,-1 1-10 0,2 2-11 0,-1-5-12 0,5-2-14 15,-1-1-17-15,3 0-18 0,-1-4-24 0,2 0-25 0,2-5-28 16,0-3-27-16,1-3-29 0,2 2-42 0,0-6-53 0,-1-1-36 0,1-1-29 15</inkml:trace>
  <inkml:trace contextRef="#ctx0" brushRef="#br0" timeOffset="54504.7198">51094 21528 210 0,'0'-20'334'0,"0"0"-82"16,0 3-42-16,0 0-22 0,0-2-14 0,0 2-11 0,-4 1-8 0,1-1-5 16,1 1-9-16,-3 4-7 0,-2-4-10 0,5 7-10 0,-3-1-12 0,-3 0-11 15,1 4-11-15,0-3-13 0,-1 5-11 0,-1 4-11 0,1 0-8 16,-3 0-8-16,-1 4-7 0,-1 5-7 0,-4 2-7 0,-2 2-7 0,-3 4-7 15,3 5-3-15,-7 6-2 0,6 0-1 0,-2 1 2 0,0-2 2 0,-1 9 2 16,5 0 2-16,1-2 0 0,0 0 0 0,3 3 0 0,4-2 1 16,-2-3-1-16,3 3-1 0,8-6 1 0,-5 1 0 0,6 0 2 0,0-3 1 15,6-3 2-15,-5 1 1 0,8-2 0 0,3-4 2 0,-2 2 1 16,4-5 3-16,-1 0 1 0,4 1 1 0,0-5 3 0,2-1 0 0,3-2 2 16,-3-1 2-16,0-2 0 0,3 0 1 0,0-4 0 0,-1 1 1 15,-1-3 0-15,2-3 1 0,-1 1 0 0,-6-4 2 0,6 2-1 0,-6-3 1 16,-1-1-1-16,-3-2 1 0,0 0 2 0,-3 2 0 0,-3-8-1 15,2 4 0-15,-2-1-2 0,-5 1 1 0,0-1-3 0,0 1-5 0,-5 2-4 16,-3 0-5-16,-1 2-7 0,-3 2-6 0,2 2-8 0,-4 0-10 0,-4 4-12 16,-5 4-16-16,1-3-19 0,-3 3-23 0,1 7-29 0,-4-2-33 15,-1 4-38-15,2 4-40 0,3 0-39 0,-1 3-36 0,3 0-56 0,6 0-63 16,-4 2-30-16</inkml:trace>
  <inkml:trace contextRef="#ctx0" brushRef="#br0" timeOffset="54937.9232">51835 22478 7 0,'0'0'345'16,"0"0"-22"-16,0 0-14 0,4 0-10 0,-2 0-10 0,-2 0-14 0,3-3-20 15,0 3-16-15,-3-2-19 0,6-1-14 0,-5-2-15 0,-1 0-12 16,4 0-11-16,-1 0-12 0,-3-2-12 0,2 1-9 0,1 0-7 0,-3-2-6 0,2-1-7 15,-2-5-6-15,3 5-5 0,1-3-5 0,-4-4-3 0,1 4-5 16,3 0-4-16,-4-1-4 0,1 1-4 0,-1-1-6 0,0 3-6 16,0-2-7-16,0 3-9 0,0 2-9 0,0-1-8 0,-1 1-8 0,1 3-10 15,-4 0-11-15,3 4-11 0,1 0-10 0,-4 0-7 0,1 0-8 16,1 4-10-16,-3 0-11 0,-2 7-14 0,6-2-15 0,-11 2-15 0,6 2-23 16,1 2-22-16,-3 2-27 0,-1 0-25 0,1 1-35 0,3 2-36 0,0 1-56 15,-1-1-63-15,0-3-73 0,6 3-76 0,0 1-32 0,0-4-8 16,6-1 1-16</inkml:trace>
  <inkml:trace contextRef="#ctx0" brushRef="#br0" timeOffset="55439.7748">52710 22200 144 0,'-5'-12'400'0,"-2"0"-67"0,2 0-103 0,0-4-57 0,0 3-30 0,-4-2-16 16,4-1-7-16,-3 1-4 0,-1-2-5 0,4-3-7 0,-3 4-11 0,3-5-6 16,-4-2-6-16,4 3-1 0,-4 1 3 0,4 2 1 0,-3 1 3 0,3-4 0 15,-4 4-1-15,1 4-2 0,2-1-6 0,-2 3-6 0,3 3-6 16,-4-1-10-16,2 3-7 0,1 3-8 0,-3 2-10 0,1 2-8 0,-3 3-11 16,-4 0-8-16,1 5-10 0,1 1-8 0,-1 8-5 0,-1-1-2 0,-6 1-3 15,6 3 1-15,-2 3 1 0,0 1 3 0,1 5 1 0,3-2 0 0,-3 1 0 16,3-2 1-16,6 5 0 0,-7 0 4 0,8-4 2 0,-3 0 2 15,7 4 3-15,-1-5 4 0,3-1 2 0,0 0 2 0,3-1 4 0,-1 2 2 16,5-5 2-16,1-1 3 0,-1-2 4 0,5-2 3 0,-2 1 3 0,2-2 0 16,2-5 1-16,0 4 0 0,-1-7 0 0,4 2 2 0,-3-7 0 0,1 3 0 15,6-4 0-15,-3 0 0 0,0-3-1 0,0-3-2 0,-1 0-1 0,4-2-2 16,-1-1-2-16,-1-2-1 0,0-3-3 0,1 2 0 0,-1-4-4 16,0-2 0-16,0 0 0 0,1-3 0 0,-5 2 0 0,-1-3-1 0,1-1 0 15,1-3 2-15,-4 2 0 0,1-3 0 0,-4 0 0 0,1 2 2 0,-1-3-1 16,-1 4 2-16,1-6 0 0,-4 4 1 0,0 0-3 0,0 1 2 0,-2 1-1 15,-1 1 2-15,1 0-2 0,1 2 0 0,-4 3-3 0,0 2-6 16,0 1-6-16,-4 6-5 0,1-1-3 0,1 0-3 0,-1 7-3 0,-2 0-2 16,0 3-2-16,-4 2-4 0,1 6-3 0,-1 1-3 0,1 2-2 0,-3 3 0 15,-1 3-1-15,6 1 4 0,-3 6 5 0,-3-6 5 0,5 4 3 0,-1 0 3 16,1 4 1-16,2-4 3 0,0 3 4 0,1-3 1 0,3 1 3 0,-3-2 0 16,4 3 0-16,0-6-3 0,0 1-5 0,4-1-8 0,-3 0-9 0,6-1-10 15,-2-1-11-15,0-6-18 0,4 3-16 0,1-5-23 0,2 5-27 0,-2-8-37 16,4 4-45-16,0-7-40 0,6 3-40 0,-1 0-59 0,3-4-70 15,0-4-30-15,0 0-14 0</inkml:trace>
  <inkml:trace contextRef="#ctx0" brushRef="#br0" timeOffset="55937.4249">53345 21347 241 0,'0'-23'344'0,"0"5"-82"0,0-6-44 0,0 8-27 0,0-4-15 16,3 2-11-16,0 1-11 0,-3 5-11 0,2-4-16 0,2 7-19 0,-4 0-20 15,1 1-22-15,3 2-15 0,-1 1-14 0,2 1-12 0,0 4-9 0,0 0-10 16,7 0-7-16,-3 4-6 0,1 1-5 0,0 1-4 0,6 3-3 0,-3 2 0 16,1 0 0-16,-4 7 1 0,2 0 2 0,-2-1 0 0,-1 4 2 15,0 3 1-15,-8-3 3 0,3 7 2 0,-4-5 5 0,-4 8 6 0,-4-3 8 16,1-2 7-16,-7 2 7 0,-3-2 11 0,-2 3 11 0,-3-6 8 0,0 2 8 15,-5 0 9-15,-1-3 9 0,3 2 6 0,-2-4 8 0,1-2 3 0,2 2 1 16,-1-3-1-16,6-2-4 0,2-1-4 0,1 1-5 0,3-3-9 16,1-4-6-16,3 4-7 0,4-6-5 0,4-2-3 0,1 4-2 0,1-3-1 15,4 3 0-15,7-4-2 0,-2 1 2 0,11 1 0 0,-1-1 1 0,6-1 1 16,5-3 0-16,1 3 0 0,7-1 0 0,-3-2-4 0,5 3-2 16,0-4-6-16,3 0-6 0,-3-4-6 0,4 3-8 0,-8-2-5 0,6-1-6 15,-6 1-3-15,-4-2-2 0,2 0-3 0,-4 0-2 0,-4 0 0 0,1 3 1 16,-6 0-1-16,-2-4 2 0,3 4 2 0,-10-1 2 0,1 1 2 0,-1-1 4 15,-4 0 0-15,-2 3 3 0,1-1 1 0,-3 1 1 0,-1 0 1 0,-1 0 0 16,-3 0 0-16,0 0-1 0,0 0-1 0,0 0-1 0,0 0-4 16,0 0 0-16,0 0-3 0,0 0-3 0,0 0-1 0,0 0-3 0,0 0-1 15,0 0-1-15,0 0-1 0,0 0-1 0,0 0-3 0,0 0 0 16,0 0-4-16,0 0-5 0,0 1-7 0,-3-1-8 0,-1 3-12 0,4 0-13 0,-1 2-15 16,1-3-15-16,-4 1-22 0,3 2-22 0,-6-1-23 0,5 1-24 0,-1 1-33 15,-2 1-38-15,-1 0-46 0,0 1-52 0,-1 1-76 0,0 2-88 16,0-2-39-16,-1-2-11 0,-4 5 1 0</inkml:trace>
  <inkml:trace contextRef="#ctx0" brushRef="#br0" timeOffset="56226.2812">53558 22519 56 0,'0'0'398'0,"5"-1"-69"0,-3-2-107 0,4-1-63 0,0-1-43 0,2 2-26 0,2 2-20 15,7-5-13-15,-3 5-11 0,5-3-11 0,0 0-11 0,6 0-11 0,-1 3-7 16,5-3-15-16,0 4-15 0,2 0-24 0,1 0-30 0,-1 0-31 0,1 0-34 16,2 0-29-16,-3 4-28 0,-2 1-47 0,-2-1-53 0</inkml:trace>
  <inkml:trace contextRef="#ctx0" brushRef="#br0" timeOffset="56370.6598">53834 22808 165 0,'0'6'195'0,"7"-4"-44"0,-2 1-28 0,4 2-22 0,1-3-11 0,2-2-4 0,1 2-9 16,3 1-8-16,1-3-24 0,0 2-31 0,2-2-44 0,3 0-45 15,0 0-47-15,-3 0-44 0,-1-2-61 0,8 2-71 0</inkml:trace>
  <inkml:trace contextRef="#ctx0" brushRef="#br0" timeOffset="56889.0165">54856 22284 93 0,'5'-20'368'0,"-4"0"-67"0,3-1-45 0,-1 0-40 16,-1 2-21-16,1-4-12 0,1 3-10 0,-4 0-10 0,0-1-7 15,-4 4-5-15,1-4-11 0,1 3-14 0,-1-1-13 0,-2 3-13 0,0 0-10 16,-4-1-9-16,-3 2-10 0,5 3-10 0,-1 2-9 0,-1 0-9 15,-4 3-10-15,1-1-7 0,-4 7-7 0,3-6-7 0,-1 7-7 16,-3 0-6-16,-2 7-5 0,-1-3-3 0,1 5-3 0,0 4-1 16,-3 2-1-16,0 2-2 0,3 1 1 0,-1 6-2 0,1 0 0 15,2 0 0-15,2 5 1 0,-3-2 2 0,1 5 1 0,7-3 3 16,-2 4 2-16,2 0 4 0,2-1 1 0,-1 0 5 0,7-2 1 0,-5-1 4 16,7 0 3-16,0-1 3 0,0-3 4 0,7 2 5 0,-5-6 2 15,5 2 3-15,-2 1 4 0,3-8 2 0,-1 1 3 0,2-2 5 0,-1-4 2 16,4 2 2-16,-2-2 1 0,1-3 1 0,4-3 0 15,-1-2 1-15,-1 2-2 0,1-5-2 0,1 0-2 0,-1-5-1 0,3 2-4 16,0-2-3-16,-2-3-5 0,1-3-4 0,-1-2-5 0,2 0-4 16,-3-5-3-16,3 1 1 0,-2 1-2 0,-1-7-1 0,0-1 1 0,-1 3-1 15,3-4 0-15,-6 0-1 0,0 0 1 0,2-3 1 16,-4 7-1-16,1-4 0 0,-4 3-2 0,4 2-3 0,-4 0-7 16,0 5-9-16,-2 1-5 0,-1 2-3 0,-2 4-5 0,0 3-1 0,0 5-3 15,-2 0-1-15,-1 5-3 0,-1 5-1 0,-1 1-1 0,-3 6 3 16,6 3 4-16,-6 3 3 0,2 0 9 0,-2 6 6 0,3 0 5 15,-4 6 5-15,4-5 2 0,-3 3 3 0,3 0 2 0,-2 2 1 0,5-4-6 16,-1 1-7-16,-1-3-16 0,2 3-19 0,2-4-21 0,0-1-20 16,2-2-21-16,5-1-20 0,-5 0-35 0,5-6-41 0,-2 0-54 15,3-3-60-15,2-2-77 0,2 0-85 0,2-6-36 0,1 0-15 16,-1-6 2-16</inkml:trace>
  <inkml:trace contextRef="#ctx0" brushRef="#br0" timeOffset="57171.2636">55226 21460 391 0,'13'-34'354'0,"1"1"-82"0,1-2-74 16,-1 7-68-16,1 0-34 0,-1 4-21 0,0-1-9 0,-1 2-4 0,3 4-11 16,-1 2-12-16,-1 0-14 0,-3 5-16 0,3 1-11 0,-4 7-7 15,2 0-2-15,-5 4-2 0,2 5 2 0,-3 2 2 0,-4 6 6 16,2 4 6-16,-8 6 8 0,2 0 7 0,-6 9 11 0,-4-4 12 15,-2 5 13-15,-1 2 16 0,-7 1 11 0,-4-3 10 0,2 1 8 16,-5 3 8-16,2-5 1 0,0 1 0 0,0-4-3 0,-1 0-3 0,3-1-6 16,4-3-3-16,-1 0-7 0,5-3-5 0,0 1-5 0,7-2-7 15,-2-2-4-15,10-5-6 0,2 3-3 0,2-2-4 0,10-2-5 16,-2-1-5-16,10 1-13 0,1-5-15 0,8 0-24 0,3 1-25 0,7-2-32 16,-3-3-34-16,7 0-48 0,0-3-56 0,3-1-83 0,0-1-96 15,-4-3-69-15,1 0-56 0,-4-3-26 0,-1-2-12 0</inkml:trace>
  <inkml:trace contextRef="#ctx0" brushRef="#br0" timeOffset="59088.7744">37560 14442 28 0,'0'5'58'0,"0"3"4"0,0 3 7 0,0 2 8 0,-2 0 10 16,2 4 9-16,-6 5 7 0,4 5 13 0,-2 5 14 0,-1 4 10 0,0 0 8 16,0 11 2-16,-3 1-1 0,-1 6-4 0,0 9-5 0,1 0-6 15,-2 9-7-15,1 4-4 0,1 0-6 0,-1 10-5 0,-1 3 0 0,1 3-6 16,1 4-9-16,-1 3-7 0,-4-1-9 0,4 8-3 0,2-3-4 15,-5 2-2-15,2 2-1 0,-2 4-3 0,4-1-5 0,1 1-4 0,-2 0-4 16,-3 1-3-16,4-4-2 0,1 4-4 0,0-6-3 0,0 1-3 16,1-4-2-16,1-4-4 0,-1 0-7 0,1-6-7 0,-2-3-6 15,2-1-5-15,4-7-4 0,-6-3-3 0,5-1-4 0,-1-6 0 0,-1 1 0 16,-1-6 1-16,3-1 3 0,-1-5 3 0,-2 1 2 0,2-1 4 16,-3-5 1-16,3-3 4 0,-2 3 2 0,3-4 2 0,-5-1 2 0,2 2 2 15,2-6 2-15,-2 2 0 0,3-2 0 0,-5-3-2 0,2 1 0 16,3 0-1-16,-4 0-3 0,0-4-2 0,3-2-2 0,-2 5-2 0,0-6 0 15,1 2-2-15,-1 1-1 0,4-5-1 0,-6-4-1 0,5 1-1 16,-3 3 0-16,2-6-2 0,-1-1-1 0,2-1 0 0,-4-4-2 0,6 1 1 16,-2-2-1-16,-2-4 0 0,4-3 0 0,-1 5-1 0,1-5 0 15,-4-5 0-15,1 2 1 0,3-2-2 0,0-2 1 0,-2-1 1 16,-1-2 0-16,3-1 0 0,0 1 0 0,-2-1 1 0,2 0-1 0,0-1-1 16,-3 0 1-16,-1 1-1 0,4 2 0 0,-1-3 0 0,1 0 1 15,-4 5-1-15,4-1-1 0,-2-1 0 0,2 1 0 0,-3 1 0 0,0 2 1 16,3 0-2-16,-2 1 0 0,2 1-2 0,-3-1 2 0,-1 3-1 15,4-1 0-15,-2 0 0 0,-1 3-1 0,1-1 0 0,-1 0-1 16,-1-2 0-16,3 2 0 0,-3 1-1 0,3-4 1 0,-6 7 1 0,5-5-1 16,-1 2 2-16,-1-3 0 0,-1 1 0 0,3-1 2 0,-1 2 0 15,0-4 0-15,-2 1 2 0,3-2 0 0,2 1 1 0,-4-7 2 0,1 3 1 16,3-3 2-16,-2 3 2 0,-1-4 1 0,3 1 4 16,-2-2 2-16,2-1 1 0,0-2 4 0,0 0 2 0,0 0 3 0,0 0 1 15,0 0 1-15,0 0 1 0,-3 0-2 0,-1-5 0 0,4 3-1 0,-1-3-1 16,-6-2-2-16,5-1-2 0,-3-1-3 0,-2-2-4 0,2-2-5 15,0-2-3-15,0-1-6 0,-7-1-3 0,3-4-4 0,3 3-1 16,-8-6-5-16,2 3-1 0,2-7-3 0,-4 1 0 0,-1 0-2 0,-1-2-1 16,-2-4-1-16,1-2 1 0,-2 0 0 0,-2 2 0 0,-1-5 1 15,3 3 1-15,-3-3 3 0,-2-2 0 0,2 5 2 0,0-2 1 0,-4-2 0 16,8 4 0-16,-4-1-1 0,6 3 1 0,-6-4 1 0,5 6 0 16,0 3 1-16,3-4 2 0,1 4-1 0,2 5-1 0,-1-2 0 0,4 5-1 15,1 0-2-15,0 5-3 0,2 1-2 0,2 2-6 0,1 1-4 16,-1 6-1-16,3 4 1 0,0 1-1 0,3 1 2 0,-1 10-1 15,5 0 2-15,1 8 2 0,-3 2 1 0,4 7 3 0,1 4 4 0,2 3 2 16,2 8 7-16,-1-3 6 0,1 8 6 0,0 1 2 0,-1 1 1 16,4 3 0-16,-3-6-1 0,-1 6 0 0,1-4-1 0,-4 1-3 0,9-1 1 15,-5-2-1-15,3-3-1 0,0 0 1 0,0-3-1 0,3-2 1 16,1 0-1-16,-2-8 1 0,3 1 0 0,0-6 3 0,0 2 2 16,2-4 3-16,3-6 2 0,1-1 4 0,1-1 2 0,0-4-1 0,1-8 1 15,6 1-4-15,-4-5-7 0,8-5-11 0,-1 1-15 0,-2-7-20 16,4 0-23-16,-1-4-30 0,1-2-30 0,-2-4-42 0,2 0-47 0,-4-7-69 15,6 1-79-15,-7 0-77 0,1-6-79 0,-1 1-34 0,0-2-17 16,-4 0 1-16</inkml:trace>
  <inkml:trace contextRef="#ctx0" brushRef="#br0" timeOffset="60521.7576">49671 20959 321 0,'4'2'274'0,"-4"-2"-101"0,1 0-53 0,3 3-29 15,-4-3-11-15,0 0-1 0,2 0 1 0,-2 0 2 0,0 0 1 0,0 0 1 16,0 2-1-16,0-2-1 0,0 0 0 0,0 0-2 0,3 2-4 15,-3-2-2-15,0 0-8 0,0 0-9 0,0 0-7 0,3 0-10 0,-3 0-3 16,0 0-3-16,0 0 0 0,0 0 1 0,0 0 0 0,0 0 1 0,0 0 2 16,0 0 0-16,0 0 2 0,0 0-2 0,0 0-2 0,0 0-2 15,0 0-3-15,0 0-2 0,0 0-3 0,0 0-2 0,0 0-3 0,0 0-2 16,0 0-2-16,0 0-1 0,0 0-1 0,0 0-1 0,0 0 1 16,0 0-2-16,0 0 1 0,0 0 0 0,0 0 3 0,0 0 0 0,0 0 1 15,0 0 2-15,0 0 2 0,0 0 0 0,0 0 3 0,0 0 1 16,0 0 1-16,0 0 1 0,0 0 1 0,0 0 1 0,0 0 0 0,0 0-1 15,0 0 0-15,0 0 0 0,0 0-2 0,0 0-2 0,0 0 0 16,0 0 0-16,0 0-3 0,0 0 0 0,0 0-2 0,0 0-1 0,0 0-1 16,0 0 1-16,0 0-1 0,0 0 0 0,0 0 0 0,0 0 1 0,0 0-1 15,0 0 0-15,0 0 0 0,0 0-1 0,0 0 0 0,0 0 0 16,0 0 0-16,0 0 0 0,0 0 0 0,0 0-2 0,0 0 0 0,0 0 0 16,0 0-2-16,0 0 1 0,0 0-1 0,0 0 1 0,0 0-2 0,0 0 0 15,0 0 1-15,0 0-2 0,0 0-1 0,0 0 0 0,0 0-1 16,0 0 0-16,0 0-1 0,0 0-1 0,0 0 0 0,0 0-2 0,0 0 0 15,0 0-2-15,0 0 1 0,0 0-2 0,0 0 0 0,0 0-1 16,0 0 0-16,0 0 0 0,0 0-1 0,0 0 0 0,0 0 2 0,0 0-1 16,0 0-2-16,0 0-1 0,0 0-3 0,0 0-6 0,0 0-16 15,0 0-20-15,0 0-28 0,0 0-32 0,0 0-40 0,0 0-44 0,0 0-94 16,0 0-116-16,-3 2-73 0,0 4-54 0,-3-1-27 0,1-5-16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3:53:06.1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37098 3967 28 0,'3'-9'274'0,"1"-4"-35"0,-3 3-26 0,5-1-11 0,-6-1-8 0,3 0-3 16,0 4-4-16,-3-8-4 0,0 4-11 0,0 0-14 0,0-1-16 15,0 0-11-15,0 1-11 0,0 2-7 0,0-1-10 0,0-2-6 16,0 1-7-16,-3-3-6 0,0 3-5 0,3 3-7 0,-2-3-6 0,-2-1-6 16,4 4-7-16,-1-4-6 0,-3 1-5 0,1 0-6 0,-2 0-7 0,3 0-4 15,-5-3-5-15,2 3-3 0,3 3-4 0,-4-3-1 0,1 2-5 0,-1-3 0 16,-2 4-3-16,-1 1-3 0,8 0-2 0,-8 0-3 0,2 1 0 16,0 2-1-16,1 4 0 0,-1 1 0 0,-5 0 2 0,-2 5 0 0,1 4 2 15,-4 3 0-15,1 4 2 0,-4 3 2 0,-4 9 0 0,-2 0 3 16,-1 5 1-16,0 4 2 0,-4 8 2 0,2 0 1 0,-5 4 0 0,5 2 1 15,-5 4-3-15,3 1-1 0,2 0-1 0,2 0-2 0,-2-1 0 0,8-2-3 16,-1 2-1-16,5-5-1 0,0-3-1 0,3-2-1 0,6-3-1 16,3-2 1-16,5-5-1 0,0-4 0 0,5-1 0 0,3-2-1 0,4-5 1 15,2-2 1-15,1-4 0 0,2-4 1 0,2 1 1 0,3-6 0 16,4 0 0-16,-2-1 1 0,3-6 1 0,2-1-1 0,-2-1 0 0,1-3 2 16,-1-4-2-16,0 1 1 0,1-2-1 0,-3 0 1 0,-1-4-1 15,-2 1 0-15,4-2 0 0,-7-5 0 0,-1 4-2 0,1-5-2 0,-4-2 2 16,-1 0 0-16,0 1 0 0,-4-3 2 0,2 3-1 0,-5-6 0 15,-1 6 0-15,1-1 0 0,0 2 1 0,-5 0-1 0,1 4-2 0,1-1-2 16,-4 5-4-16,1 3-2 0,-1 4 0 0,0 1-2 0,0 4 0 16,0 4-1-16,-1 1 1 0,1 8 0 0,-7 0 1 0,5 9-1 0,-5-1-2 15,2 7 2-15,3 4 0 0,-6 3 2 0,3 2 3 0,-4 2 0 0,1 6 1 16,-4-2-8-16,5 3-7 0,-2 0-12 0,4 4-17 0,-3 0-16 16,1 2-21-16,0-2-18 0,0 0-22 0,2 0-27 0,4 3-32 0,-3-5-37 15,1 0-43-15,1 0-60 0,-1-4-70 0,1 3-32 0,2-7-15 0,0-2 2 16</inkml:trace>
  <inkml:trace contextRef="#ctx0" brushRef="#br0" timeOffset="880.3451">37332 3115 110 0,'-7'-13'118'0,"-2"-3"-4"0,1 5 0 0,-1-2 1 0,-1 2 0 0,-2-2-6 0,-2 1-8 0,4-4-4 15,-4 4-6-15,1 0-3 0,-1-1-3 0,-3 2-3 0,0 0-4 16,0 3-4-16,-2-2-1 0,1 4-1 0,-1-5-2 0,-7 3-1 0,4 3-2 16,-2-3-3-16,-1 4-2 0,-6 0-5 0,4 0-7 0,-6 3-3 15,-3-2-2-15,1-1-2 0,-5 4-1 0,6 0-3 0,-8 4-3 0,-1-1-2 16,0 2-3-16,1-1 0 0,-3 4-3 0,1 0 0 0,0 0-2 0,-1 0 0 16,3 2-1-16,-1 2-3 0,2 1-3 0,4 2-1 0,-3-2 0 0,5 7-2 15,-5-3-3-15,8-1-2 0,-4 7-2 0,0 1-3 0,4 0-2 16,-2 8 1-16,1 0 4 0,3-1 4 0,1 6 2 0,-2 3 6 0,0 2 3 15,1 4 5-15,2 6 2 0,1-1 5 0,3 2 2 0,-1 2 4 0,1 8 1 16,2-4 3-16,1 3 3 0,2-1 0 0,1 5-4 0,1-3-3 16,1 3-2-16,1-4-4 0,1 2-2 0,1-1-5 0,2 2-3 0,-1-5-4 15,6 4-3-15,-1-6-3 0,0 1-2 0,0-5-4 0,2 7-2 0,2-8-3 16,3 5-3-16,0-5-2 0,0-2-2 0,3 5 1 0,2-1 4 0,4-3 3 16,-1-1 2-16,2 2 3 0,6 0 3 0,-3-3 1 0,6-1 5 15,-2-1 2-15,2 0 4 0,0-1 4 0,6-4 4 0,-1 3 4 0,2-2 4 16,1-5 1-16,0 2-2 0,4-2 0 0,-4-5 0 0,4 3 0 15,1-4-2-15,1-1 0 0,1-3-1 0,2 1-1 0,-2-2-2 0,0-3-1 16,3-4-3-16,-1 1-2 0,3-1-1 0,1-1-3 0,-3-1-2 16,4-2-3-16,0-2-1 0,2-1-1 0,-2-1-1 0,3-1-1 0,-7-3-1 15,8-1 0-15,-4 0 0 0,3-5-2 0,-3-2 0 0,0-1-1 16,3-1-2-16,-3-2 0 0,2-2-1 0,-6-2-1 0,4-1-1 0,-5-2-2 16,5-2-1-16,-5-1-3 0,0-4-3 0,-1 1-2 0,5-3 0 0,-8-1-3 15,4-1-2-15,0-2-1 0,-2 0-2 0,-2-1-1 0,1-2 0 16,1-5-1-16,2 4 1 0,-7-3 0 0,6-1 1 0,-1-5 0 0,-1 5 0 15,-1-3 2-15,2-5 0 0,2 0 2 0,-7 2 6 0,5-2 4 16,-5-3 3-16,5 3 4 0,-3-4 2 0,-4 1 2 0,2 0 4 0,0-2 2 16,-5 1 3-16,3 2 1 0,-1-3 4 0,-4 3 5 0,0 3 4 15,-1-7 1-15,-1 7 0 0,-1-2-1 0,-2 0-1 0,-1 1-1 0,-3 1-3 16,1-2 0-16,1-1-3 0,-8 3-2 0,5-2-3 0,-4-1-1 0,-1-1-3 16,2 4-5-16,-2-5-3 0,-1 0-5 0,3-1-1 0,-4 2-3 0,2-1-3 15,-5 3-1-15,1-3-2 0,0 2 1 0,-3 1-3 0,0-3 0 16,0 4-2-16,-6-2-1 0,4 3 0 0,-7-2-3 0,1 2 0 15,-2-2 0-15,-2 2-3 0,-2 0-1 0,0-1-2 0,-3 5-1 0,-5-4-2 16,3 2-1-16,-3 0 1 0,-2 5 0 0,-1-2-1 0,1 1-1 0,-7 3-3 16,0 1-2-16,1 5-3 0,-3-4 0 0,1 6-2 0,-4 1-1 0,2 0 0 15,-3 2-2-15,1 5-4 0,-3-3-4 0,3 4-6 0,0 0-9 16,-2-1-9-16,-1 2-12 0,2 5-15 0,-6-2-15 0,2 4-17 0,0 1-21 16,0 0-20-16,-3 1-33 0,0 2-36 0,1 2-55 0,0 1-63 0,-3 2-58 0,2 2-54 15,0-2-22-15,1 3-6 0,0 0 7 0</inkml:trace>
  <inkml:trace contextRef="#ctx0" brushRef="#br0" timeOffset="1829.5712">33315 4276 219 0,'2'-16'227'0,"3"-4"-27"0,-1 3-14 0,-1-1-9 16,-3 1-7-16,2 0-5 0,-2-2-6 0,0 6-9 0,0-9-10 15,0 5-12-15,0-2-12 0,0 2-11 0,-2 1-10 0,2-3-6 16,-7 5-8-16,2-5-8 0,3 3-6 0,-4 3-9 0,1-2-6 0,1 3-6 16,-1 0-6-16,-4 1-4 0,4 3-4 0,-3 3-5 0,1-3-3 0,-1 4-5 15,-6 4-5-15,2 0-2 0,-2 0-3 0,-3 5-2 0,2 3 1 16,-6 7-1-16,1 0 1 0,-2 2 0 0,-4 7 0 0,4 5 1 0,0 1-1 16,-5 4-1-16,4 1 1 0,1 5 0 0,3-2 0 0,-3 3-1 15,7-1-2-15,0 3 1 0,1-2-3 0,4-1 0 0,1-2-2 0,4-1-2 16,2-3-2-16,3 0-1 0,7-5-2 0,-6 1 1 0,11-5-2 0,-5 0-1 15,7 2-1-15,1-6-1 0,-1-2-1 0,8 2-3 16,-7-5 1-16,7 3-1 0,-3-4 0 0,7 3-2 0,-4-5 0 0,0 2 0 0,0 0 1 16,-1 0-1-16,-1-2 0 0,-1 0-1 0,0 2 0 0,-2 1 0 15,-4-2 2-15,1 1 1 0,0 3 1 0,-2-5 1 0,-4 2 2 0,-1 3 1 16,-4-3 3-16,1 0 2 0,-4 3 3 0,-4-3 3 0,1-1 3 0,-4 4 3 16,-1-3 4-16,-4 1 3 0,-2-3 2 0,0 2 2 0,-3-1 1 15,-2-1 1-15,-3-1 2 0,0 1 0 0,-2-1 1 0,-1-3 1 0,-3 2-2 16,5-3 1-16,-12 0-1 0,8-1-3 0,-5-6-2 0,1 6-2 0,-5-6-4 15,6 3-3-15,-3-4-6 0,-3-4-8 0,6 3-9 0,-6-7-9 16,7 2-12-16,-5-3-10 0,5-3-15 0,-5-1-14 0,6-2-21 0,4 0-19 16,-1 0-26-16,3-2-29 0,0 1-35 0,6-4-43 0,3 3-55 0,1 1-65 15,3-1-28-15,7-1-11 0</inkml:trace>
  <inkml:trace contextRef="#ctx0" brushRef="#br0" timeOffset="2263.9554">34444 4386 214 0,'7'-15'336'0,"-5"0"-55"0,-2 2-36 16,3-1-24-16,-3 1-14 0,0 1-7 0,-3 3-9 0,3-3-10 16,-2 0-14-16,-1 4-18 0,-1-3-15 0,3-1-17 0,-6 7-12 0,2-3-11 15,3 0-9-15,-5 1-10 0,0 0-8 0,-1 1-10 0,-1 4-9 0,1-2-8 16,-2 4-8-16,-2-3-5 0,-2 3-5 0,-3 3-5 0,-2 1-5 16,0 4-3-16,1 2-5 0,-11 2-1 0,5 1-4 0,-7 7-1 0,7 0 1 15,-6 4-1-15,-1 1 1 0,0 4 0 0,2 4 0 0,2 0-2 16,-2 0 1-16,0 5-1 0,3 2-1 0,2-5 0 0,2 6-1 0,2-5 0 15,4 4-1-15,3-4-1 0,-1 3 1 0,6-5-1 0,3-2 0 0,-2-1 3 16,7 3-1-16,3-8 3 0,2 2 3 0,4-5 1 0,3 1 4 16,1-1 2-16,3-7 2 0,4 2 3 0,1-6 3 0,1 1 2 0,5-4 2 15,2-1 4-15,0-1 1 0,2-6 1 0,1-1 1 0,-1 0 0 16,5 0 0-16,-1-1-4 0,1-5-5 0,-3 2-8 0,3-1-12 0,-2-3-14 16,-2 2-17-16,0 1-19 0,-3-3-23 0,0 3-27 0,-1-2-35 15,1 3-40-15,-9-1-50 0,2 1-54 0,0 1-68 0,-1 3-74 0,-2-4-34 16,-4 3-14-16,2 1 0 0</inkml:trace>
  <inkml:trace contextRef="#ctx0" brushRef="#br0" timeOffset="2592.9866">33837 5570 264 0,'-22'5'424'0,"5"0"-10"16,2 0-21-16,1-2-65 0,0 1-85 0,3-1-49 0,2-2-35 0,0-1-16 16,3 4-10-16,-1-3-14 0,5-1-13 0,-1 0-15 0,3 0-14 0,0 0-12 15,0 0-10-15,5 0-7 0,2 0-4 0,-1 0-2 0,8-1-3 16,3-3 0-16,5 4 0 0,4-1 1 0,1-2 2 0,9-1 2 0,0 1 1 16,5 1 1-16,3-3 0 0,2-1-1 0,4 1-3 0,-1 1-5 0,0-1-7 15,1 0-5-15,3-3-6 0,-4 4-4 0,1 0-3 0,-4-1-3 16,2 1-3-16,-6 0-2 0,1-1-1 0,-6 3-2 0,3-2-1 0,-8 3-1 15,0-2-2-15,-3-1 0 0,-5 4 1 0,2-1-1 0,-4-3 1 0,-7 4 0 16,-1 0 0-16,0 0 1 0,-2 0-1 0,-4 0 1 0,-1 0 2 16,0 0-1-16,-2 0 0 0,-2 0-5 0,-1 0-8 0,-2 0-15 0,0 0-20 15,0 0-25-15,0 0-27 0,3 4-43 0,-1-3-51 0,-2-1-95 16,0 7-118-16,0-2-61 0,0 2-33 0,0-3-15 0,0 5-8 0,0-5-1 16</inkml:trace>
  <inkml:trace contextRef="#ctx0" brushRef="#br0" timeOffset="4329.923">32904 5909 30 0,'-1'-13'352'15,"-3"1"-31"-15,1-1-46 0,3 2-49 0,-2-2-29 0,-1 2-16 0,3 2-7 16,-2 0-4-16,2-1-7 0,-3 4-9 0,-1 0-16 0,3 3-19 16,-3-2-16-16,4 1-19 0,-1 4-14 0,1-4-15 0,0 4-10 0,0 0-9 15,-4 4-7-15,1 0-5 0,3 1-3 0,-2 4 0 0,-1 2-1 16,3 3 1-16,-4 6 3 0,2 1 3 0,-1 6 2 0,3-1 5 0,-2 9 3 15,2 0 6-15,-3 2 4 0,0 2 4 0,3 5 0 0,-2 0 1 0,-2 2-1 16,3 0-2-16,1-1-2 0,-7 1-2 0,5-1-3 0,-1 3-4 16,-1-5-3-16,3 4-3 0,-3-6-5 0,3 3-4 0,1-4-5 0,-4-1-3 15,1 2-5-15,3-6-4 0,-5-1-4 0,5 0-3 0,-2-2-1 16,2-1-2-16,0-5 1 0,0-1-2 0,0 0 2 0,0-4 0 0,0-2 0 16,0-2 2-16,0 0 0 0,0-5 2 0,0-2 1 0,0 1 3 0,-4-2 2 15,4-4 2-15,0 3 3 0,0-5 3 0,0 2 2 0,-3-1 3 16,3-1 5-16,0-3 2 0,0 0 3 0,0 0 4 0,0 0 3 0,0 0 3 15,0 0 1-15,0 0-1 0,0-3 0 0,-5 3-2 0,3-4-1 16,-1-1-2-16,-1 2-2 0,-1-2-3 0,0-2-3 0,0 1-3 0,-2-4-5 16,0 0-4-16,-1 1-2 0,-1-4-5 0,-3 1-3 0,6 0 0 0,-3 0-3 15,1-1-1-15,-1-2 0 0,1 2-2 0,-3-2-1 0,3 1 0 16,-2-2-1-16,1 2 0 0,0 2 0 0,1 0-1 0,-1-4 1 0,1 4 0 16,-1 0 0-16,3-4 1 0,-1 4 0 0,0 0 0 0,-2 0 0 15,4 0 2-15,-2 1-1 0,2 2 1 0,0-3-1 0,0 0 0 0,2 4 0 16,-1 0 0-16,-1 0 0 0,3 1 0 0,2 2-1 0,-3-3-1 0,0 3-1 15,3 1-2-15,-2 2-3 0,2-1-1 0,0-2-4 16,0 5-1-16,0 0-5 0,0 0-2 0,0 0-2 0,0 0-2 0,0 0 1 0,2 5-2 16,-2 0 0-16,3-1 0 0,0 7 1 0,-1 1 0 0,3-1 2 15,2 4 2-15,-2 2 1 0,0-1 3 0,4 1 4 0,-4 3 1 0,3-2 2 16,-2 2 2-16,6 0 0 0,-7 0 0 0,3-4 0 0,1 4 1 0,-2-2 0 16,1-1 1-16,1 0 0 0,3-5 1 0,-6 4 3 0,3-4 1 15,3-1 2-15,-5 1 1 0,1-3 2 0,1-1 2 0,3-3 0 0,-6 1 3 16,10 0 2-16,-3-4 3 0,1 1 0 0,-4-3 2 0,7-3-2 15,2 1 1-15,-2-4-3 0,2 0-2 0,0-2-6 0,3-2-7 0,-3 0-11 16,3 1-12-16,-2-3-16 0,2-5-14 0,-1 6-21 0,-1-5-21 0,3 2-24 16,-8 2-28-16,5-1-38 0,-1 1-44 0,0-2-53 0,0 3-56 15,1 2-62-15,-5-2-64 0,8 3-24 0,-3-1-7 0,-5 2 7 0</inkml:trace>
  <inkml:trace contextRef="#ctx0" brushRef="#br0" timeOffset="7580.6987">32144 8234 56 0,'0'-12'157'0,"2"0"3"15,-2-1 0-15,5 1-3 0,-5-1-7 0,3 4-9 0,1-2-8 16,-4 2-5-16,0 0-8 0,0 1-5 0,0 0-8 0,0 4-10 16,0-4-8-16,0 0-8 0,0 5-8 0,0-2-8 0,0 1-8 0,-4-1-6 15,1 2-4-15,3-1-4 0,-5-1-4 0,3 0-3 0,-1 2-3 16,-1-2-4-16,-1 0-3 0,3 0-5 0,-5 0-1 0,2 0-1 16,2 0-1-16,-2 1-2 0,3 0 1 0,-5 0-1 0,2-1 0 15,3 1-2-15,-1 0 0 0,0 3-3 0,-2-1-2 0,1 2-3 0,2-4-4 16,-1 4-4-16,-2 0-3 0,1 4-1 0,3-2-1 0,-3 3-2 0,3-1-2 15,-6 6 0-15,5 2 0 0,-1 1-1 0,-2 2 0 0,-1 2 2 16,3 3 1-16,0 0 1 0,-2 2 5 0,3 0 3 0,-2 1 2 16,1-1 0-16,-2-1 2 0,5 1-1 0,-2-4 1 0,2 5-1 0,-3-6 0 15,-1 1 1-15,3-1-1 0,1-1 0 0,0-2 1 0,0 0-1 16,0-5 1-16,0 4-1 0,0-5 0 0,0 1 2 0,0-3 0 0,0 1 3 16,0-4 2-16,0 1 4 0,0 0 2 0,0-4 2 0,0 0 4 15,0 0 5-15,0 0 5 0,0 0 4 0,0 0 1 0,0 0 2 16,0 0 1-16,0 0-2 0,0-4-1 0,0 0-2 0,0 1-3 0,0-2-2 15,0-3-3-15,0 3-3 0,0-1-3 0,0-5-6 0,-4 2-4 16,4 1-6-16,-1-5-4 0,1 5-2 0,-4-7-1 0,1 7-1 0,3-5-1 16,-2 2 1-16,-1 0-2 0,3 1 1 0,-4-3-2 0,4 4-1 15,-2-4 1-15,-1 5-2 0,3-4 1 0,-2 3 1 0,2-2 1 0,-3 3-1 16,0 1 1-16,3 2 0 0,0-3 1 0,-2 2 0 0,2 2 1 16,0-4 1-16,-4 3-1 0,4 0 1 0,0 0 0 0,-1 0 1 15,1 0 0-15,-4 0-1 0,1 1 0 0,3 1 0 0,-2-2 0 0,-1 1-2 16,3-1 0-16,-4 2-1 0,-1-2 1 0,4-1-2 15,-6 5-1-15,2-6-2 0,-4 6-2 0,4-3-2 0,-4 3-4 0,1 1-2 0,1 1-2 16,-5 3 0-16,4 0 1 0,-6 4 0 0,0 3-1 0,4 3 0 16,-4 3 1-16,1 0-1 0,1 8 3 0,-2-1 3 0,1 3 1 15,2 3 2-15,-1 3 2 0,4-3 2 0,3 5 2 0,0-4 2 0,1 2-1 16,3-5 2-16,1 4-2 0,0-3 1 0,1-2 0 0,4-3 1 16,2 0 0-16,2-1-1 0,-2-2 2 0,1-2 3 0,4-4 3 0,-2-1 2 15,4-2 6-15,0-1 1 0,-1-3 5 0,4-3 3 0,0-2 4 16,2-3 4-16,0 0 3 0,1-7 2 0,1-1 2 0,-1 3 2 0,2-7 1 15,1 1 3-15,0-4 0 0,0 0 0 0,-1-2 1 0,0-1-1 16,0-1-2-16,-7-1 0 0,6-4-2 0,-6 1-1 0,2-2 1 16,-3-3-1-16,-4 1 2 0,6 1 0 0,-6-2 1 0,-2 1 1 0,1-1-2 15,-4 4-2-15,0-1-3 0,0 5-6 0,-1 2-5 0,-1 1-7 16,-1 2-6-16,-2 3-6 0,3 8-3 0,-3 0-3 0,0 4-4 0,0 7-1 16,0 5-4-16,0 4-1 0,2 2-4 0,-2 7-1 0,0 8 1 15,0 0 1-15,0 7 4 0,0 3 2 0,3 9 1 0,-3-1 1 16,0 6 3-16,0 3 5 0,0 0 2 0,0 6 3 0,0 0 0 0,0 4 3 15,0-1 3-15,0 3 0 0,0-3 2 0,0 2 1 0,0-1 2 16,-3-4 3-16,3 2 4 0,-5-6 3 0,3 0 0 0,-5-4-3 16,-1 0-3-16,1-4-1 0,-5-5-1 0,2 1-2 0,-2-9 0 15,-2-1 0-15,0-2 1 0,1-5 1 0,3-5 1 0,-7-3 3 0,3 0-1 16,0-8 2-16,-3-4-1 0,4-5-2 0,-5 0-2 0,3-8-2 0,1-3-7 16,1-2-5-16,-1-7-11 0,-3-4-8 0,3-4-9 0,3-7-11 15,0-6-10-15,3-3-10 0,3-4-10 0,1-4-10 0,4-6-8 0,4-2-9 16,1-2-7-16,8-5-7 0,1-1 3 0,7-3 4 0,-1 2 7 15,9-2 5-15,-5-1 6 0,8 1 8 0,2-2 8 0,4 5 7 0,-2 0 6 16,3-3 7-16,-2 7 6 0,6-4 7 0,-5 4 5 0,3-2 5 16,1 5 3-16,-4 0-1 0,1 2 1 0,-3-2 0 0,1 2 0 15,-3 0 0-15,2 5 1 0,-9 0 1 0,1 1 2 0,-1 4 7 0,-3 3 7 16,-2-1 7-16,0 5 8 0,-5 0 7 0,0 5 9 0,-6 1 5 0,2 0 6 16,-1 4 8-16,-5 1 5 0,1 3 6 0,-2 4 1 0,-3-2 1 15,-3 6-3-15,3 0-5 0,-3 1-6 0,0 4-8 0,-3 3-5 16,0 1-6-16,1 3-8 0,-3 3-5 0,-4 3-7 0,1 2-6 15,-2 4-6-15,-6 2-3 0,6 5-3 0,-4 1 0 0,2 0-1 0,-1 1 0 16,-1 1 1-16,7 3 0 0,-5-1 0 0,7 0-1 0,2-3 0 16,1 2-1-16,2-3 0 0,2 0 0 0,3-4 1 0,2 0 1 0,1 0 0 15,-1-4 2-15,7-3 0 0,-2 0 0 0,1-1 3 16,4 0 1-16,-3-4-1 0,1-1 2 0,6 2-1 0,-8-3-2 0,3 1-2 0,-3-2-2 16,4 3-2-16,-3-1-1 0,0 1-4 0,-1 4-1 0,1-3-1 15,-5 3 1-15,4 0-2 0,-4 6-2 0,-4 0 2 0,3 1 2 0,-3 2 0 16,2 3 2-16,-5-1 3 0,-2 1 2 0,3 4 2 0,-3-3 3 15,0 1-1-15,0-1 1 0,0 3 0 0,-3-4 2 0,3-1 0 16,-2 2 0-16,2-2-1 0,0-2 0 0,0-2 0 0,0 1-1 0,0-4 2 16,0 1 1-16,0-6 1 0,2 2 1 0,1-4 4 0,-1 2 2 15,5-2 2-15,1-2 2 0,-2-3 0 0,4 0 1 0,2-3-1 16,-2-2 0-16,2-2-2 0,2 1-2 0,1-6 1 0,2 1-1 0,0-5 0 16,-2 0 0-16,6 0-3 0,-6-3-2 0,6-1 1 0,-8 0-2 15,3-2-1-15,1-1 1 0,-4 1 1 0,1-3 3 0,-2 1-1 16,2 2 2-16,-8-4 0 0,10 5 2 0,-9 0 1 0,-1 2 0 0,0-1-2 15,-1 5-1-15,-2-1-3 0,-1 4-2 0,1 3-3 0,-1 2-4 16,-2-1 1-16,0 6-2 0,0 2 0 0,0 0-1 0,-5 2-1 0,3 6-2 16,-1-1-2-16,-2 2-2 0,-1 6 0 0,0 2 1 0,0-1 1 15,5 4 2-15,-3-1 2 0,-1 4 1 0,2-3 0 0,3 1 3 0,0 0-1 16,0 1 2-16,0-2 0 0,3 1 2 0,2-2 1 0,0-2 0 16,1 0 3-16,2-2 2 0,1-1 3 0,-1-1 3 0,2-1 3 15,-1-3 2-15,5-1 5 0,-1-1 1 0,1-2 1 0,-1-1 3 0,1-4 1 16,1 0 1-16,1 0 1 0,1-4 1 0,0-1 0 0,-3-2-1 0,1-2 0 15,2-1-1-15,-3 0-1 0,-1-3-4 0,-1-1 0 16,2-2-3-16,-4-4-1 0,-1 4-3 0,-4-4-1 0,0-5-3 0,2 3-3 16,-7 1-2-16,0-6-3 0,0 2-2 0,-7-4-2 0,0 3-1 0,0-2-3 15,-1 0 0-15,-6-1-2 0,4 2-2 0,-4 0-1 0,0 2-3 16,-3 1 0-16,0-1-3 0,2 5-2 0,-2 1-1 0,0 2-2 16,-4 2-3-16,1 3-1 0,5 5-2 0,-8 2 1 0,1 5 1 0,2 4 0 15,-1 3 2-15,1 6 1 0,1 2 2 0,2 2 0 0,2 7 1 16,-2-2 2-16,0 4 4 0,6 6 2 0,-1-3 1 0,7 0 1 15,0 4 0-15,2 0-2 0,3-5 1 0,7 2 0 0,-2-1 1 0,3-4 1 16,3 3 2-16,2-6 2 0,6 1 3 0,-2-1 2 0,5-6 1 16,4 3 4-16,-6-5 2 0,2-2 3 0,6 0 4 0,-3-1 2 0,-1-6 3 15,5 0 1-15,-5-3 2 0,2 0-1 0,-3-2 0 0,3-2-1 16,-4 0 2-16,2-3-2 0,2 0 1 0,-6-6 0 0,2 2-2 0,0 0-1 16,-1-3 0-16,-6-3-2 0,6 2-1 0,-8-2-1 0,1-3-1 15,-4 1 0-15,2 0-2 0,-5-3 0 0,5 3 1 0,-7-6-1 0,4 3 1 16,-4 0 0-16,0-2 2 0,-2 0 3 0,1-1 3 0,-3 3 6 15,-1 4 7-15,4-4 4 0,-3 2 5 0,-1 1 2 0,0 4 3 16,0 0 1-16,0 5-2 0,0-3-4 0,-1 7-5 0,-3-5-4 0,4 7-4 16,-1 1-5-16,1 1-7 0,0 1-6 0,-4 5-5 0,1-1-6 15,1 4-6-15,-1 5-2 0,1-1-5 0,-1 3 0 0,-1 1 0 0,4 3 1 16,-2 2 4-16,-1-1 1 0,3 6 0 0,0-6 2 0,0 6-1 16,0-3 1-16,3 0-2 0,-1-1 2 0,5 0-1 0,-5 0 2 15,3-1 1-15,3-5-1 0,-3 3 1 0,4-1 0 0,0-6 1 0,-1 3 0 16,2-4-1-16,2 0 0 0,-2-2 0 0,4-4-3 0,0 2 0 15,-1-5-2-15,4-2-2 0,2-1-1 0,-2-1 0 0,2-2 0 0,3-1-2 16,0-1 1-16,-3-5 1 0,-2 0 0 0,5-3 1 0,-5-1 2 16,-1-2 3-16,1-4 1 0,-4 4 2 0,1-4 1 0,-2-5 1 15,-3 3 1-15,-3-4-1 0,1-1 0 0,-2 3-1 0,0-1 1 0,-1-1 3 16,1 2 3-16,-3 0 2 0,-2 3 0 0,0 3 0 0,0 1-1 16,0-1-2-16,0 7-4 0,0-1-4 0,0 4-2 0,-2 1 1 0,-1 7 0 15,1 0-1-15,-2 4-1 0,1 4-3 0,-2 0-4 0,0 4-1 16,0 4-1-16,0 4 1 0,-2 3 2 0,5-2 1 0,-5 5 2 15,2 0 3-15,3 1 2 0,2 1 1 0,0 0-2 0,0-4 2 0,0 1 0 16,2 0-1-16,3-2 1 0,2 0 0 0,2 1-4 0,-3-6-4 0,3 2-3 16,3-3-5-16,-2 0-6 0,2-5-6 0,2 0-9 0,-1 3-7 15,1-8-9-15,1-2-9 0,6-1-12 0,-6 0-13 0,6-4-13 16,1-4-10-16,-2 0-14 0,2-1-14 0,6-5-14 0,-6-3-13 0,3-3-11 16,-1 1-10-16,2-3-5 0,-2-3-4 0,-2-1 4 0,0-2 8 15,0-3 9-15,-3-1 14 0,-2 1 16 0,2-2 17 0,-6-3 21 16,1-1 22-16,1 0 26 0,-4 3 29 0,-3-6 28 0,1 4 28 0,-8-3 26 15,6 0 23-15,-7 1 17 0,2-3 14 0,-2 3 10 0,0-2 6 16,-2 4 6-16,2-2 4 0,-7 1 2 0,6-1 2 0,-6 2 0 16,2-3 0-16,3 5-4 0,-5 1-2 0,0-4-5 0,1 7-3 0,-3-2-5 15,4 3-5-15,3 4-2 0,-5-2-2 0,2 5-6 0,4 4-5 0,-6-1-11 16,5 6-9-16,-1-2-12 0,1 3-10 0,-1 3-10 0,-1 1-7 16,2 4-7-16,-1 4-6 0,0 1-6 0,1 9-6 0,-3-1-4 15,1 7-6-15,1 1 0 0,3 6-1 0,-2 5 3 0,-1 4 4 0,3 2 2 16,-2 8 3-16,2 2 1 0,-3 2 1 0,3 3-1 0,0 2 1 15,0 2-1-15,0 0-2 0,0 2-2 0,3-2-3 0,-3 2-5 16,2 1-4-16,-2 3-8 0,3-5-8 0,-1 1-8 0,-2 0-8 0,3 1-8 16,1-5-9-16,-4 5-17 0,1-7-20 0,3 2-29 0,-2-3-36 0,-2 0-46 15,3 0-50-15,-3-5-68 0,0-3-70 0,0 0-32 0,0-3-14 16,0-7-3-16</inkml:trace>
  <inkml:trace contextRef="#ctx0" brushRef="#br0" timeOffset="7897.3732">34954 8115 95 0,'5'-14'367'0,"4"-1"-25"0,-1 3-37 0,3-1-64 0,-1 1-75 15,4 4-46-15,1 3-28 0,-1 0-17 0,-1 1-8 0,3 4-9 16,4 0-10-16,-1 4-11 0,0 1-11 0,-1 5-9 0,4 0-5 0,-1 3-5 16,-2 4-5-16,-2-1-3 0,2 3-2 0,-2 3 1 0,-4 0 1 15,-3 1 3-15,2-1 3 0,-5 2 4 0,0 0 3 0,-5-3 3 16,-2 1 3-16,-2 3 4 0,-5-5 4 0,0 3 2 0,-5-3 3 0,2-2 0 16,-7-1-1-16,-2 4-4 0,-3-5-6 0,-3 0-10 0,1-1-11 0,-4-2-18 15,1-4-21-15,-2 3-31 0,0-2-35 0,-1-3-46 0,-1-2-50 16,4 0-68-16,-1 1-74 0,-2-4-35 0,6 0-19 0</inkml:trace>
  <inkml:trace contextRef="#ctx0" brushRef="#br0" timeOffset="8331.2751">32922 9499 1 0,'-55'8'471'0,"2"-2"18"0,-1 1-4 16,-1-2-14-16,-1 1-63 0,6-1-86 0,-1-4-47 0,3 4-26 15,4 1-9-15,1-4-3 0,8 1-9 0,0 2-12 0,6-5-17 16,4 3-19-16,3-2-18 0,5-1-16 0,3 0-18 0,7 0-17 0,-5 0-15 15,11 0-19-15,1 0-14 0,6 0-14 0,8-4-12 0,3-1-10 0,9 0-7 16,9-1-5-16,3 0-5 0,11-5-4 0,6 1-4 0,10-2-6 16,0 3-1-16,10-3-3 0,5-2 1 0,2 1 3 0,3 1 1 15,2 3 2-15,2-1 2 0,1 0 2 0,4 3-1 0,0-3-1 16,-1 5-2-16,3-3-1 0,1 3-2 0,-5-2-1 0,5 2-1 0,-6-3-1 16,-1 0-3-16,-1 4-4 0,-7-4-4 0,-2 4-4 0,-5-3-1 15,-4 2-4-15,-7-3 0 0,-6 3 0 0,-9-2 2 0,-6-1 3 0,-1 3 6 16,-8 3 2-16,-3-3 5 0,-9 3 3 0,0-1 3 0,-3-2 2 0,-5 5 2 15,-2-2 1-15,-4-1 2 0,-1 3-1 0,0 0-3 0,-2 0-6 16,-2 0-10-16,3 0-14 0,-6 0-18 0,0 0-24 0,0 0-32 16,0 0-35-16,0 0-50 0,0 5-55 0,0-5-108 0,-4 5-135 0,2 0-67 15,-4 2-33-15,-3-2-14 0,2 3-4 0,-5-4 5 0</inkml:trace>
  <inkml:trace contextRef="#ctx0" brushRef="#br0" timeOffset="19665.1742">11879 6965 300 0,'-13'0'371'0,"-4"-4"-38"0,6 3-54 15,0 1-62-15,2-3-37 0,0 2-26 0,3 1-12 0,-1 0-8 0,-2 0-11 16,4 0-13-16,3 0-17 0,2 0-20 0,0 0-13 0,0 0-14 16,0 0-9-16,0 0-9 0,0 0-8 0,0 0-9 0,0 0-6 0,0 0-3 15,2-3-5-15,2 3 1 0,1-2 3 0,3 2 4 0,1-3 1 16,1 0 5-16,7 1 1 0,2-1 1 0,6-2 1 0,3 1-1 0,4-4 0 16,9 0-2-16,3-1 1 0,6 0 3 0,3-3-3 0,6-4-3 0,4 0-7 15,4 1-14-15,5-2-9 0,-1 0-13 0,1 0-18 0,5 0-20 0,-2 0-24 16,1 1-28-16,-2 0-34 0,2 3-38 0,-4-2-36 0,0 5-35 15,-1 1-51-15,-4 1-61 0,-8 0-31 0,3 4-17 0</inkml:trace>
  <inkml:trace contextRef="#ctx0" brushRef="#br0" timeOffset="19912.5403">12024 7475 73 0,'-44'16'455'15,"8"-3"-42"-15,-1-1-69 0,9 0-63 0,1-3-62 0,7 0-32 0,1-4-19 16,5 1-10-16,2-1-7 0,7-4-17 0,0-1-21 0,5 0-22 16,5-1-22-16,9-4-18 0,-1-3-15 0,10 0-14 0,4-4-13 15,7-1-11-15,4 0-9 0,9-6-6 0,4-1-4 0,7-1-3 0,4-4-6 16,3 3-4-16,6-2-7 0,1-4-6 0,3 3-7 0,2 0-14 0,-1 3-15 15,1-1-26-15,0 2-31 0,3 1-38 0,-5 0-46 0,-3 2-64 16,-1 1-76-16,-6 4-42 0,2-2-25 0</inkml:trace>
  <inkml:trace contextRef="#ctx0" brushRef="#br0" timeOffset="47402.0136">33331 3610 4 0,'-2'-6'78'0,"-5"-2"-1"0,0 1 1 0,1-1-2 16,1 3 1-16,-1-2-3 0,1 2-2 0,-3-2-2 0,3-1-4 0,-4 4-4 15,1-7-4-15,-1 6-7 0,-1-3-6 0,-2 1-2 0,3-1-1 16,-1 0-5-16,-2 3-5 0,2-3-1 0,0 3-3 0,-6-2-3 0,3 2-4 16,3-3-2-16,-4 3 0 0,0-2-2 0,-3-1-1 0,4 3 0 0,2-3 1 15,-2 7-3-15,-1-3-5 0,-1-1-3 0,-4-2-2 0,5 2-1 16,-3 2 0-16,4-2-1 0,-6 2 2 0,5-1-2 0,1-1 0 0,-5 2-1 15,5 2-2-15,-1 1 0 0,1-3-1 0,-1 0-1 0,0 3 5 0,1 0 1 16,1 0 1-16,-2 0 0 0,0 0-2 0,4 3-1 0,-2 0 1 16,-1-3 0-16,2 4-4 0,-2 0 1 0,1-3 0 0,-2 6-1 0,1-2-1 15,-1 2 0-15,-1-2 2 0,-1 3 0 0,1-3-1 0,-2 3 1 16,3 3 2-16,-5-2 0 0,2 1-1 0,0 2 1 0,-2 1 1 0,2-2 2 16,-1 2 0-16,-1-1 3 0,2 3 1 0,-5-2 1 0,6 2-1 0,-1-3 2 15,0 3 1-15,-2-1 0 0,2 1 1 0,2 1-2 0,-2 0 0 0,0-4 2 16,2 2 2-16,1-2 0 0,-3 0 1 0,3 4-2 0,-3-2 0 15,4 1 0-15,2 1 1 0,-2-4-2 0,-3 2-1 0,6 1 2 0,-3-2-1 16,2 1 2-16,-4 1-1 0,5-1 1 0,-1 5-2 0,0-6 0 16,-3 6 3-16,4-2 0 0,-2 0 0 0,3 3 1 0,-1-2 0 0,-2 2 1 15,5 1-1-15,-6-1-2 0,4 0 0 0,0 2-1 0,1-1 1 16,-1 6-1-16,4-7 1 0,-3 1-1 0,4 1 1 0,-1-1-1 0,0 3 1 16,2-3-2-16,-2 2 0 0,3-1 1 0,-1 0-1 0,-1 1 3 15,4-1 1-15,-2 1-1 0,2-1 1 0,0 0-1 0,0 1 0 0,0-5 1 16,0 5-2-16,2 1-2 0,-2-3-1 0,4-1-1 0,-1 3-1 0,-3 1 0 15,2-1 2-15,3-3-4 0,-2 1-1 0,1 1-1 0,-3-1-2 16,4 4 0-16,-1-3 0 0,1 1-1 0,2 0 0 0,-2 0 0 0,3 4 1 16,-3-6 0-16,1 4 0 0,2-3 0 0,1 3-3 0,1-1 0 15,-2 3 1-15,3-2-1 0,-3-4-1 0,4 4 1 0,-2 0 1 0,4-4 1 16,0 6 2-16,-1-6 2 0,1 4 2 0,1-3 2 0,-1-1 2 0,1 2 3 16,2-3 1-16,0 0 2 0,-1 2 1 0,4-3 2 0,-1 1 3 15,0 2 1-15,-1-5 1 0,5-1-2 0,-3 2 0 0,2 0 0 0,-1-3-2 16,1 2-1-16,0-1 1 0,0-1-3 0,4-2 0 0,-4-1-1 15,-2 0-1-15,3 3-1 0,-1-7-3 0,-2 5-2 0,1-2 0 0,1-2-2 16,-2-1-2-16,3-1 0 0,-3 1-1 0,0 0-2 0,-1-3 1 0,0 2-2 16,1-2 1-16,-1 0-1 0,0 0 0 0,3 0 1 0,-3-3-1 15,1 1 0-15,3 2 2 0,-5-5-1 0,1 2 0 0,0 1-1 0,1-3-1 16,2 0 1-16,-6 0-2 0,4-3 0 0,1 1-1 0,-4 2-1 0,1-3 0 16,3 1-2-16,1-3 1 0,-7 2-1 0,6 1-1 0,-2 0 2 15,-1-3 1-15,0 2 1 0,-3 0 1 0,2 1 0 0,2-2 2 16,-2 0 0-16,1-3 3 0,0 2 1 0,0-3 4 0,-1 5 1 0,0-6 1 15,-1 1 2-15,1 0 0 0,2-4-1 0,1 4 0 0,-1-2-1 0,0-3 1 16,1 1-2-16,-1 0 1 0,0-1-2 0,-1 2-1 0,3-2-1 16,-2 1-2-16,-1-4-1 0,3 1 0 0,-6 2 0 0,2 2-1 0,0-4 1 15,-3 2 0-15,1 1 0 0,2-4 1 0,0 4 1 0,-6-3 1 0,2 2 2 16,4 0 2-16,-7-2 1 0,4 0 4 0,-2 2 0 0,-2 0 1 16,-1-2 2-16,4-1 0 0,-1-1 0 0,-5 2 1 0,5-4 0 0,-2 3 1 15,-1-4-1-15,3 0 0 0,-2 4-1 0,2-8-2 0,-2 3-1 16,0-1-2-16,2 1 0 0,-1-3-2 0,2-4 1 0,-1 4-1 0,-2 0 1 15,-1 0 0-15,3-4-1 0,-5 0 1 0,0 1 0 0,-1 0-2 0,-2 1 1 16,1-6-1-16,-2 3 1 0,1 2-2 0,-4-1 0 0,-4-3 0 16,-1-2-2-16,-2 2-1 0,2 2-1 0,-3-5-3 0,1 0 0 0,-5-1-3 15,2 0-1-15,-2-1-2 0,-4 1-1 0,1-2-4 0,1 0-1 16,-1-3-1-16,-2 4-3 0,-2-3-5 0,2 1-4 0,-2 0-5 16,1 3-5-16,-3-1-5 0,-1 1-6 0,3 2-8 0,-3 1-7 0,0 3-8 15,0 1-12-15,0 4-12 0,-2 1-16 0,-2 3-17 0,-3 0-18 0,2 4-16 16,-4 1-25-16,-3 5-28 0,2 0-32 0,-4 5-32 0,0 1-60 15,0 4-72-15,-1 0-32 0</inkml:trace>
  <inkml:trace contextRef="#ctx0" brushRef="#br0" timeOffset="48148.6515">31044 5904 86 0,'0'0'92'0,"0"-1"2"16,2 1-5-16,6-4-5 0,-3 0-10 0,4-2-14 0,3 1-12 0,1 1-12 15,3-5-5-15,6 2-4 0,4-2-4 0,3 1-4 0,5-4-10 16,1-1-13-16,6 1-15 0,0-1-15 0,4 4-15 0,1-4-16 0,-2 3-16 15,5-3-16-15,-1 6-20 0,-5-2-21 0</inkml:trace>
  <inkml:trace contextRef="#ctx0" brushRef="#br0" timeOffset="48379.7774">30897 6193 3 0,'-3'0'52'0,"3"0"-4"15,0 0 0-15,0 0 0 0,3-2-4 0,1 0-5 0,4-1-5 0,-3 1-5 16,4-3-4-16,1 2-1 0,2-2 3 0,2 1 0 0,1 1-1 16,2-5-2-16,0 2-5 0,2 0-1 0,0-2-2 0,6 3-6 0,-3-3-7 0,2 1-12 15,2-2-14-15,-2 1-16 0,1 0-13 0,3 0-17 0,-1 0-15 16,4 0-17-16,-8 1-16 0</inkml:trace>
  <inkml:trace contextRef="#ctx0" brushRef="#br0" timeOffset="49147.8937">31064 5451 22 0,'0'-3'124'16,"0"2"-7"-16,0 1-9 0,4-3-10 0,-4 1-11 0,3 2-9 15,-1-3-12-15,-2 1-10 0,0 2-11 0,3 0-11 0,-3 0-5 0,4-3-7 16,-4 3-5-16,1 0-5 0,3 0-3 0,-2 0-2 0,4 0-1 15,-4 0-4-15,7 0-1 0,-4 0-2 0,3 0 2 0,6 0 1 0,-2 0 4 16,2 3 4-16,1-3 4 0,5 2 1 0,3 1 4 0,-3 2 5 16,2-1 2-16,5 1 1 0,2 0 2 0,0 5 2 0,2-4 1 0,2 6 3 15,1-4 2-15,-2 7 1 0,4-2 1 0,0 3-3 0,-1 1-3 0,-2 0-1 16,3 3-3-16,-6-3-3 0,3 6-2 0,-3-2-1 0,-2 0-1 16,-3 1-2-16,-6-1-1 0,0 4 0 0,-2-2-1 0,-7 2-1 0,-1 0-1 15,-6 4-2-15,-6-1 0 0,-2 1-4 0,-9 3-11 0,0 3-15 16,-8 0-21-16,-2-1-25 0,-6 3-27 0,-5 2-28 0,-6 0-28 0,1-1-29 15,-5 4-32-15,3-3-34 0,-6-1-52 0</inkml:trace>
  <inkml:trace contextRef="#ctx0" brushRef="#br0" timeOffset="64776.1404">45181 7132 87 0,'-7'-12'185'0,"6"-4"0"0,-3 1 3 0,3 2-5 0,-3 1-9 16,1-2-6-16,3 1-8 0,-2 4-8 0,2-3-9 0,-3 4-10 0,1 1-8 15,2-5-12-15,-3 7-10 0,-1-2-13 0,4 3-11 0,0 0-13 0,0 3-13 16,0 1-12-16,0 0-10 0,0 0-11 0,0 1-10 0,0 7-8 16,0-1-7-16,0 10-4 0,4-2 0 0,-1 3 1 0,-3 7 3 0,2 5 7 15,1 2 3-15,-3 3 6 0,2 7 5 0,-2 0 4 0,3 2 4 16,1 3 3-16,-4 1 3 0,0-2 3 0,0 5 3 0,0-3-1 0,0 2-2 16,-4-1-5-16,1-2-5 0,3 2-7 0,-2-4-8 0,-3 0-11 15,2 0-12-15,-1-4-12 0,2-2-12 0,-4-2-22 0,4 2-26 16,-2-8-29-16,3 2-28 0,-6-6-29 0,7-2-29 0,-2-4-23 0,-1 2-22 15,3-5-16-15,0-4-15 0,3-3-17 0,-1-2-15 0</inkml:trace>
  <inkml:trace contextRef="#ctx0" brushRef="#br0" timeOffset="65087.262">45174 7817 18 0,'7'-6'94'15,"7"1"-13"-15,-4 5-16 0,4-2-15 0,3 2-12 0,2 0-9 16,3 0-5-16,0 2-3 0,3-2-2 0,3 3 1 0,-1-3-5 0,4 0-1 15,-4 0-5-15,2-3-5 0,5 3-5 0,-5-5-6 0,2 2-4 16,0-1-3-16,-1-1-3 0,-3-3-1 0,1 2-1 0,-1-5-3 16,-1 2 2-16,-6-2-1 0,2-2 3 0,0-2 2 0,-1 1 6 0,-6-6 4 15,-1 3 8-15,0-5 8 0,-3-1 10 0,-2 2 8 0,-2-4 9 16,1-3 10-16,-1 1 9 0,-5 0 10 0,1-2 7 0,-3 1 7 0,0-4 5 16,0 5 7-16,0-1 4 0,-3 2 4 0,1-2 5 0,2 2 2 0,-3 2-1 15,-1 4-1-15,3 0-8 0,-3 4-9 0,1 1-13 0,3 3-12 16,-5 3-10-16,3 1-9 0,-1 5-9 0,-1 3-10 0,-1 3-4 15,3 6-6-15,-4 1-2 0,4 5-5 0,-3 7-3 0,-4 2 0 0,1 8 2 16,3 1 3-16,-4 6 4 0,4 5 7 0,-4-3-1 0,-3 9 0 16,4-1-6-16,1 2-11 0,-1 6-27 0,-4-2-33 0,7 1-43 0,-4 2-45 15,4 0-41-15,0-2-36 0,0 3-59 0,1-3-73 0,1-3-42 16</inkml:trace>
  <inkml:trace contextRef="#ctx0" brushRef="#br0" timeOffset="65420.6967">47086 7468 5 0,'5'-28'401'0,"-5"-2"-63"0,0 4-95 0,0-2-50 15,0 3-30-15,-5 1-14 0,3 1-6 0,-4 2-9 0,0 2-12 0,-2 4-19 16,-1 1-22-16,3 2-20 0,-3 4-17 0,-5 4-10 0,1 1-9 16,-4 6-3-16,-2 4-5 0,-2 3-5 0,-2 2-3 0,-3 8-2 0,-1 3 0 15,-2 3-1-15,0 4 2 0,0 4 3 0,1 1 2 0,-1 4 1 16,6 2 3-16,0 2 0 0,5-3-1 0,4 4-1 0,-3-4-3 0,8 3 0 16,4-5 1-16,2 4-2 0,8-6-1 0,2 1-1 0,7-5-1 15,1 0-1-15,7-5-2 0,5 1-2 0,4-3-5 0,5-2-5 0,3-7-8 16,2 1-10-16,5-2-11 0,2-3-18 0,1-1-22 0,-3-2-29 15,4-5-30-15,-3 1-35 0,0-2-39 0,-3 1-53 0,-3-3-63 0,-2-1-35 16,-3 0-24-16</inkml:trace>
  <inkml:trace contextRef="#ctx0" brushRef="#br0" timeOffset="65610.0355">46573 8534 277 0,'-12'4'372'0,"3"1"-40"0,2-2-65 16,4-1-57-16,0 1-57 0,6-1-31 0,2-2-18 0,7 0-9 15,2 0-4-15,8-2-6 0,5-1-9 0,2 1-9 0,10-1-10 0,6-2-14 16,4 1-20-16,2-4-21 0,6 3-29 0,1-2-41 0,-4 2-47 16,4-3-53-16,0 4-56 0,-3-3-62 0,-6 2-63 0,2-3-34 15,-3 0-20-15</inkml:trace>
  <inkml:trace contextRef="#ctx0" brushRef="#br0" timeOffset="66269.9891">48725 7367 93 0,'3'-23'276'16,"-1"3"-32"-16,-2-2-20 0,0 2-10 0,0 1 0 0,-2-1-3 0,-1 1-6 15,1 3-11-15,-1-4-17 0,-2 5-21 0,0 0-21 0,-2 1-17 0,0 2-16 16,-2 1-14-16,1 2-14 0,-4 1-12 0,2 1-10 0,-4 3-10 0,-3 3-11 15,-2 2-6-15,0 6-7 0,-3 2-6 0,-5 6-6 0,-2 5-4 16,0 2-2-16,-5 7-2 0,5 5-1 0,-7 1-1 0,5 5 3 0,-1 4 3 16,3 4 2-16,2 2 2 0,-1-1 5 0,6 2 0 0,4-2 1 15,1 4 1-15,3-3 0 0,5-1 1 0,4-2 0 0,5-1 1 0,5-3-1 16,2-1 2-16,3-5 0 0,2 0 0 0,4-5 1 0,4 1-1 16,-1-7 1-16,5-2 0 0,-2-4 0 0,5-2-1 0,2 0 0 0,0-6-2 15,2-2 1-15,1-5-2 0,-1 0 0 0,1-2-1 0,3-6-1 0,-3-1 1 16,-1-2-2-16,-1-1 0 0,-1-6-1 0,-1 1 0 0,1-2-1 0,-2-3 0 15,-5-5-2-15,2 2 0 0,-5-1-2 0,1-4 1 0,-5 2-1 16,6-4 3-16,-7 2 1 0,-4 4-1 0,2-4-2 0,-5 5-3 0,-1 3-7 16,-1 1-2-16,-1 8-3 0,-2 0 0 0,-2 4 0 0,0 4 1 15,-2 7 0-15,-5 5 0 0,-1 4 0 0,1 2-1 0,-2 10-3 0,-4 2 2 16,1 10 1-16,-4-2 3 0,3 4 5 0,-3 6 3 0,1-2 1 0,1 4-5 16,-6-2-6-16,6 3-12 0,1 2-14 0,-1-5-21 0,4 2-24 15,-2-1-37-15,2-2-45 0,4 1-61 0,0-2-67 0,0-3-70 0,5 0-69 16,-3 0-32-16,4-5-17 0,0 1-4 0</inkml:trace>
  <inkml:trace contextRef="#ctx0" brushRef="#br0" timeOffset="67471.1093">46399 10035 150 0,'3'-20'205'0,"-3"7"-17"0,0 0-11 15,0 1-8-15,0 4-3 0,0-4-10 0,-3 9-7 0,-1 3-17 16,4 0-18-16,-1 3-18 0,-3 9-19 0,3 0-16 0,-6 5-15 0,2 5-10 16,0 6-8-16,-1 1-3 0,-6 7-1 0,7 0 0 0,0 4 3 15,-3 4 2-15,3 1-1 0,0 2-1 0,-2-3-3 0,2 3-2 0,-1 1-5 16,1-4-5-16,2 0-5 0,0-1-7 0,1-2-8 0,2-1-9 15,-4-4-12-15,4 3-15 0,0-5-17 0,0-4-19 0,4 2-20 16,-4-3-22-16,2-4-25 0,-2 0-21 0,6-7-24 0,-4 2-16 16,1-5-15-16,-1-2-9 0,5-2-7 0,-2-5 1 0</inkml:trace>
  <inkml:trace contextRef="#ctx0" brushRef="#br0" timeOffset="67739.7049">46310 10547 99 0,'7'-8'117'0,"2"4"-5"0,-3-1-8 0,8 0-13 0,6 5-11 15,-4 0-10-15,6 0-8 0,4 5-9 0,-3-3-2 0,5 3 2 16,6 0 1-16,-4 0 2 0,3 0-1 0,-1-1-2 0,4 0-4 16,0-4-1-16,-4 4-6 0,4-1-3 0,-2-3-7 0,-3 0-5 0,-2-3-4 15,2 3-3-15,-4-4-3 0,-2 0-2 0,3 0-3 0,-6-1-2 16,-3-3 0-16,-1 1-2 0,3-3-1 0,-7-2-2 0,-1-1-1 0,1 1-2 16,-6-2 0-16,3-1 1 0,-6-4-1 0,0 1 0 0,2-3 1 15,-6-1 2-15,3-1 2 0,-1-2 2 0,-3 1 2 0,0 0 1 16,0-3 5-16,0-1 3 0,0 4 6 0,0-1 6 0,0-2 3 15,0 3 2-15,0 4-1 0,0 1-5 0,0 3-4 0,0 1-5 0,0 3-4 16,0 4-3-16,0 3-1 0,0 5-4 0,-3 5-2 0,-1 3-2 0,4 1-5 16,0 9-4-16,0 1 0 0,0 6-3 0,-1 4 2 0,1 4 3 15,-4 4 4-15,1 3 4 0,3 2 1 0,-2 3 1 0,-1 1-2 16,3 4-4-16,-2 3-9 0,2-3-8 0,-3 6-19 0,-1-2-22 0,2 0-28 16,-1 0-33-16,1 1-30 0,2 0-32 0,0-4-47 0,0 2-54 0,2-7-43 15,3 0-38-15</inkml:trace>
  <inkml:trace contextRef="#ctx0" brushRef="#br0" timeOffset="67941.743">47666 10588 100 0,'0'-4'433'0,"0"-4"-16"15,3 4-25-15,1-4-92 0,3 4-123 0,1-1-67 0,4 0-36 0,-2-1-24 16,11 1-20-16,-1 1-24 0,2-1-30 0,6 2-25 0,6 1-28 0,2-3-30 16,1 2-33-16,6 0-33 0,-1 3-31 0,1 0-47 0,3 0-52 15,-2 0-31-15,1 0-21 0</inkml:trace>
  <inkml:trace contextRef="#ctx0" brushRef="#br0" timeOffset="68137.8732">47705 10923 43 0,'-5'3'393'15,"2"-3"2"-15,3 0-54 0,3-3-84 0,-1 3-64 0,6-5-57 16,4 2-34-16,4 1-23 0,4-3-23 0,2 0-22 0,5 0-25 0,6 0-26 16,-1 0-26-16,11 1-24 0,-2 0-29 0,3-1-26 0,-1-2-35 15,5 2-36-15,1 2-40 0,-5-2-42 0,6 1-36 0,-4 0-33 0</inkml:trace>
  <inkml:trace contextRef="#ctx0" brushRef="#br0" timeOffset="68403.9223">48149 10224 212 0,'-9'-22'423'0,"-3"4"13"0,2-2-67 0,-2 2-105 16,5 1-62-16,0 6-37 0,0-1-24 0,1 3-11 0,4 5-10 16,-5-3-8-16,2 7-18 0,3 7-20 0,-5-3-17 0,6 5-16 0,-3 6-10 15,3 3-10-15,-6 4-4 0,5 2-5 0,-1 7 1 0,1 2 0 0,2 5 1 16,0 3 1-16,0 4 1 0,0 2 2 0,2 4-1 0,1 0-2 16,-1 3-1-16,-2 3 1 0,3 1-5 0,1-2-6 0,-4 4-6 0,0 0-6 15,0 0-7-15,0 0-11 0,0 0-17 0,0 0-20 0,0-4-37 0,0-1-48 16,0 1-57-16,0-1-64 0,0-6-65 0,1-1-65 0,3-1-30 15,-3-4-17-15,3-2-5 0</inkml:trace>
  <inkml:trace contextRef="#ctx0" brushRef="#br0" timeOffset="68836.9247">49663 10480 279 0,'5'-16'349'0,"-2"0"-50"0,1 4-54 0,-3-1-52 16,3 1-25-16,-4 2-15 0,0 0-7 0,0 3-4 0,0-1-9 16,-4 5-12-16,3-1-18 0,-6 0-21 0,2 4-18 0,-4 0-17 0,-4 0-12 15,2 4-10-15,-6 0-8 0,-1 3-8 0,-5-1-7 0,-2 5-3 0,1 0-4 16,-3 4 0-16,-4 3-1 0,0-2 0 0,2 3 0 0,0 1-1 15,0 4 0-15,4-2-1 0,1 0 0 0,2 1 0 0,5 2-1 0,0-4 2 16,6 1 0-16,6 1 1 0,0-4 2 0,5 3 1 0,5-2 3 16,6-2 3-16,2-1 1 0,4-1 2 0,7-3 1 0,2 3-1 0,4-3 2 15,3-5-1-15,-1 3-1 0,11-6-3 0,-6 1-2 0,4-5-1 16,2 3-3-16,-2-4-3 0,3-4-3 0,-3 3-2 0,0-5-3 0,-3 1 0 16,4-6 0-16,-4 6 2 0,1-10 1 0,-3 3 3 0,0-2 2 0,-4 2 4 15,0-5 3-15,-3-1 2 0,-5 2 3 0,2-4 2 0,-6 1 2 16,1-2 2-16,-6 1 1 0,0-2-1 0,-8 0-1 0,2-1-1 0,-4-1-2 15,-5 1-2-15,0 0-4 0,-5 1-3 0,-4 2 0 0,2 0-1 16,-8 0-2-16,-4 4 0 0,1 1-1 0,-5-2 0 0,-4 6-3 0,0-2-5 16,-4 5-7-16,-1-3-11 0,-4 10-18 0,0-6-18 0,-3 7-32 15,1 0-38-15,-1 7-42 0,0-2-43 0,1 2-61 0,-1 6-72 0,7-2-39 16,-1 2-23-16</inkml:trace>
  <inkml:trace contextRef="#ctx0" brushRef="#br0" timeOffset="69120.3766">49671 9970 27 0,'-5'-20'459'0,"0"3"11"15,-2-3-51-15,2 6-81 0,2 1-68 0,-2 1-59 0,3 3-33 16,-1 2-19-16,-1 2-15 0,2 2-11 0,2 3-21 0,-3 4-22 0,1 4-19 15,2 4-19-15,-3 5-12 0,0 5-8 0,3 6-6 0,0 1-4 16,0 8 1-16,3 5 1 0,0 3 1 0,2 2 1 0,-3 5 0 0,5 4 0 16,0-1-3-16,1 6-1 0,-1-3-4 0,0 4-4 0,0 0-2 0,0 3-6 15,-1-1-7-15,-4 0-10 0,3-1-12 0,-5 1-13 0,4 0-13 16,-4-3-15-16,-4 1-18 0,3 0-20 0,-3 0-46 0,2-6-62 0,-4 2-85 16,4-4-93-16,-3-2-54 0,-4-4-34 0,4-1-11 0,-3-4-2 0</inkml:trace>
  <inkml:trace contextRef="#ctx0" brushRef="#br0" timeOffset="70064.5311">46735 12009 61 0,'0'-10'213'0,"0"4"-13"16,0-3-5-16,-4 5-3 0,3 0-2 0,1 1-10 0,0-2-14 0,0 5-21 16,0 0-24-16,0 0-22 0,-4 0-19 0,1 5-16 0,1-1-12 15,2 3-9-15,0 6-7 0,-3-1-5 0,-1 5-1 0,4 5 0 0,0 1 2 16,0 3 2-16,0 5 5 0,0 1 3 0,0 3 7 0,0-1 1 16,0 6 1-16,0-5-3 0,0 6-3 0,0-1-4 0,4-2-6 0,-1 3-5 15,-3-1-6-15,2-5-5 0,1 5-4 0,1-4-4 0,-4-1-1 16,1-2-1-16,3 0-1 0,-3-1-1 0,-1-2-2 0,4-2 1 15,-1-3-1-15,-3-1-1 0,2 1-5 0,-2-5-7 0,3-2-7 0,-1-1-11 16,2-2-13-16,-1-3-16 0,-1 1-18 0,4-5-24 0,-4 0-26 16,3 0-33-16,2-4-38 0,-2-1-34 0,4-1-34 0,4-2-49 0,-2-5-55 15,2 1-29-15</inkml:trace>
  <inkml:trace contextRef="#ctx0" brushRef="#br0" timeOffset="70320.5088">47328 12252 173 0,'-5'-16'272'0,"0"0"-31"0,-2 4-20 0,2-1-10 0,0-1-10 15,0 5-13-15,0 0-14 0,-2 1-22 0,5 0-26 0,-1 3-24 16,-1 3-26-16,-1 2-15 0,4 2-13 0,-3 3-11 0,1 3-10 16,1 1-9-16,-3 7-6 0,2 0-7 0,-1 4-3 0,4 5 2 0,-2 3 1 15,2 2 4-15,0 2 2 0,0 1 1 0,0 0 0 0,0 5 1 16,2-2-3-16,-2 4-2 0,4 0-3 0,-1 0 0 0,-3-2-1 0,2 3-5 15,1-1-4-15,-1-2-8 0,1 3-8 0,1-4-13 0,-3 1-13 16,4 0-22-16,-1-5-23 0,-1 2-32 0,-1-5-36 0,5 0-34 16,-6-1-36-16,3-2-50 0,-2-1-60 0,4-1-31 0,1-5-17 0</inkml:trace>
  <inkml:trace contextRef="#ctx0" brushRef="#br0" timeOffset="70687.4524">46622 12627 221 0,'-3'-15'257'16,"-1"3"-40"-16,3-2-27 0,-3 3-15 0,4 2-8 0,0 1-10 0,0 2-8 15,0 0-21-15,0 3-27 0,0-1-22 0,5 4-20 0,-1 4-19 16,1 0-16-16,0 5-13 0,4 2-12 0,4 5-7 0,1 1-7 15,1 0 0-15,4 8-1 0,-4 0 5 0,7-1 7 0,1 7 7 16,2-2 4-16,6 3 6 0,-4-3 0 0,2 5 3 0,2-5 3 0,1 2 1 16,4-3 2-16,-2 0-1 0,4-4 2 0,-2 1 1 0,-1-6 1 0,1 1-1 15,3-4-3-15,-1-4-2 0,1 0-4 0,0-4-2 0,-3 0-1 16,-2-7-2-16,6-1-2 0,-5-1-3 0,5-4 0 0,-5-2-3 16,1-1-3-16,-3-5 0 0,-1-1-1 0,2-3 0 0,-5 0 4 0,-2-5 1 15,2 1 1-15,-1-4 1 0,-6-2-2 0,0 3 1 0,-2-2-1 16,1 0 0-16,-6-2 1 0,2 5-1 0,0 1 1 0,-6 2-7 0,1 0-5 15,-6 2-13-15,1 6-18 0,-2 3-24 0,-1-2-26 0,-3 7-27 16,-1 4-27-16,0 0-35 0,0 0-38 0,-1 4-55 0,-6 1-64 0,5 6-35 16,-1 1-19-16</inkml:trace>
  <inkml:trace contextRef="#ctx0" brushRef="#br0" timeOffset="72193.4845">46762 14411 108 0,'-5'-18'248'0,"-4"3"-30"0,1 1-21 0,-1 0-10 16,-1 2-6-16,-2-3-10 0,2 3-10 0,-2 3-17 0,-2 2-20 0,1-1-21 15,-3 4-21-15,-1 4-16 0,0 0-18 0,-1 7-14 0,-1-1-14 16,-3 8-11-16,1-1-10 0,1 7-6 0,-2-2-3 0,1 7-3 0,-1 4-2 16,3 2 0-16,2 6 3 0,3-3 1 0,1 6 3 0,6 2 3 15,-2-3 3-15,6 4 3 0,0 2 3 0,6-4 2 0,2 2 6 0,2-3 1 16,3-5 3-16,4 2 1 0,3-3 3 0,-2-3 1 0,7-1 1 15,1-6-2-15,2 0 0 0,-1-4-2 0,3-4 0 0,1-2-3 16,2-3-3-16,1-4-5 0,1-2-7 16,4-3-6-16,0-4-6 0,3-3-7 0,-1-2-7 0,-2-4-10 0,6-3-9 0,-8-2-10 0,9-8-8 15,-7 1-7-15,1-3-6 0,2-1-5 0,-3-5-4 0,-7 0 0 16,5-6-1-16,-3 0 3 0,-4-5 5 0,-3 1 6 0,2-3 8 0,-2-3 7 16,-4 2 8-16,-1-4 8 0,-4 1 6 0,6-3 7 0,-11 1 6 0,4 1 9 15,-2-3 7-15,-2 7 12 0,-2-4 10 0,1 2 10 0,-4 5 11 16,0-2 9-16,-2 5 8 0,1 3 7 0,-4 2 7 0,0 2 6 15,0 1 9-15,0 7 2 0,-4-1 4 0,1 2-1 0,1 7-4 0,-4-2-6 16,0 7-10-16,1 0-9 0,0 6-12 0,0 0-9 0,-2 4-8 16,0 4-9-16,1 1-6 0,-3 6-6 0,2 3-7 0,-5 5-6 0,2 5-2 15,-2 3-3-15,2 4 0 0,-2 1 1 0,2 10 1 0,-2-2 3 16,5 4 0-16,-2-1 1 0,1 7-1 0,3-1 0 0,0 4-1 16,-2-3-1-16,7 0-2 0,0 1-2 0,0-1-2 0,3 4 1 0,1-6 1 15,1 0 0-15,3 2-1 0,-1-6-3 0,5-1-3 0,-2-1-3 16,2-2-2-16,2-5-7 0,-4 0-5 0,7-5-7 0,-3-1-5 0,3-6-7 15,-3-2-7-15,1-6-9 0,5 3-13 0,-4-5-11 0,4-7-8 16,-1 1-7-16,3-5-4 0,0-5-4 0,-3 1-2 0,3-7 2 16,-3-5 4-16,3 3 9 0,-3-6 7 0,3-2 10 0,-1-4 7 0,-3-1 10 15,-1-6 13-15,-1 3 13 0,-3 0 16 0,1-5 14 0,0 1 12 16,-6-2 13-16,6 3 14 0,-6-3 12 0,-3 2 13 0,4 3 11 0,-4-3 11 16,2 4 13-16,-5 1 13 0,1 3 12 0,0 1 9 0,-3 2 3 15,0 1-1-15,0 6-3 0,0 0-5 0,0 6-9 0,-3-1-9 16,0 3-8-16,1 4-9 0,-2 1-13 0,1 2-12 0,-2 2-13 0,3 6-13 15,-1-1-11-15,-1 2-12 0,3 7-7 0,-4 0-2 0,1 4-2 16,1 1 2-16,1 1 0 0,-1-1 2 0,1 6 0 0,2 1 1 0,0-5-1 16,0 1 0-16,2 1 0 0,1 3-1 0,-1-4-1 0,5 1 1 15,-2-3-1-15,3-1 3 0,-3-1 0 0,4 0 2 0,1 0 2 16,2-7 0-16,-2 2 3 0,7-2 0 0,-3-3 1 0,0-3 1 0,3-1-1 16,3-2 1-16,1 0-2 0,-3-4 1 0,1 0-1 0,7-4-2 0,-4 0-2 15,0-5 0-15,2 2-4 0,-2-5 1 0,0 0-1 0,0-4 0 16,1 3 1-16,-8-9 1 0,5 5 1 0,-4-3 1 0,-3-2 3 0,1 0-1 15,-5 1 2-15,3-6 2 0,-7 3 1 0,-2-1 1 0,-1-1 1 0,-2-2-2 16,-2 0 0-16,-5 4 0 0,2-3-1 0,-3 1-1 0,-3-1-3 16,-1 0-1-16,-1 1-1 0,-3 4-5 0,3 1 0 0,-8-3-3 0,6 5 0 15,-5 1-3-15,1 3 0 0,0 1 1 0,-1 1-1 0,-1 3-1 16,1 4-1-16,-3 1 0 0,3 1 1 0,-1 4 1 0,-1 0 0 0,4 5 2 16,-5 3 1-16,1 1 0 0,7 4 1 0,-7-1 0 0,1 5-1 15,6 4-1-15,1-2 1 0,1 5-1 0,-1-1 0 0,2 2-1 16,4 2-1-16,-1 2-1 0,7-1-1 0,-1 2 0 0,3-4-3 0,3 5-3 15,-1-3-1-15,7 1-1 0,-1-5-3 0,4 0-4 0,3 0-5 0,2 0-3 16,2-4-4-16,3-1-1 0,4-4-3 0,1-1-1 0,0 0-4 16,4-5-3-16,-2-1-3 0,5 0-3 0,2-5-3 0,0-2-2 0,0-1 3 15,-2-1 3-15,2-6 3 0,3 0 6 0,0-2 2 0,-3-3 4 16,0 0 5-16,1-1 7 0,-1-3 7 0,0-1 10 0,-4-1 10 0,2-5 9 16,-5 3 10-16,0-4 11 0,-1 2 9 0,-5-4 7 0,0 2 6 0,-1-1 5 15,-3-3 6-15,-2 0 4 0,0 1 4 0,-4-1 0 0,1 1 2 16,-6 4 1-16,-1-2 2 0,0 0 4 0,-5 2 0 0,1 3 0 0,-3 0-4 15,0 3-4-15,-3 3-6 0,1 1-6 0,-5 1-8 0,2 4-6 16,-3 3-6-16,1-2-7 0,-5 7-6 0,-2 0-7 0,4 0-7 0,-4 7-9 16,-1-3-9-16,5 4-6 0,0 1-4 0,-4 5-2 0,5-2 0 15,3 4 1-15,0-3 2 0,5 6 0 0,1 2 0 0,1-1 2 0,8 1-1 16,0 1 1-16,4-1 0 0,1 4 1 0,3 2 1 0,2-3 0 0,3 0-1 16,0 0 0-16,0 1 1 0,0 2-1 0,-1-2 1 0,1-3 0 15,-2 2 0-15,3 0-1 0,-8-1 1 0,-1-5 1 0,-1 5 1 0,-1-5 1 16,-3 0 3-16,-1 1 3 0,-6-5 4 0,-2 1 2 0,-2 1 2 15,-5-4 3-15,-1 0 1 0,1-5 1 0,-7 3 1 0,-1-3 0 0,0 1-3 16,-8-4-4-16,5-1-5 0,-4-2-8 0,-4-1-12 0,2-1-16 0,2-2-23 16,-5 2-28-16,4-6-36 0,-2 3-40 0,6-3-39 0,-3 2-40 15,5-5-41-15,2 2-42 0</inkml:trace>
  <inkml:trace contextRef="#ctx0" brushRef="#br0" timeOffset="73204.1641">49196 14299 101 0,'0'-12'362'0,"0"0"-40"15,0-1-69-15,0 4-44 0,0-4-30 0,0 4-18 0,0 1-11 0,0 0-11 16,0 0-10-16,0 4-19 0,0 0-25 0,-4-3-19 0,4 7-18 0,0 0-16 16,-2 0-11-16,-1 0-12 0,1 7-12 0,-4 1-6 0,4-1-4 15,-2 6-3-15,1-3-1 0,-2 7 0 0,3-1 2 0,-1 4 3 0,-1 1 4 16,3 6 4-16,1-6 2 0,-4 6 1 0,3-2 2 0,1 3-2 15,0-4-1-15,0 0 0 0,1 3-1 0,3-3-1 0,1 0 2 0,0-1 0 16,3-2 0-16,1 1 1 0,-1-4 2 0,3-2 0 0,2 3 0 16,-1-6 1-16,2-1 2 0,0-3 1 0,-1-2 2 0,4 1 2 0,-1-3 2 15,-3-2 2-15,4-1-1 0,0-2 0 0,2-2 3 0,-2-1 0 16,-1-5 0-16,1 3 1 0,0-3 1 0,-2-5 0 0,-1-1 0 0,-1 0 1 16,3-1 1-16,-3-2 1 0,1-3 1 0,-6 1 1 0,3-4 0 0,-3-1 2 15,1-1 3-15,-2 0 1 0,-1-1 2 0,3-3 2 0,-4 1 3 0,0 2 1 16,-1-1 2-16,1 2 0 0,-5 0 1 0,1 5-2 0,-1 0-1 15,0 3-3-15,0 5-2 0,-1-3-6 0,1 7-6 0,-4 0-5 0,3 3-2 16,-6 2-5-16,5 3-2 0,-3 3-4 0,-2 2-4 0,5-1-4 16,-4 5-1-16,0 4-2 0,1-1-1 0,0 6-1 0,0-2 1 0,-2 8 1 15,6-4 1-15,-5 1 1 0,3 4 1 0,0-3 1 0,3 2-1 16,0-1 0-16,0 2 0 0,0-3 1 0,3 1-1 0,0-5 0 0,3 2 0 16,-1 1 1-16,3-2 0 0,-3-6 0 0,0 2-1 0,7-3-1 15,-3 0 1-15,1-1-1 0,0-5-1 0,2 1-2 0,-1 0-5 0,2-2-4 16,1-5-5-16,6 0-3 0,-4 0-2 0,1-5-2 0,1-2-1 0,5 3 0 15,-3-5 1-15,1-2 1 0,1-1-1 0,-2-5 2 0,2-1 1 16,-3 0 4-16,3-4 3 0,-6-3 6 0,-3 1 3 0,3-3 5 0,-3 2 5 16,1-6 2-16,-4 1 3 0,-5 0 1 0,4 2 2 0,-4-5-1 15,-2 5 0-15,1 0 1 0,-4 5 3 0,0-1 1 0,-4 1-1 0,1 2-2 16,1 7-4-16,-3-1-1 0,-2 5-1 0,2 2-2 0,-3 1-1 0,2 6-1 16,1-3 1-16,-7 4-1 0,6 4 1 0,-3-3-4 0,1 4-4 15,2 2-1-15,-2 1-1 0,3 0 2 0,-2 1 1 0,5 1-1 0,-1-3-2 16,3 2 0-16,3 3-1 0,-1-4-1 0,5 3-5 0,-2-3-1 15,5 0 0-15,2 0-2 0,2 0 2 0,1 0-1 0,6-1 1 0,-6 0 1 16,5 3 0-16,-1 0-1 0,0 0 2 0,1-1 1 0,-4 2 2 0,4-2 2 16,-1 6 3-16,-5-2 2 0,3 2 3 0,-4-1 3 0,1 4 1 15,-4-2 4-15,2-1 1 0,-5 5 3 0,0 1 3 0,-1-1 2 0,1 0 2 16,-5-3 3-16,-2 1 0 0,3 1 1 0,1 2 0 0,-4-1-2 16,0-4 0-16,0 1 0 0,0-2-1 0,0 0 0 0,0-3-2 0,2 1-1 15,1-1-1-15,-1-1 3 0,1-5 0 0,0 1 3 0,3-3 3 0,2 0 4 16,1-4 3-16,-3 0 2 0,8 0 2 0,0-4 2 0,3 0 0 15,2-3 2-15,1 1 2 0,2-8 0 0,5 1 0 0,-4-2-1 0,1 1-4 16,1-3-1-16,-1-3-3 0,2 2-4 0,-3-5-3 0,0-1 0 0,-5 3-1 16,5-4-1-16,-3 3 0 0,-1-2 0 0,-2-1 0 0,2 2 2 15,-9 1 4-15,3 0 1 0,-1 2 2 0,-1-1 0 0,-6 6-1 0,3 0-2 16,-1 6-3-16,-2-1-2 0,-5 3-3 0,0-1-2 0,0 3-4 16,0 2-2-16,-3 3-3 0,1-1-5 0,-5 1-5 0,6 1-4 0,-6 2-3 15,5 0 0-15,-1 2 1 0,1 0 1 0,-5 2 1 0,7-1 1 16,-2 1 1-16,2-1 1 0,0 0 3 0,0 2 0 0,2-3 0 0,-2-1 2 15,7 0 2-15,-5-1 3 0,1 2 3 0,-1-5 2 0,5 4 2 16,-2-4 3-16,0 0 3 0,0 0 5 0,2-4 2 0,-2 4 2 0,0-5 1 16,0 2 1-16,4-1 4 0,-4 0-1 0,3-1 2 0,-3-6-1 0,2 3-1 15,-2 0-2-15,0-2-1 0,-1-1-2 0,-2-1-2 0,-2-3-3 16,0 3 1-16,-2-4-1 0,-2 1 0 0,-1 2-1 0,-3-3-5 0,3 4-2 16,-7-1-4-16,5 4-4 0,-5 1-2 0,2 1-5 0,-4 5-1 15,-6 2-1-15,4 2-3 0,-4 5-2 0,1 6-5 0,-3-1-1 0,0 8-2 16,0 1-1-16,-1 6 0 0,3-1 1 0,3 1 1 0,-2 2 3 0,2 5 1 15,5-3 1-15,5 1 0 0,0-3 0 0,6 4 0 0,2-1-2 16,6-5-6-16,0 1-10 0,10-4-15 0,5 1-18 0,4-5-21 0,6 0-29 16,4-2-30-16,5-5-43 0,5-1-49 0,7 1-69 0,2-5-77 15,6-1-44-15,-1 0-27 0,3-7-9 0,3 0-2 0</inkml:trace>
  <inkml:trace contextRef="#ctx0" brushRef="#br0" timeOffset="77857.9529">43756 15212 78 0,'0'0'97'0,"0"0"-9"0,0 0-8 0,0 0-8 0,6 0-7 0,-4 0-4 16,7 0-4-16,-1-3-1 0,2 2 1 0,4 1 0 0,3-3 3 15,2 0 0-15,3 3 2 0,4-1 1 0,1-3 1 0,5 3 0 16,2-2-1-16,4-2-3 0,3 1-5 0,7 2-8 0,-4-3-8 0,5 1-8 15,3-1-6-15,-3-2-6 0,7 3-7 0,1 0-6 0,1-1-7 16,-1-3-9-16,-2 4-10 0,3 1-11 0,3-2-9 0,-3 0-11 0,-6 0-7 16,2 0-11-16,2 1-9 0,-6-2-9 0,-1 1-10 0,-3 0-8 15,-1 1-5-15,-4 0-6 0,0-1-4 0,-6-3 2 0,1 2 2 0,-5 1 7 16,0 1 10-16</inkml:trace>
  <inkml:trace contextRef="#ctx0" brushRef="#br0" timeOffset="78139.4067">45209 14798 6 0,'-14'-1'16'0,"-7"-6"0"15,6 3 0-15,-2 0-3 0,0 0-1 0,-2 3 1 0,2-2-2 16,2-2 1-16,-4 3-1 0,-1 0-5 0,4 2 0 0,-4-3-2 16,4 3 4-16,-4-2 6 0,5 2 0 0,1 0 2 0,-1 0-1 15,1 0 1-15,4 0-1 0,-1-3 2 0,3 3-1 0,-1 0-1 0,4-2-2 16,2-1-2-16,0 3-2 0,3 0-3 0,0 0-5 0,3-2-7 0,0 2 0 15,-1-3 0-15,1 0 2 0,3 3-1 0,-1-2 2 0,1 0 0 16,1 2 3-16,2-2 3 0,3-1 0 0,-5 3 3 0,8-3 3 0,-5 3 2 16,4 0 4-16,3 0 1 0,-3 0 0 0,1 0-3 0,2 0-3 15,0 0-1-15,2 3-4 0,-2-3 0 0,-2 3-3 0,6-1-3 16,-6 2-4-16,5 2-4 0,-4-4-1 0,-3 6-1 0,8-3-2 0,-7 4-4 16,-1-1-1-16,1 0-3 0,-1 0 0 0,4 5 0 0,-6-2-3 15,1 1-3-15,-2 0-1 0,0 0-1 0,-1 4-1 0,-1-5 1 0,1 5 0 16,-4-3-1-16,0 1-5 0</inkml:trace>
  <inkml:trace contextRef="#ctx0" brushRef="#br0" timeOffset="79037.8161">45055 14885 41 0,'19'8'47'0,"3"1"-4"0,0-2-5 16,-3 1-2-16,3 1-3 0,0-2-3 0,0 1-1 0,-1-3-4 15,1 2-2-15,4 1-4 0,-4-4-3 0,0 5-2 0,2-6 0 0,1 2-2 16,-2-2-3-16,-1-1-3 0,-2 3-3 0,2-5-3 0,1 3-3 16,-1-1-4-16,-4-2-2 0,0 2-3 0,-1-2-3 0,-4 3-3 0,-3-1-2 15,-1-2-3-15,-4 3-1 0,2-1-3 0,-2 1 1 0,-5 0 2 16,0-1 3-16,0 2 1 0,-5 0 3 0,-2 4 3 0,2-3 6 0,-4 2 5 16,-4 5 4-16,-1 0 4 0,-3-1 1 0,2 2 2 0,-4 0 0 15,-3 4 1-15,0 0-4 0,-4 0-8 0,2 3-8 0,-3 0-8 16,-2 4-13-16,0 0-11 0,2-2-18 0</inkml:trace>
  <inkml:trace contextRef="#ctx0" brushRef="#br0" timeOffset="79628.7284">45650 15021 77 0,'-13'12'100'0,"-3"4"2"0,-1 0-1 16,0 0-4-16,-2 1-9 0,-3 0-7 0,0 1-9 0,0-2-6 0,-5 3-9 16,3 1-5-16,-4 0-4 0,-1-3-8 0,0 3-12 0,-6-1-18 15,0 1-21-15,0 1-30 0,-6 6-31 0,-4-3-37 0,3 3-37 0,-8-1-48 16,-3 5-53-16</inkml:trace>
  <inkml:trace contextRef="#ctx0" brushRef="#br0" timeOffset="97206.2546">44612 18041 189 0,'-5'-23'394'0,"-7"0"-50"0,6 0-83 0,-2 5-54 0,-1-2-39 0,-1 0-21 15,-2 0-14-15,5 3-4 0,-5-1-4 0,-1 3-10 0,3-2-10 16,-4 4-13-16,2-2-13 0,2 2-10 0,-4-2-9 0,1 6-4 0,-3 0-4 15,3 1-3-15,2 1-5 0,-2 2-5 0,-4 3-7 0,6-1-5 16,-2 6-4-16,-1 2-4 0,-3 1-4 0,0 5-5 0,2 2-4 16,-6 11-4-16,6 0-4 0,-7 6-2 0,1 3-1 0,6 4-2 0,-6 4-1 15,3 1 1-15,7 2 1 0,-2 4-2 0,1-1-1 0,3 2-1 16,4-2-1-16,3-2 4 0,2 3 1 0,6-5 4 0,-5-1 4 0,8-2 4 16,3 0 1-16,1-5 5 0,-2-4 2 0,7-1 4 0,-1-2 5 15,2-5 3-15,2-3 3 0,1-1 2 0,0-4 2 0,-2-4-1 0,9-3-2 16,-5-3-3-16,2-5-1 0,1 0-3 0,-3-5-1 0,3-3-1 15,1-3 2-15,-3-4 0 0,1-4 0 0,-6-1-1 0,2-3 0 16,1-2-1-16,-1-3 2 0,-3 0-1 0,-2-4 1 0,0 4-2 0,-4-8 0 16,1 4 1-16,-4-5-2 0,2 6-3 0,-2-6-3 0,-1 3-2 15,3 3-4-15,-7-1-4 0,3 6-1 0,-6-2-4 0,3 3-2 16,-1 3-5-16,-1 4-4 0,-3 0-4 0,0 6-3 0,0 3 0 0,0 3-2 16,0 1 1-16,-3 5 0 0,-1 5 0 0,-1 1 2 0,3 3 0 15,-4 3 1-15,0 4 1 0,-2 1 3 0,6 3 1 0,-5 2 4 0,2 2 3 16,0 1 1-16,2 3 2 0,1-1 1 0,-1 1 0 0,3 0-2 0,3 2-2 15,-1-2-2-15,5-2-2 0,-6 1-2 0,8 1-6 0,3-3-5 16,-2 0-11-16,0-2-11 0,4 0-15 0,3-3-18 0,-3 2-23 16,6-3-28-16,-1-2-33 0,0 0-36 0,3-4-42 0,0 0-43 0,0-2-61 15,2-2-70-15,2-1-31 0,-3-2-14 0</inkml:trace>
  <inkml:trace contextRef="#ctx0" brushRef="#br0" timeOffset="97690.2079">45486 17518 33 0,'-6'-23'259'0,"1"4"-27"0,3-1-12 0,-5 3-6 15,5 1-5-15,-1 1-12 0,1 2-19 0,-1 2-21 0,-1 4-22 0,4-1-22 16,-1 4-24-16,1 1-17 0,-4 0-17 0,1 6-10 0,-2 2-8 0,3 5-7 15,-1 1-5-15,-1 8-3 0,-1 2-4 0,3 7-2 0,-4 4 2 16,4 3 3-16,-3 8 2 0,-4 0 5 0,1 3 4 0,3 7 2 16,-4-2 1-16,4 3-3 0,-4-1-3 0,3-1-4 0,-1 2-5 15,0-1-4-15,0 1-3 0,-1-4-6 0,2-1-2 0,-2-1-3 0,1-1-3 16,2-6-2-16,3 1-1 0,-5-6 1 0,6 1-2 0,-4-4 2 0,1-5 1 16,1-5 3-16,3 4 3 0,-2-6 7 0,2-4 4 0,0-4 10 15,0-1 8-15,0-1 5 0,0-6 4 0,2-3 0 0,-2 0 1 0,3-4 1 16,1-3 1-16,1 0 1 0,-4-5 1 0,6-2 1 0,-5-3-3 15,3-3-3-15,4-5-3 0,-3 2-8 0,1-4-5 0,2-2-6 16,-1 0-2-16,1-1-2 0,1-1 0 0,2 2-3 0,-2-2-3 0,4 2-4 16,0 0-4-16,3 4-3 0,0 0-3 0,1 5-4 0,5 0-4 15,-1-1-3-15,-3 8-4 0,6-1-4 0,-3 6-3 0,-1 0-1 16,1 5-2-16,0 2-3 0,4 5 1 0,-8 0-2 0,5 6 2 0,-5-1-1 16,1 5 3-16,-4 1 0 0,1 3 2 0,-3 2 2 0,-1-1 3 15,-3 4 2-15,-2 2 4 0,0-3 1 0,-6 0 3 0,-1 4 4 0,-1-1 3 16,-3 1 4-16,-1-5 6 0,0 2 2 0,-7 0 4 0,2-1 2 15,-4-1 3-15,-6-1 1 0,4-2 1 0,-6-2-4 0,-3 2-5 0,2-7-10 16,-4 2-10-16,0-2-18 0,0-1-21 0,-1-1-31 0,1-4-35 16,0-2-59-16,-2 0-74 0,1-3-71 0,4-2-73 0,6-2-35 15,-4-6-15-15,8-1-2 0</inkml:trace>
  <inkml:trace contextRef="#ctx0" brushRef="#br0" timeOffset="97928.2073">46223 17539 194 0,'-5'-1'339'0,"-3"-2"-56"0,2 3-84 15,6-4-43-15,0 4-27 0,2-1-12 0,7 1-7 0,1 0-15 0,5 0-21 16,4 0-17-16,3 0-14 0,7 0-8 0,5 0-5 0,4 0-4 15,6 0-4-15,4 0-13 0,1 0-15 0,1 0-23 0,1 0-29 16,5 0-32-16,-5 0-34 0,2 0-33 0,-7 0-31 0,4 0-49 0,-6 0-60 16,-3 0-39-16,-2 0-28 0</inkml:trace>
  <inkml:trace contextRef="#ctx0" brushRef="#br0" timeOffset="98110.2587">47211 17263 100 0,'-6'-15'381'0,"-2"0"-36"0,1 0-39 15,2 4-41-15,0-4-30 0,0 4-22 0,1 2-22 0,3 1-20 16,-6 0-25-16,5 4-26 0,-1 0-24 0,-1 8-23 0,4 0-18 16,-1 4-15-16,-3 4-13 0,4 4-12 0,-2 4-8 0,2 3-8 0,-3 5-1 15,0 5-2-15,3 2 4 0,-2 1 4 0,-1 5-8 0,1 6-8 16,-5-7-17-16,5 8-22 0,-1-2-34 0,-2 0-42 0,0 1-57 0,-2-1-61 16,2-3-63-16,3 0-61 0,-5-1-31 0,5-3-15 0,-3 0-7 15</inkml:trace>
  <inkml:trace contextRef="#ctx0" brushRef="#br0" timeOffset="98490.0223">49030 17849 28 0,'-5'-18'321'0,"0"-3"-36"0,0-3-48 16,-4 4-22-16,-3 2-11 0,2-2-4 0,-2 0 0 0,-1 3-9 0,-1-4-17 16,4 5-20-16,-9 1-22 0,2 0-19 0,-2 5-16 0,-1 0-14 15,-3 3-10-15,1 5-11 0,2 2-10 0,-9 2-10 0,5 5-9 0,-3 3-7 16,-4 7-5-16,0-1-7 0,-1 11-3 0,1 1 0 0,-1 3-4 0,-1 2 0 15,3 7 0-15,-1 1-1 0,4 1-1 0,1 3 0 0,-1 1-1 16,8-1 0-16,0 4-2 0,6-2-1 0,1-3 0 0,3 4 0 0,8-1 1 16,1-2 3-16,5-4 3 0,3-2 3 0,6 5 3 0,3-11 1 15,2 2 3-15,4 0 0 0,5-6-2 0,2-1-5 0,5-3-7 0,0-3-13 16,6-2-14-16,-3-5-20 0,3-1-21 0,3-3-29 0,4-5-34 0,-4 0-46 16,-1-4-56-16,5-2-76 0,-4 0-86 0,-1-5-45 0,-1-3-21 15,-1-1-8-15</inkml:trace>
  <inkml:trace contextRef="#ctx0" brushRef="#br0" timeOffset="98689.7468">48384 18215 327 0,'-9'-2'396'0,"4"2"-43"0,3-3-68 0,2 3-60 0,2-3-54 16,3 3-32-16,4-2-21 0,3 0-16 0,7 1-12 0,-1-3-14 15,10 3-11-15,7-6-8 0,5 6-10 0,6-4-9 0,3-1-10 0,7 2-15 16,4-1-19-16,3-2-21 0,0 2-24 0,7 2-30 0,-5-2-31 16,-2 1-41-16,2 1-46 0,-2-2-64 0,-7 4-76 0,2 1-42 0,-5-2-27 15,-7-2-8-15</inkml:trace>
  <inkml:trace contextRef="#ctx0" brushRef="#br0" timeOffset="99091.2299">50865 17786 164 0,'0'-15'315'0,"0"-1"-60"16,-3 1-40-16,1 0-29 0,-5 1-12 0,5-2-4 0,-3 3-5 0,-3-1-6 15,-1 1-15-15,-3 1-20 0,2 0-20 0,0 5-20 0,-5-3-14 16,-1 5-10-16,-4 0-9 0,1 2-10 0,-3 3-8 0,-2 3-11 0,-3 2-6 16,-1 0-7-16,-1 5-4 0,0 1-4 0,2 4-3 0,-4 2-2 15,4 3 0-15,0 1-1 0,1 2 1 0,4 1 0 0,3 4 2 0,2 2 0 16,7-1 0-16,5 3 2 0,2 0 1 0,6 0 2 0,4 2 3 16,5-1 3-16,6 1 2 0,5 1 2 0,0-2 1 0,12-3-1 0,-5 3 0 15,6 0-2-15,0-4-1 0,1 0-1 0,-1-1-2 0,0 3-3 0,-4-8-1 16,-1 0-6-16,0 0-1 0,-9-2-3 0,0-2-1 0,-6-3 0 15,-3 1 3-15,-1-1 1 0,-7-4 4 0,-1-1 3 0,-11 1 1 0,2 0 3 16,-9-4 0-16,-5 0 1 0,-6-1 1 0,-4-2-2 0,-7 2 0 16,0-6-1-16,-12 2-10 0,4 1-10 0,-7-4-14 0,-2 0-15 0,-2 0-25 15,3 0-27-15,-3 0-39 0,2 0-42 0,2 0-70 0,2 0-85 0,-1 1-46 16,6 4-25-16,-1-1-12 0</inkml:trace>
  <inkml:trace contextRef="#ctx0" brushRef="#br0" timeOffset="99640.4283">47175 20141 60 0,'0'-20'400'16,"0"4"-1"-16,0 3-4 0,0 2-67 0,0-1-97 0,0 4-54 16,1 4-33-16,-1-1-18 0,0 5-13 0,4 1-15 0,-1 4-19 0,-1 6-18 15,3 1-16-15,2 5-13 0,1 0-7 0,-2 8-6 0,2 3-2 16,2 1 1-16,1 2 2 0,4 5 3 0,-5 0 2 0,0 2 0 0,6-1 1 16,-3 4-1-16,3 0 0 0,-3-6-3 0,4 4-1 0,0-2-1 15,-3-3 1-15,1 0 2 0,3 0 1 0,-1-5 1 0,-4-5-1 16,3 0-1-16,-1 0 2 0,-1-4 0 0,-1-5 0 0,1-4-2 0,-4 0 0 15,4-4-2-15,-2-7-3 0,1 0-1 0,-2-6-2 0,0-3-3 16,3-4-3-16,0-3-2 0,-4-8-4 0,2-4-1 0,2 0 1 0,-6-7-1 16,2-5 0-16,1-1 0 0,0-6 2 0,0-5-1 15,-3-3 1-15,6-2-1 0,-2-2-1 0,1-1 0 0,-2-1 0 0,2-2-2 0,-1 5-2 16,-1 0-8-16,0 4-12 0,0 5-18 0,1 4-19 0,-6 8-15 16,1 6-14-16,0 6-17 0,0 3-20 0,-5 10-25 0,1 7-29 15,-3 5-37-15,3 5-42 0,-3 10-65 0,2 4-77 0,-2 2-33 0,0 2-11 16,0 2 6-16</inkml:trace>
  <inkml:trace contextRef="#ctx0" brushRef="#br0" timeOffset="99848.206">46798 20476 171 0,'-17'-7'450'0,"3"-1"9"0,4 4 6 15,-2-4-73-15,3 0-118 0,8 3-68 0,-3-2-43 0,8 2-24 16,1-3-17-16,5 1-10 0,5-1-11 0,6 2-19 0,10-5-23 0,3 3-21 16,8-1-16-16,6 0-15 0,10 1-16 0,2-2-16 0,6 0-14 15,6 0-20-15,0 2-19 0,4 0-27 0,1 0-28 0,3 0-35 16,-3 0-43-16,3-1-45 0,-3 2-51 0,0-1-56 0,-4 0-59 0,-1 0-22 0,-1 4-6 16</inkml:trace>
  <inkml:trace contextRef="#ctx0" brushRef="#br0" timeOffset="100290.0474">48832 20492 50 0,'-13'-13'409'0,"-1"-5"7"0,0 1-49 15,1 1-82-15,-1-4-61 0,0-1-53 0,-3 1-26 0,0 3-11 0,4-3-7 16,-3 2-3-16,-1-1-14 0,0-2-17 0,4 5-16 0,-3-1-15 15,-1 2-11-15,0 0-9 0,7 3-7 0,-4 3-8 0,-3 1-8 16,4 1-5-16,-1 2-7 0,0 1-8 0,1 4-5 0,-6 0-4 0,4 5-5 16,-1 3-3-16,3 3-2 0,-8 0-3 0,6 4-1 0,1 5-2 0,-3 2 1 15,0 2 4-15,3 4 3 0,1 2 2 0,3 0 4 0,-2 6 4 16,3-4 4-16,2 3 4 0,0-2 5 0,6 3 3 0,1-1 2 0,0-3 3 16,0 1 4-16,5-3 3 0,0-1 2 0,3-5-1 0,1-1 2 0,1-2-1 15,2-1 2-15,2-1-1 0,-1-8 0 0,4 1-1 0,-1-1 2 16,1-4 0-16,2-2-2 0,1-5 0 0,1 0-1 0,1-5 0 0,0 0 1 15,0-2-3-15,0-5-1 0,0 0-2 0,-3-4-4 0,3 0-1 0,-3-8-2 16,2 3-2-16,-6-2 0 0,2 0 1 0,-3-6 1 0,3 1 2 16,-7-1 2-16,2 2 2 0,-4 0 2 0,-1-1 2 0,2 0 2 0,-4 7 2 15,2-1-1-15,1 2-1 0,-6 2-3 0,1 7-5 0,-3-5-3 16,2 7-5-16,-2 2-6 0,0 3-4 0,0 4-3 0,-2 4-4 0,-3 3-4 0,-2 2-1 16,2 3 0-16,0 3 0 0,-3 3 2 0,2-1 1 0,-2 6 2 15,3 0 2-15,-4 4-5 0,4 1-5 0,-2-5-12 0,2 4-13 16,4-2-17-16,-3 1-20 0,1 1-27 0,3-3-29 0,3 0-42 0,2-1-46 15,0 2-62-15,7-5-68 0,-1 0-49 0,6-6-38 0,0 1-15 16,5-5-2-16</inkml:trace>
  <inkml:trace contextRef="#ctx0" brushRef="#br0" timeOffset="100466.8121">49349 20565 429 0,'3'-14'467'0,"-3"-2"-38"0,0 5-67 0,0-2-59 0,0 1-57 16,0 1-37-16,0 4-28 0,0 2-24 0,0 0-22 0,0 3-24 0,0 2-21 15,-3 2-19-15,3 3-18 0,-2 2-14 0,2 2-12 0,-3 3-9 16,0 8-8-16,3-4-2 0,-2 8-1 0,-2-3 1 0,3 4 3 0,-3 1 3 16,1 5-1-16,1-2-5 0,-3 4-9 0,-2-3-16 0,6 5-19 15,-5-1-26-15,0-3-29 0,4 5-43 0,-5-5-50 0,5 2-84 0,2-1-99 16,-5-1-57-16,5 1-37 0,0-9-16 0,5 5-6 0</inkml:trace>
  <inkml:trace contextRef="#ctx0" brushRef="#br0" timeOffset="100873.049">49866 20121 135 0,'0'-29'452'0,"-2"6"10"0,-1-6 10 0,3 6-90 0,-2 3-137 0,2 4-73 16,-3 2-41-16,-1 1-23 0,4 5-10 0,-2 4-9 0,2 3-6 0,-3 5-14 15,1 0-17-15,2 9-16 0,-3-1-18 0,-1 6-11 0,3 6-10 0,-3 0-3 16,3 6 1-16,-3 0 0 0,1 2 4 0,3 5 2 0,-2-2 1 15,2 1 3-15,-7 3 0 0,7-1 2 0,-1-3 1 0,-3 1 2 0,3 4 3 16,-3-7 0-16,1 2 3 0,-2 0 1 0,3-2 1 0,2-7 2 0,-7 0 1 16,7 1 0-16,-2-6-2 0,2-1-1 0,-3-3 1 0,0-2 1 15,3-2 1-15,-2-3 2 0,2-2 1 0,0 0 0 0,0-4 0 0,0-4-3 16,0 0 0-16,0-4-2 0,2 0-2 0,-2-8-2 0,3 7-1 0,0-8-4 16,-1-2-3-16,5-2-6 0,0-2-7 0,0 0-4 15,-1-4-3-15,3 5-3 0,3-5-3 0,-4 1-3 0,6 5 0 0,0-4-3 16,-1 6-1-16,3 2-1 0,1 0-1 0,0 3 0 0,5 3-1 0,-7 1 2 15,6 6 2-15,1 0 1 0,-2 6 2 0,1 1 2 0,-6 0 2 0,7 2 1 16,-5 6 2-16,0 2 4 0,-1-6 3 0,-3 6 2 0,1-1 4 16,-5 1 3-16,3 0 1 0,-7-3 3 0,0 5-1 0,-2-3 2 0,-1 0 0 15,-4 0 2-15,-1-3 1 0,-2 2 1 0,0-3 0 0,-7 1-3 0,1-2-5 16,-7 1-11-16,-3 1-11 0,2-3-20 0,-6 2-22 0,-3-3-29 16,5 0-34-16,-11-1-56 0,5 0-70 0,-6-1-68 0,3-2-73 0,1 0-35 15,2-3-20-15,0 1-6 0</inkml:trace>
  <inkml:trace contextRef="#ctx0" brushRef="#br0" timeOffset="101174.9792">51085 20228 118 0,'5'-24'416'0,"-1"-3"13"0,-3 3-46 15,3-1-75-15,-1 2-54 0,-3 3-47 0,0 0-21 0,-3 4-7 0,-1-1-7 16,3 2-5-16,-6 3-15 0,2 3-20 0,-6 2-19 0,0 2-21 0,-5 2-16 16,-4 3-13-16,1 3-14 0,-5 5-13 0,-5-3-12 0,2 7-14 0,-2 3-8 15,-2 5-8-15,-3 0-4 0,2 3-1 0,1 5 0 0,2 2-2 0,2 5 2 16,1-4 1-16,4 6 2 0,5 3 1 0,3-3 4 0,4 2 4 16,5 1 4-16,5 0 1 0,2-3 3 0,6 2 2 0,4 0 0 0,3-5 1 15,11-5 1-15,-4 4-2 0,5-5-6 0,4-5-6 0,1 0-9 16,4-1-10-16,0-6-16 0,0-1-17 0,0-2-19 0,1-2-19 0,-1-6-28 15,3-1-32-15,-3-2-46 0,0-4-50 0,-4-1-68 0,1-3-76 16,1-1-40-16,-3-5-23 0,-2 0-9 0,-2-4 2 0</inkml:trace>
  <inkml:trace contextRef="#ctx0" brushRef="#br0" timeOffset="101340.2037">50700 20429 274 0,'-14'0'405'0,"4"0"3"0,1 0 4 0,2 0-86 0,7 0-130 16,0 0-70-16,7 0-40 0,7 0-23 0,0 0-12 0,3 0-18 0,10 0-21 16,2 0-26-16,7 0-29 0,8-1-32 0,0 1-37 0,6-4-42 15,3 3-46-15,1 1-60 0,1-7-67 0,-1 6-41 0,4-3-27 16,-3 1-12-16</inkml:trace>
  <inkml:trace contextRef="#ctx0" brushRef="#br0" timeOffset="101690.9975">51997 19997 398 0,'0'-16'422'0,"0"2"-39"16,0-2-63-16,0 2-50 0,0-1-43 0,-1 2-21 0,-3 4-11 15,1-5-9-15,3 5-8 0,-2 1-18 0,-1 2-24 0,1-2-20 0,-5 4-17 16,2 1-14-16,0 3-9 0,-7 3-13 0,5-1-14 0,-8 2-13 16,1 7-11-16,1-5-9 0,-1 9-8 0,-1 1-6 0,-2 1-3 0,0 2 0 15,1 2-1-15,3-2 2 0,-3 5 0 0,3 3-1 0,-1-1 0 16,7 1-1-16,-1 0-3 0,1 1 0 0,5 0-1 0,-1-2-1 0,3 2 0 15,3-5-2-15,-1 3-2 0,5-1-1 0,-2-3-3 0,3-2-1 0,1 0-2 16,-2-3-2-16,5 0-1 0,-2-1-1 0,2-4-3 0,1-3-1 0,-2 2-1 16,2-5-1-16,1 0-1 0,-1-4 0 0,3 1 2 0,-3-6 3 15,3 1 2-15,-3-4 3 0,5 0 2 0,-1-5 3 0,-4-2 0 0,3 1 4 16,1-4 3-16,-4 0 3 0,1-1 2 0,-2 0 2 0,1-1 2 0,-2 3 1 16,-3 2-1-16,1-3-3 0,-1 5-5 0,-6 2-5 0,5-2-1 0,-2 6-1 15,-5 5-1-15,0 0 2 0,0 8 0 0,0 1 2 0,-5 5 1 16,-2 3 3-16,2 7 3 0,0-1 6 0,-7 5 2 0,5 5 8 15,-7 3 7-15,2 1 6 0,2 5 4 0,-3-1 4 0,1 4 1 0,1 1-5 16,-2 2-10-16,1-1-16 0,2 2-23 0,1-1-33 0,-3-1-39 0,5 1-62 16,-1-5-73-16,-1 2-80 0,1-3-86 0,3-2-42 0,1-3-24 15,2-4-15-15,2-9-8 0</inkml:trace>
  <inkml:trace contextRef="#ctx0" brushRef="#br0" timeOffset="103124.2445">44571 16100 39 0,'-7'-2'160'0,"0"-1"-11"0,0 3-5 16,6-3-2-16,-3 3-2 0,4 0-9 0,4-2-9 0,-3 0-14 0,8 2-14 16,3-1-11-16,1-3-6 0,3 3-7 0,6-2-7 0,3-2-7 15,6-2-5-15,5 2-4 0,1-3-1 0,4 0-2 0,7 1-4 16,-2-5-1-16,7 4-6 0,-3-5-2 0,1 1-5 0,2-1-4 0,1-1-3 15,-1 2-3-15,0-4-4 0,-2 1-5 0,-2 1-8 0,1-1-10 16,-2 2-12-16,-4 1-11 0,-3-1-9 0,-4 4-7 0,-1-4-2 16,-5 5-2-16,-7 0 1 0,-2 0-2 0,0 0-3 0,-8 4-3 0,-1-4-3 15,-4 4 2-15,-4-3 2 0,2 2 8 0,-7-1 7 0,-3 1 7 16,-3-2 10-16,1 1 5 0,-7-1 0 0,2 3-2 0,-4-4-2 16,-6 0 2-16,5 1 1 0,-6 2 5 0,6-3 5 0,-7 0 8 0,3 4 7 15,-2-4 8-15,6 0 8 0,-5 3 7 0,4 2 9 0,3-2 4 16,-1-2 6-16,-1 2 2 0,4 2 2 0,3-1 1 0,-1 3 0 0,8-2-3 15,1-2-4-15,0 5-4 0,0 0-4 0,5-2-6 0,3 2-6 16,1 0-6-16,6 2-6 0,2-2-7 0,2 5-5 0,3-1-3 0,4 2 0 16,1 4-2-16,-3 1-1 0,3 1 1 0,-1 1 1 0,1 7 0 15,-1-4 1-15,-6 3 0 0,1-1 0 0,-3 0 2 0,-4 6 2 16,-2 0 3-16,-5-2 1 0,0 3-3 0,-6 0-4 0,-2-1-9 0,-6 4-14 16,0 0-15-16,-7-4-17 0,-1 4-24 0,-4-1-30 0,0-1-37 15,1 2-41-15,-5-3-54 0,3 0-61 0</inkml:trace>
  <inkml:trace contextRef="#ctx0" brushRef="#br0" timeOffset="103403.96">46822 15848 304 0,'0'-21'269'0,"0"-3"-46"0,0 8-44 0,0-2-20 16,0 0-11-16,0 7-8 0,0-5-11 0,0 8-19 0,0 0-22 0,0 3-19 15,3-2-18-15,-3 7-12 0,4 7-12 0,-4-2-9 0,1 4-8 16,3 3-8-16,-3 5-8 0,3 1-2 0,-1 5-1 0,-3-3 5 0,2 5 6 16,-2-1 5-16,0 0 4 0,0-1 3 0,0 4 1 0,-2 1 2 15,2-5 2-15,-3 2-2 0,-1 3-2 0,4-7-7 0,-1 6-10 0,-3-4-18 16,4-3-18-16,-1 1-25 0,1-1-27 0,0 0-31 0,0-1-35 15,1-2-35-15,3-3-37 0,1 2-51 0,0-4-58 0,7-2-27 16</inkml:trace>
  <inkml:trace contextRef="#ctx0" brushRef="#br0" timeOffset="103940.4063">47141 16035 297 0,'0'-16'327'16,"0"-5"-77"-16,3 4-57 0,0-1-47 0,3-2-22 0,2 1-10 0,1 2-11 16,-3 3-9-16,3-1-19 0,0 2-22 0,2 5-16 0,-4 2-13 0,5 3-9 15,-2 0-4-15,2 6-4 0,-3 2 0 0,-2 2-2 0,1 3-1 16,4 2 2-16,-7 5 2 0,4 2 3 0,-4-2 5 0,0 3 5 16,0 1 6-16,-1-1 5 0,-1 1 2 0,-3-3 2 0,0 6 2 15,0-4 0-15,-3-4 0 0,-1 1-2 0,4 1-2 0,-2-6-3 0,-1 4-3 16,1-4 2-16,2-3-1 0,0 2 2 0,0-3 3 0,0-1 4 15,0-2 5-15,0-4 6 0,2 2 5 0,-2-3 1 0,0 0 2 16,5-3 0-16,2 2 1 0,-2-4-2 0,4-2-1 0,-1-5-1 0,-1 4-3 16,7-7-5-16,-2-2-6 0,5 1-7 0,-4-2-9 0,3-2-7 15,-3-5-7-15,4 1-5 0,0 0-2 0,-1-1-3 0,-3-2 0 0,3 4-3 16,-3-2 0-16,1 5-5 0,-7 1-5 0,1 2-5 0,4 2-4 16,-7 6-3-16,4 2-2 0,-4 2 0 0,0 1-1 0,2 8 1 0,-2 1 0 15,0 3 1-15,0 5 1 0,0 2 1 0,-1 2 3 0,-1 1 3 16,-1 6 5-16,3 4 5 0,-2-4 4 0,1 3-2 0,-4 1-2 15,2-3-7-15,-2 3-11 0,3-4-16 0,0 0-19 0,3 0-21 0,-5-1-22 16,3-2-31-16,1 0-33 0,0-4-35 0,2 0-32 0,3 0-37 16,-2-5-38-16,3-1-44 0,1 0-44 0,1-5-19 0</inkml:trace>
  <inkml:trace contextRef="#ctx0" brushRef="#br0" timeOffset="104307.8315">48065 15711 151 0,'-2'-20'198'0,"-1"0"-5"0,-1 5-2 16,3-1-4-16,-3 3-5 0,3 2-13 0,1-4-20 0,-4 6-15 0,1-3-17 15,3 5-17-15,0 1-15 0,0-1-15 0,0 7-14 0,0 0-12 0,0 0-12 16,3 4-6-16,1 4-4 0,-3-1-6 0,3 6-2 0,-3-2-2 16,6 4 2-16,-2 5 2 0,0-2 4 0,1 5 3 0,2 2 6 0,-3 0 1 15,4 0 3-15,-4 0-1 0,3-1 2 0,1 5-4 0,-1-5-2 16,1-2-3-16,0 3-1 0,-3-4-2 0,3-1 1 0,3 3-3 0,-4-3-1 15,3-6-1-15,-1 4-2 0,-2-3-3 0,4-2-1 0,-2 2-3 16,2-3-3-16,2-3-1 0,0-2-3 0,-4-2-2 0,4 3-1 0,-1-6-1 16,1 1-3-16,3-3 0 0,-3-3-1 0,-1 1 0 0,1-6 1 0,-1 1-1 15,1-2 1-15,0-4 0 0,-2-3 2 0,-2 0 0 0,-2-1 1 16,1-6 0-16,-4-2 0 0,4-1-2 0,-4-6 0 0,2 3-2 0,-6 0 1 16,3-4-1-16,-4 0 1 0,1 3 2 0,-1 0 2 0,0-1-1 15,0 6-1-15,0 2-1 0,-1 2-4 0,1 4-2 0,-4 3-2 0,3 6 0 16,-3 0 1-16,1 7 1 0,-2 5 1 0,0 1 0 0,-1 8 1 0,0 2-2 15,0 4-2-15,-2 2-6 0,3 6-8 0,-4 2-10 0,4 3-12 16,0-1-17-16,0 5-20 0,-2 1-28 0,5-3-27 0,-1 2-34 0,1-3-32 16,2 3-57-16,0-4-70 0,2-4-39 0,3 7-25 0</inkml:trace>
  <inkml:trace contextRef="#ctx0" brushRef="#br0" timeOffset="105140.298">48931 15799 297 0,'-1'0'244'0,"-3"1"-97"0,1 7-50 15,3-1-30-15,-2 5-14 0,-1-4-8 0,1 2-2 0,2 2 0 16,0 1 5-16,0-3 8 0,2 3 3 0,3-3 0 0,-2-2-1 0,2 4-4 16,0-4 0-16,2 0 1 0,0 3 1 0,0-6 4 0,1-1 2 0,-1 1 2 15,5-2 1-15,-2-3 0 0,4 0 2 0,-2 0-1 0,-2-3 0 16,4-2-1-16,-1 1-4 0,5-4-2 0,-5 0-5 0,1-1-5 0,-2-3-5 15,1-3-7-15,-2 5-4 0,1-5-5 0,-2 0-3 0,0-3-3 0,-1 0-1 16,-3-2-3-16,1 0-1 0,0-3-3 0,-5-1-1 0,1 1-3 16,-3-3-2-16,-3-1-2 0,1 3-1 0,-1 2-3 0,-1 0-2 0,-1-1-3 15,-3 5-5-15,2 3-3 0,-2 3-3 0,-1 3-2 0,3 1-1 16,-8 8-1-16,2 3-1 0,-2 3 1 0,1 6 0 0,-4 3 0 0,1 5 0 16,-1 5 1-16,0-1 2 0,4 4 2 0,-1 3 4 0,4 2 4 15,1 0 0-15,1 0 3 0,4 0 1 0,2 0 2 0,4-3 0 0,5-2 1 16,-2-2 1-16,4 0 0 0,4-2 1 0,1-2 2 0,1-1 0 15,2-4 2-15,2-4-1 0,3 3 2 0,-1-5 2 0,1-2-1 0,2-4 0 16,1-1 0-16,-4-1 0 0,8-3 1 0,-5-3 2 0,1-1-2 16,3-1 0-16,-6-4-1 0,2-2 0 0,1 2 1 0,-3-5-1 0,-1 0-1 15,4-1-1-15,-6-2-2 0,3-3 0 0,0 1-2 0,-3-5 0 0,2 3-2 16,-6-7-3-16,6 3-1 0,-8 0-2 0,3-7 0 0,-3 3-3 0,1-1 0 16,1 1-1-16,-8 0 1 0,5-3-4 0,-4 8-1 0,-1-2-3 15,0 4-1-15,-5-2-4 0,-2 8-2 0,3-3-3 0,-3 6-1 16,-3 3-1-16,1-1 0 0,-5 7 0 0,2-1 0 0,0 2-1 0,0 3-1 15,-7 3 0-15,5 0 2 0,-1 3 0 0,-4 0 2 0,7 4 1 0,-1-1 3 16,1 4 1-16,-1-1 1 0,4 4 1 0,-2-1 2 0,4 1 0 0,4 2-1 16,-2-1 0-16,4 0 2 0,-1-1 0 0,1 4-1 0,-1 1 2 15,7-1 0-15,-4 2 2 0,-1-2-1 0,5 0 3 0,-4 1 2 16,-1 3 2-16,2-3 0 0,-1 2 1 0,-3-1 2 0,7 0 1 0,-7 1 1 16,1-2 2-16,0 2 2 0,-4-1 2 0,2 1 1 0,-3-3 1 0,3 0 1 15,-1 0 1-15,-3-1 0 0,2 0 0 0,1-1 0 0,-3-3 1 16,2-2 1-16,-2 3 2 0,7-4-1 0,-6 3-2 0,5-5-2 0,0 1-3 15,3-4-4-15,-2 0-6 0,5-2-5 0,-2-2-7 0,3-3-7 16,1 0-8-16,0 0-8 0,6-3-7 0,-4-2-5 0,1-2-6 0,1-3-5 16,3-3-3-16,-2 0-3 0,-1-3-1 0,3-4-2 0,-1-2 3 0,1-1 3 15,1-4 7-15,0-1 8 0,-3-7 8 0,3 4 9 0,-7-2 4 16,8-6 7-16,-3 2 7 0,-5-2 10 0,2 2 12 0,0-3 9 0,-3 6 9 16,0-4 10-16,-1 3 7 0,-4 1 5 0,-2 5 3 0,5-4 3 15,-4 5 3-15,-6 4 5 0,5 0 2 0,-2 4-1 0,-5 0-3 0,0 4-9 16,0 3-7-16,-4-1-9 0,3 8-9 0,-6-1-5 0,0 6-5 15,0 1-6-15,-3 1-5 0,2 6-4 0,-1-1-5 0,0 5-4 0,3 1-2 16,-3 4-2-16,2 0 2 0,6 5 3 0,1-2 3 0,0 4 4 0,0 2 1 16,1-1 2-16,8 1 3 0,-1 1 1 0,1 2 2 0,1 0 1 15,2 0 0-15,5-5-2 0,-3 2 1 0,-1 3 1 0,1-4-1 0,0 0-2 16,-1-2-1-16,-2 1-2 0,0 0-1 0,0-3-2 0,-3 0-5 0,-3 0-5 16,0-2-6-16,2-1-6 0,-5-1-9 0,-2-3-6 0,-2 3-14 15,-1 0-15-15,-2-5-20 0,0 2-21 0,-4-1-26 0,-3-2-28 0,2 2-45 16,-2-4-54-16,-2 2-39 0</inkml:trace>
  <inkml:trace contextRef="#ctx0" brushRef="#br0" timeOffset="105458.3652">50725 15762 128 0,'2'0'326'0,"1"0"-62"0,3 0-96 15,-1-3-54-15,0 3-32 0,7-2-15 0,-4-1-8 0,2 0-4 16,2-2-1-16,2 0-2 0,0 4-4 0,1-5 0 0,2-1 1 0,0-1-1 16,-3 1-2-16,3-1 0 0,-4 0-1 0,1 0 2 0,0-4 1 15,-4 0 4-15,2 3 3 0,-5-3 3 0,1-1 3 0,-1 1 1 0,-2-3 0 16,-3 0-3-16,-2-1-3 0,0-3-5 0,0 5-1 0,-2-5-5 0,-6 3-5 16,-1-2-5-16,1 4-6 0,-3-1-5 0,-1 2-7 0,-1 1-6 15,3 3-5-15,-9 2-3 0,2 6-1 0,0 1 0 0,-2 1-1 0,-3 6-2 16,3 6-1-16,-3 0 0 0,0 7-1 0,0 3-1 0,3 1 2 0,-2 4 1 15,6 1 2-15,-6 3 1 0,8 3 4 0,3-4 1 16,1 6 2-16,1-5 1 0,6-1 1 0,2-2 2 0,2 5-1 0,6-5-4 16,4-5-6-16,2 0-13 0,1 0-16 0,7-4-29 0,4-1-37 0,3-1-46 15,5-4-54-15,-2-1-71 0,7-5-82 0,-1 0-44 0,6-3-21 0,-3-5-12 16</inkml:trace>
  <inkml:trace contextRef="#ctx0" brushRef="#br0" timeOffset="106057.0659">52303 13341 135 0,'-2'-32'216'0,"-5"3"-35"0,7 4-15 0,-2 0-8 15,2 0-8-15,0 3-10 0,2 1-16 0,2 3-19 0,1 1-17 0,0 0-17 16,3 1-15-16,4 4-12 0,-1 3-12 0,2-2-10 0,4 7-6 0,2-1-5 16,0 2-3-16,3 3-2 0,5 3-3 0,-5 3 0 0,7 2 1 15,-1 3 0-15,-4 4 2 0,3 4 1 0,-2 4 2 0,-2 2 1 0,0 0 2 16,-4 12 2-16,-2-1-1 0,-3 4 1 0,-2 4-1 0,-4 6 1 16,-1 2-2-16,-3 2 2 0,-4 2 0 0,-4 4 1 0,-3-1-2 0,-1 5-1 15,-4-6-5-15,2 3 0 0,-4-5-2 0,0 5-2 0,1-4-2 0,-1-3-2 16,-1-1-1-16,4-4-2 0,1 0 1 0,2-1-1 0,3-1-2 15,-2-4-1-15,5-2-1 0,2-1 3 0,2-2 0 0,5-3 4 0,-1 0 3 0,6-3 3 16,-1 0 2-16,2-5 2 0,8 1 3 0,-3-3 3 0,5-4 0 0,-1 2 3 16,2-6 3-16,1 1-1 0,-1-5-1 0,3 0 0 0,-1-2 0 0,-2 0 0 15,3-6-1-15,-5 2 0 0,1-6-2 0,2-1-1 0,-3 0-3 0,-3-5-1 16,0 1 1-16,1-3 0 0,-1-5-1 0,-5 4 2 0,-1-5 0 0,1-2 2 16,-2-2-1-16,-5 2 1 0,0-5 1 0,-2 4 2 0,-4-4 3 15,3 0 4-15,-4 4 2 0,-4 2-2 0,3-2-3 0,-8 4-2 0,1 2-2 16,-3 6-3-16,-1 0-2 0,-3 0-1 0,-2 9-2 0,-2-1-3 0,-3 7-3 15,0 3-2-15,-4 4-2 0,2 3 1 0,-1 6 1 0,1 1 2 0,2 5 5 16,0 2 3-16,3 5 4 0,-2 1 2 0,8 1 4 0,-3 6 2 16,5-5 3-16,2 5 4 0,0 1 2 0,8-1 2 0,1 4-2 0,0-1-2 15,1-4 1-15,6 2-3 0,-2-1-3 0,4 0 0 0,1 2-1 0,4-4-2 16,-2 2 0-16,1-6-3 0,-2 3-1 0,1-1-1 0,1-4-1 0,-3 1-2 16,2-1-2-16,-5-2 0 0,0-1-3 0,2-1-1 0,-4 0-1 0,-4-4-3 15,-1-1-1-15,0 2-2 0,0-5-1 0,-5 1-2 0,-3-6 0 16,-1 5-3-16,2-3-2 0,-6-5-2 0,-1 2-2 0,-3-5-6 0,-2 3-7 15,-1-1-8-15,-2-3-10 0,-1-3-14 0,0 2-15 0,-3-5-21 0,2-1-21 16,-1 2-38-16,4-6-44 0,-1 0-78 0,0 2-89 0,0-6-49 0,3 4-29 16,2-5-10-16,3 0-2 0</inkml:trace>
  <inkml:trace contextRef="#ctx0" brushRef="#br0" timeOffset="106374.2517">52202 16562 171 0,'-31'3'421'0,"1"1"14"0,2-4-67 0,3 5-105 16,1-5-53-16,5 3-24 0,-1-3-12 0,6 0-2 0,4 0-5 15,-4 0-9-15,6 0-9 0,3 0-14 0,1 0-12 0,4 0-15 0,4-3-12 16,4-1-10-16,2-1-12 0,9 1-11 0,3-3-10 0,6 2-8 16,11-3-8-16,5-3-7 0,6 2-8 0,8-1-10 0,5 0-10 0,1 2-12 15,11-1-9-15,-1-1-10 0,4 2-8 0,-1 1-6 0,0 1-5 0,-4-2-7 16,6 1-10-16,-10 3-10 0,1 0-13 0,-3-1-14 0,-4 1-13 0,-7 1-11 16,1 2-17-16,-6 1-16 0,-4-3-24 0,-9 3-20 0,5 0-29 0,-11 3-29 15,0-3-27-15,-4 4-27 0,-3 0-34 0,-3-3-37 0,-6 6-12 0</inkml:trace>
  <inkml:trace contextRef="#ctx0" brushRef="#br0" timeOffset="106574.8037">52270 16658 46 0,'-76'7'327'0,"1"-2"-25"0,3-3-26 0,4 3-18 16,5-1-15-16,5 1-7 0,3 2-4 0,6-7-12 0,6 4-17 15,2 0-21-15,12 0-23 0,-2-3-20 0,6-1-17 0,9 0-14 0,-1 0-14 16,12 0-12-16,2 0-11 0,6-5-12 0,11 4-12 0,5-6-11 15,6 3-10-15,11-4-14 0,7 4-14 0,13-3-10 0,7 2-6 0,9-3-13 16,4 3-11-16,6-2-17 0,7 2-15 0,5 0-18 0,1 2-18 0,1 0-17 16,-2 3-17-16,3-2-17 0,-3 2-15 0,-7 0-17 0,-4 0-15 0,-4 0-25 15,-4 0-30-15,-9 2-29 0,-3-2-29 0,-8 3-25 0,-9 0-26 16</inkml:trace>
  <inkml:trace contextRef="#ctx0" brushRef="#br0" timeOffset="107708.2085">43599 17283 9 0,'8'-25'202'0,"-1"2"-16"16,-2 1-12-16,-3 1-4 0,-2 2-5 0,3 5-4 0,-3-1-11 0,-3 3-16 15,1 2-18-15,-3 2-17 0,-2 4-15 0,-3 1-14 0,-4 3-13 16,-4 3-12-16,-3 4-10 0,-1 0-9 0,-5 4-7 0,-4 2-4 0,-5 7-2 15,-1 0-1-15,-4 5 2 0,0 0 1 0,-9 1-1 16,3 2 0-16,-6 4-2 0,-2-2-1 0,1 4-2 0,-1-2-1 0,-1 4-2 16,1-4-4-16,4-2-1 0,2-1-2 0,4 2-2 0,4-8-4 0,2 2-3 15,8-4-5-15,4-1-1 0,5 0 0 0,8-5-1 0,4-4 1 16,3 1 0-16,7-1-2 0,7-5 1 0,2 0 2 0,4 1 0 16,6-3 0-16,3-1 2 0,9 0 3 0,-2-2 2 0,7-1 4 0,-1 4 1 15,5-3 0-15,-3 6-2 0,6-6 0 0,-9 5-1 0,9 0-1 16,-8 2-1-16,3 3-1 0,-2-2-2 0,-1 4-1 0,-2 4-1 0,-2 0 1 15,-1-1-2-15,1 8-1 0,-7-1-1 0,-2-2-1 0,0 7 2 16,-3-4 1-16,-5 4 3 0,-1 0 4 0,-1 1 3 0,-3 0 7 16,-9 0 2-16,0 4 4 0,-9 2 1 0,-3-3 2 0,-1 0 1 0,-10 5 2 15,0-2 3-15,-8 0 3 0,-2 2 4 0,-6 0 2 0,-2-3 0 16,-3 6-2-16,-2-3-3 0,-4-3-3 0,1 4-1 0,-4-2 0 0,4 0 0 16,-1-5 1-16,-1 5 1 0,0-5-2 0,1 2-3 0,8-6-5 15,-6 1-3-15,11-3-3 0,1-2-4 0,2-2-5 0,6-4-3 0,4 0-4 16,2-4-7-16,9-5-8 0,-1 4-8 0,5-11-8 0,6 5-4 15,3-6-4-15,5-2-3 0,4-2-1 0,4 3-2 0,4-6-3 16,2 1 0-16,7-1 2 0,-2 0 3 0,3 2 3 0,4 1 6 0,3 2 7 16,-5 2 8-16,5 0 11 0,-7 5 9 0,4 0 10 0,-4 7 13 15,2 4 14-15,-3 0 11 0,-2 6 8 0,5 3 8 0,-9 8 6 0,0 2 7 16,3 3 2-16,-5 7 5 0,-1 4 4 0,-3 1 2 0,0 1-1 16,-4 7-2-16,-5-1-5 0,2 3-8 0,-7-1-10 0,0 5-8 0,-7-4-6 15,2 4-6-15,-5 0-6 0,-2 0-5 0,2 0-3 0,-4 4-1 16,0-1 0-16,-6-4 0 0,1 6-1 0,0 1 1 0,1-4 0 15,-3 4 1-15,2-4 0 0,2 2 2 0,2 0 1 0,1-5 3 0,-1 1 2 16,8-4-5-16,-1 1-7 0,4-4-12 0,2-3-14 0,4-1-17 16,3-2-20-16,4-3-27 0,3-5-30 0,1-3-44 0,3 0-49 0,6-8-66 15,0-1-76-15,9-4-38 0,-1-8-20 0,3-4-7 0</inkml:trace>
  <inkml:trace contextRef="#ctx0" brushRef="#br0" timeOffset="108014.7669">41859 22024 46 0,'-8'4'85'0,"3"-3"-2"0,-2 6-9 0,2-3-15 0,0 0-13 15,1 1-15-15,2 0-13 0,-3 1-13 0,2-2-8 0,-1 1-8 16,4 3-14-16,0-3-17 0,4 2-17 0,1-2-21 0,0 3-21 0,2-3-22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3:55:01.6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15611 1626 120 0,'-9'-8'159'0,"1"3"-4"0,2-3-7 0,-2 0-6 0,3 1-8 0,-4 0-7 15,4-4-8-15,-3 6-8 0,3-4-9 0,-4 1-8 0,4 1-7 0,-4-2-8 16,1 1-6-16,3 1-7 0,-4-2-3 0,1 0-4 0,-1 2-5 15,-1-1-4-15,1 0-2 0,1 2-6 0,-2-5-2 0,-2 4-3 0,1 0-3 16,0-1-4-16,-3 0-2 0,0 3-2 0,-4-7-2 0,0 4-2 16,0 1-2-16,-1-1-3 0,-7-1 0 0,4 2 0 0,-5-2 0 15,0 3 0-15,-4-1 1 0,-1 2 0 0,1-6 0 0,-5 7 1 16,4-4 1-16,-4 2 0 0,0 1 2 0,4-2 0 0,-8 2 1 16,5-3-1-16,-1 1 1 0,0-1-3 0,-2 3-1 0,3-3 0 0,-5 1 2 15,5 2-2-15,-1-3 0 0,0 4 0 0,-2-1-1 0,-1-1 1 16,2 1-1-16,-3 0-1 0,1 3-1 0,-2-3 1 0,4 3-1 15,-6 2 1-15,2-3 0 0,-3 1-1 0,3 2-3 0,-3 0 0 16,1 0-3-16,0 0-1 0,-3 0-1 0,5 0-1 0,-3 0-2 0,0 2 0 16,-1 1-2-16,-1-3-2 0,2 2-1 0,-2 3-1 0,-2-3-1 15,2 1-2-15,-3 2 0 0,3 0-2 0,-2 3 1 0,-2-4-3 16,4 4 0-16,-1-3 0 0,1 3-1 0,-2 0-1 0,2 0 0 0,0 3 0 16,1-2 1-16,-2 2 0 0,4-2 0 0,0 4 1 0,1-4 0 15,-1 1 1-15,2 1 0 0,4 1 1 0,-3 0 1 0,5 1 2 16,-3-5 2-16,4 7 2 0,-2-7 2 0,4 5 2 0,1-4 0 0,0 1 3 15,4 2 1-15,0 0 1 0,0 4 3 0,-1-3 1 0,6-2 2 0,-3 2 1 16,1-1 0-16,1 3 0 0,1-2 0 0,0 1-1 0,3 2 0 0,-3-4 0 16,3 5 0-16,-3 0-1 0,4-2 1 0,-3 2 0 0,2 0-1 15,1 1-1-15,-3 2 1 0,2 0-1 0,1-1 2 0,-1 5 1 0,-2-3 1 16,3-2-1-16,1 4 1 0,-2 2 0 0,2-1 0 0,1 1 0 0,-1 0 0 16,0 0 0-16,4 1 1 0,-3 2 1 0,3 0 1 0,-4-3 0 0,3 0-1 15,2 7-1-15,-2-3-1 0,4-2 0 0,-2 0 0 0,-1 2 0 0,2 3-1 16,3-3-1-16,-1-2 0 0,1 5-3 0,1-3 1 0,0 1-2 15,-1 2 0-15,2-3 1 0,1 3-2 0,2-2 1 0,-2 3 0 0,5-1-1 16,-2-3 0-16,2 4 0 0,0-3 0 0,2 2 0 0,1 0 0 0,-1-3 1 16,6 2 1-16,-2 2-1 0,2-3 1 0,4 3-1 0,-2-5 0 0,4 4 1 15,3 3 0-15,2-6 2 0,-2 2 1 0,5 1 2 0,2 0 1 16,1-4 2-16,3 2 2 0,4 0-1 0,-1-1 2 0,8 0-1 0,-1-1 1 16,6-2-2-16,2 1 4 0,2-2 5 0,6-4 1 0,1-1 3 15,3 2 0-15,5-2 0 0,0-5-1 0,3-1-1 0,3-2 1 0,2-1-1 16,1-2-2-16,0-1 1 0,3-1-1 0,-2-1 2 0,4-4-5 0,-2 0-4 15,-2-2-5-15,2 0-2 0,2-2-4 0,-6 0-2 0,4-4-2 16,-3 1-3-16,-4-2-3 0,1 0-1 0,-3-1-5 0,2-1 0 0,-5-2-2 16,0-2-2-16,-1 1-2 0,1 0 0 0,-3 0 2 0,1-3 1 15,-1 0 3-15,-2 0 1 0,0 1 3 0,0-3 3 0,0 2 2 0,-4-4 3 16,1 1 1-16,-2 0 3 0,1 1 3 0,-4-1 3 0,3 0 2 0,-4-2 1 16,4 0-1-16,-7-1 1 0,3 1-2 0,1-2-1 0,-4 1 0 0,3-3-1 15,-4 0-1-15,2-4 0 0,-1 4-1 0,-1 0-2 0,-1-4 0 16,-1-3-1-16,-1 3-1 0,-1-1-2 0,-3-5 0 0,1 1-1 0,-3 0 0 15,-4 2-2-15,-1-5-1 0,0 2 1 0,-4-4-1 0,0 3-1 0,-5-1 2 16,1-4 1-16,-5 4 1 0,-1-4 1 0,-3 2 1 0,0 1 3 0,-4-3-1 16,-2 3 1-16,-2-2 1 0,-3 2-1 0,0-5 0 0,-6 5-2 0,0-3-2 15,-4-2-1-15,-5 2-2 0,-2 3-4 0,-3-5-5 0,-3 0-2 0,-6 2-5 16,-5-1-3-16,-1-1-1 0,-4 1-1 0,-5 0-4 0,-7-1-3 16,-1 2-7-16,0-1-9 0,-9 8-11 0,-2 2-9 0,-3-1-16 15,-4 4-16-15,-1 6-17 0,-7-1-16 0,2 8-23 0,-7 4-25 16,-1 2-31-16,3 5-33 0,-2 0-45 0,0 8-50 0,-1 0-74 0,5 5-83 15,2-1-47-15,3 8-30 0,1-2-5 0,7 6 8 0</inkml:trace>
  <inkml:trace contextRef="#ctx0" brushRef="#br0" timeOffset="1516.6114">7355 5209 16 0,'-17'0'113'0,"3"0"-1"0,-4 0 2 16,4 0 2-16,-3 0 1 0,3 0-2 0,-4 0-2 0,4 0 0 0,-3 0-1 15,3 0 0-15,-3 0-1 0,2 0-2 0,-2 0-4 0,3 0-6 0,0 0-4 16,1 0-2-16,-1 0-4 0,1 0-3 0,1 0-3 0,1 0-3 15,-1 0-4-15,6 0-5 0,-3 0-7 0,1 0-6 0,-1 0-5 0,4 0-6 16,2 0-4-16,1 0-5 0,2 0-5 0,0 0-6 0,0 0-6 16,0 0-4-16,0 0-4 0,2 0-6 0,4 0-1 0,1 0-4 0,5 0 1 15,2 0-1-15,-1 0 0 0,10 0 1 0,0 0 1 0,8 0 1 0,2 0 1 16,9-2 2-16,1-1-1 0,5 3 1 0,6-5-2 0,4 2 0 0,2 1-2 16,3-2-2-16,7-2-1 0,1 1 0 0,3 0 0 0,6 0 1 0,5-2 2 15,0 2 0-15,9-3 2 0,2 1-1 0,6 3 2 0,5-5 0 16,6 6-3-16,0-1-1 0,8 0-5 0,0-1-1 0,0-2-6 0,2 2-7 15,5 4-4-15,-6-1-2 0,8-2-2 0,-4 0 0 0,4 2 1 16,1-1-1-16,2-2-2 0,2 2-1 0,1 2 1 0,6-4 2 0,-2 0-1 16,-1-1 2-16,1 1 1 0,2 1 0 0,-6-1-2 0,-1 1-6 0,0-5-3 15,-2 6-7-15,-7-2-4 0,-3-2-4 0,-2 6-4 0,-5-6-4 16,-4 3-6-16,-4 0-5 0,-6-1-8 0,-6 2-6 0,-6-2-5 0,-5 1-3 16,-10 2 1-16,-3-3 5 0,-13 4 9 0,-1 1 12 0,-8-3 15 15,-9-1 15-15,-5 4 15 0,-6-1 14 0,-2-2 12 0,-6 3 10 0,-5-2 10 16,-3-1 11-16,-1 3 5 0,-3-1 2 0,-1-2-4 0,-6-2-9 15,2 2-18-15,-5 1-26 0,0 2-36 0,0 0-41 0,-3-6-40 0,-2 4-38 16,-4 0-61-16,-1 0-70 0,-7-1-44 0</inkml:trace>
  <inkml:trace contextRef="#ctx0" brushRef="#br0" timeOffset="2033.4437">8131 5519 48 0,'-8'-6'268'0,"2"5"-64"0,1-2-33 0,2-1-18 16,-1 4-10-16,-1-1-4 0,5-3-11 0,0 4-10 0,0 0-16 0,0 0-16 15,0 0-15-15,0 0-15 0,5 0-8 0,4 0-5 0,0 0-3 16,9 0-2-16,3 0-2 0,3 0-1 0,11 0 1 0,6-3 1 0,9 3 2 16,13-4 3-16,7 3 1 0,8-6 2 0,11-1-2 0,10 2-1 0,8-1-5 15,6-3-5-15,8-2-10 0,5 1-7 0,4 2-5 0,1-4-3 0,4 5-3 16,-1-5-3-16,5 2-4 0,-5 2-5 0,4-3-4 0,-3 4-5 15,-3 0-3-15,-3 0-4 0,1 1-2 0,-7 0-1 0,-4 2 1 0,-5 2 3 16,-6-1-1-16,-4-1-2 0,-7-1-2 0,-7 1-1 0,-5 1 1 16,-8-1 3-16,-5 1 5 0,-6-1 5 0,-6-2 10 0,-7 6 16 0,-7-5 14 15,-2 1 18-15,-8 2 17 0,-5-2 16 0,-4 4 13 0,-5-2 12 16,-5-1 10-16,-3 0 9 0,-4 1 7 0,2 3 6 0,-5-1 3 0,1-3 2 16,-4 4-4-16,1-1-7 0,-5 1-11 0,0 0-12 0,0 0-15 0,0 0-14 15,0 0-13-15,0 0-13 0,0 0-9 0,0 0-9 0,0 0-7 16,-5 0-8-16,5 0-10 0,-4 0-10 0,3 0-13 0,1 0-14 0,-4 0-19 15,1 0-19-15,3 0-19 0,-2 1-24 0,-1-1-24 0,-2 4-27 0,1-3-36 16,3 2-41-16,-3 1-44 0,-1 0-49 0,0-1-62 0,-2-2-70 16,2 4-34-16,-4-2-18 0</inkml:trace>
  <inkml:trace contextRef="#ctx0" brushRef="#br0" timeOffset="3016.5986">16168 2560 274 0,'-27'2'433'16,"0"-2"-59"-16,-1 3-92 0,6-1-54 0,0-2-34 0,5 2-21 16,2 1-12-16,3-3-12 0,3 2-13 0,2-2-18 0,1 3-19 0,6 0-16 15,0-3-12-15,3 0-10 0,6 2-10 0,1 1-7 0,7-1-9 0,2 1-6 16,8-2-4-16,2-1-2 0,5 3-3 0,5 0-1 0,7-3 2 0,5 0 2 16,1 0 2-16,6-3-2 0,5 0 0 0,0 2-3 0,3-2-2 0,6 1-2 15,-4-3-4-15,4-1-2 0,-1 1-2 0,4 1-3 0,-1-1-5 0,-3 1-5 16,1-1-5-16,0-2-7 0,-4 2-5 0,0-3-6 0,-1 1-7 0,-1 0-4 15,-6 1-2-15,-2-1-2 0,0 0-1 0,-9 1 3 0,1-2 0 16,-3 0 4-16,-4 1 4 0,-4 0 4 0,-3-3 5 0,-4 3 6 0,-4-1 5 16,-3 0 6-16,-1 1 8 0,-7 1 6 0,0-4 4 0,-3 5 4 0,-4-3 2 15,-1 3 2-15,-4-2 1 0,-2-1 0 0,1 3 1 0,-8-3-2 0,1 4-1 16,-2-4-2-16,-4 3-3 0,-1-2-3 0,-4-1-4 0,-3 3-4 16,0-3-3-16,-5 6-1 0,-2-1-3 0,-1-2 0 0,-4-2-2 0,-2 6 0 15,-5-3 1-15,4 3 1 0,-8 1 0 0,5-3 2 0,-1 0 0 0,0 2 0 16,0-2 2-16,0-1 1 0,7 3 1 0,-1-3 3 0,4 0 0 0,2 1 3 15,4 2 3-15,1-6 0 0,5 6 1 0,6-3 2 0,-1 0-1 16,2 0-1-16,4 3 1 0,3-5-2 0,0 2-1 0,5-1-2 0,7 0-2 16,-2 1-3-16,7-1-2 0,2 0-3 0,3-1-3 0,4 4-1 0,1-3-2 15,2 5 0-15,-2 0-3 0,4 0 2 0,3 5 0 0,-5-3 0 0,5 6 0 16,-5 1 0-16,0 2 1 0,-5 1 0 0,2 2 1 0,-6 5 1 0,1-3 0 16,-6 4 3-16,-1 1 0 0,-2-2 3 0,-4 2 2 0,-3 6 3 15,-5-6 1-15,-3 7 4 0,-4-3 4 0,-5-2 1 0,-2 4 2 0,-8 1 1 16,-2 0-1-16,-5-1-5 0,-3 1-6 0,-5-3-11 0,-3 0-13 0,-4 0-25 15,3 0-30-15,0-2-52 0,2-3-63 0,3 1-87 0,0-5-100 0,9-4-53 16,0 0-30-16,5-2-16 0,8-4-8 0</inkml:trace>
  <inkml:trace contextRef="#ctx0" brushRef="#br0" timeOffset="3666.9804">22533 1729 420 0,'-17'-5'390'0,"0"2"-77"0,3 1-54 0,0-4-44 15,1 4-27-15,4-1-20 0,2 2-11 0,0 1-5 0,2-3-13 0,2 1-17 16,-2 2-17-16,5-3-20 0,0 3-16 0,0 0-16 0,0-3-12 16,5 3-8-16,-2-2-7 0,6 2-7 0,1-3-5 0,2 2-2 0,3 1-3 15,8-4-3-15,-1 3 0 0,5 1-1 0,7-6 0 0,2 5 2 16,1-3 2-16,4 0 2 0,4-1 0 0,2-1 0 0,-4-2-2 0,8 2-3 0,-5-1 1 16,-1 0 0-16,-1 1 0 0,-3-1-1 0,0 6 1 0,-5-3-1 0,-1-1-4 15,-4-1-5-15,-2 4-5 0,-7 2-6 0,0 0-4 0,-3 0-3 0,-5 0-2 16,-2 2 0-16,-4 1-2 0,-3 2 0 0,-5 2 3 0,0 1 0 15,-5 5 2-15,-7-1 1 0,-1 4 3 0,-6 3 4 0,-3 3 2 0,-2 0 4 16,-7 3 4-16,-3 6 5 0,-2 2 3 0,-5-2 3 0,0 5 2 0,-3 0 1 16,1 2 2-16,-1 0-1 0,-4 2 3 0,4 1 1 0,-2 1 3 0,2-2 3 15,-1-2 3-15,4 1 4 0,0 1 3 0,6-5 0 0,-1-3 1 16,5 0 0-16,-1-1-1 0,8-5-2 0,2-3 1 0,1-1-2 0,6-4-1 16,1-3-1-16,2-2-1 0,7-1-2 0,0-4 1 0,2-1-1 0,6-2 1 15,2-1-2-15,4-2 0 0,4-2-2 0,4 0-1 0,7 0-3 0,4-2-5 16,6-2-6-16,3-1-7 0,8-2-6 0,1-1-7 0,3 0-10 15,7-3-10-15,1 2-15 0,-1-2-14 0,2 2-15 0,-2-1-20 0,2 0-19 16,-5 3-31-16,2-3-35 0,-6 3-47 0,0 1-49 0,-4 0-57 0,-1 2-61 16,-6-3-26-16,1 6-10 0,-7-4-1 0</inkml:trace>
  <inkml:trace contextRef="#ctx0" brushRef="#br0" timeOffset="3949.599">23866 1832 47 0,'0'-18'417'0,"0"1"17"16,0-3 18-16,0 5-45 0,-3-1-75 0,3 1-53 0,-2 3-41 16,-1 0-24-16,-1 1-16 0,3 1-14 0,-3 3-9 0,-1 1-15 0,0-1-20 15,-2 6-15-15,0 1-15 0,-1 1-16 0,-4 3-17 0,-4 4-13 0,-1-1-12 16,-5 2-14-16,-2 4-13 0,-1 4-8 0,-6 0-6 0,-1 4-2 0,-4 2 1 15,0 1 2-15,-3-1 0 0,-2 5 2 0,3-2-1 0,-3 5-2 0,-3-2-1 16,0 1-3-16,-1 3-3 0,1-1-3 0,-2 0-2 0,-2-1-6 16,6 5-7-16,-6-4-9 0,4-1-12 0,1 3-18 0,-1-2-19 0,3 3-25 15,-2-6-27-15,9-2-35 0,-2 6-42 0,5-5-57 0,4 0-70 0,2-3-68 16,6-2-69-16,2 0-38 0,8-4-19 0,-1-7-4 0,10-1 5 0</inkml:trace>
  <inkml:trace contextRef="#ctx0" brushRef="#br0" timeOffset="4617.1503">24581 2436 117 0,'-4'5'232'16,"4"3"-16"-16,-5-4-5 0,5 4-1 0,-5-3 1 0,2 0-1 0,1-1-9 0,-1 1-13 0,1-1-13 16,2 0-15-16,-4-1-11 0,1 2-12 0,1-5-10 0,-1 1-9 15,3 1-6-15,-2-2-6 0,2 0-4 0,0 0-2 0,0 0-1 0,0-2 0 16,-3 1-2-16,-1 1-2 0,4-5-2 0,-1 2-6 0,-3-1-3 0,4 0-7 16,-3-1-7-16,3-2-7 0,0 2-7 0,0-2-7 0,0-3-9 15,0 0-7-15,0-5-8 0,3 2-7 0,1 1-7 0,-3 0-4 0,3-4-5 16,-1 5-6-16,-1-2-1 0,3 2-3 0,-2-2-3 0,1 5-4 0,-2 0-2 15,3 1-2-15,-2 1-2 0,2 3-3 0,0 0 0 0,-1 3 1 0,1 6-1 16,2-1 1-16,-2-1 1 0,0 6 2 0,0 2 1 0,0 3 2 16,-1 0 2-16,-1 1 3 0,-1 4 3 0,1 0 3 0,-3 4 3 0,0-5 2 15,-3 4 2-15,1-1 1 0,-1-1 0 0,-3 1 3 0,-2-1-1 0,-1-4 2 16,1 3 1-16,-2-3 1 0,-2-3 1 0,5 1 1 0,-7-2 2 0,2-1 2 16,2 0 3-16,-2-7 3 0,4 1 3 0,-1-1 4 0,-1-3 4 15,1 1 3-15,4-3 0 0,-3-3 1 0,-1 1 1 0,4-3-1 0,2-1 0 16,-3 1-1-16,1-7-2 0,2 0-1 0,3-1-5 0,0-2-4 0,0-1-4 15,0-5-5-15,3 2-6 0,2-2-4 0,4-2-6 0,-4-2-1 0,7 0-3 16,-2 3-2-16,-1-1-3 0,4 5-4 0,-1-4-2 0,-1 5-3 0,6 0-2 16,-4 5 0-16,1 2-1 0,0 0-1 0,-1 8 0 0,1-1 1 0,5 6 0 15,-6-1 0-15,4 8 1 0,-3-3 0 0,5 8 3 0,-6-2 3 0,1 7 1 16,1-4 3-16,-4 8 1 0,2-5-1 0,-1 5 1 0,-5 0-2 16,0 5-5-16,-5-1-7 0,-2-4-12 0,0 4-14 0,-6 3-16 0,-2-2-20 15,-1 1-26-15,-6 0-29 0,-2 0-49 0,-5 3-59 0,0-2-77 0,-6-2-87 16,3 2-47-16,-8 2-25 0,3-8-8 0,-3 3 1 0</inkml:trace>
  <inkml:trace contextRef="#ctx0" brushRef="#br0" timeOffset="4933.129">25208 2140 432 0,'-17'-12'461'16,"4"9"8"-16,-1-5 9 0,2 3-67 0,2 0-105 0,1 1-73 0,1 1-58 15,3 0-34-15,3 1-22 0,-1-3-12 0,3 2-5 0,3 1-11 16,-1 2-11-16,6-3-10 0,2 0-8 0,4 3-7 0,3-1-6 0,5-2-4 15,6 1-4-15,6-4-6 0,3 4-4 0,4-2-4 0,9-1-2 0,-1-1-5 16,7 0-4-16,1-2-7 0,1 1-10 0,0-1-11 0,3-3-14 0,-3 2-17 16,-2 1-20-16,-3 1-21 0,2 0-22 0,-6-1-27 0,-1 3-28 0,-4 1-37 15,-6-2-41-15,3 4-51 0,-7 2-54 0,-2 0-52 0,-5 0-53 0,-4 0-21 16,2 2-6-16,-10-2 6 0</inkml:trace>
  <inkml:trace contextRef="#ctx0" brushRef="#br0" timeOffset="5166.2504">25848 1845 65 0,'-14'-13'453'0,"1"1"17"0,-1 1 16 0,4-1 13 0,-2-3-71 16,1 7-111-16,3-4-68 0,-1 4-43 0,1-4-24 0,3 8-14 0,3-3-14 16,-5 2-15-16,2 3-21 0,3 2-24 0,-1-3-17 0,3 3-19 0,-3 3-14 15,-3-1-12-15,3 3-11 0,1 2-9 0,-1 4-6 0,-2 1-5 0,1 2-2 16,-1 5 0-16,4 1 3 0,-3 3 3 0,1 5 1 0,-2 0 4 15,1 4-2-15,-1-1-4 0,0 2-13 0,2 8-14 0,1-4-18 0,-1 3-22 16,1 2-27-16,-5 0-27 0,5 3-39 0,-1 0-39 0,3-4-68 0,0 1-75 16,0 2-72-16,0-3-66 0,5-6-33 0,2 4-17 0,-5-6 2 0,6-4 8 15</inkml:trace>
  <inkml:trace contextRef="#ctx0" brushRef="#br0" timeOffset="5433.4822">26632 1617 428 0,'0'-29'478'0,"4"3"20"16,-3-1-44-16,-1 2-70 0,4 5-75 0,-3 2-73 0,-1 0-44 0,4 7-32 16,-1-2-14-16,-1 2-10 0,5 3-13 0,-2 7-15 0,0 1-19 15,5 1-22-15,-1 7-19 0,4 3-16 0,1 2-14 0,3 3-13 16,2 3-6-16,-2 9-3 0,5 0 0 0,0 5 5 0,-3 0 4 0,3 1 3 15,-3 10 4-15,3-6 3 0,-5 7 2 0,0 3 3 0,-6-2 0 0,-1 4-1 16,-2-1-3-16,-4 2-7 0,-4 5-11 0,-4-4-14 0,-4 7-18 0,-6-3-21 16,0 1-27-16,-4 0-29 0,-4 1-45 0,-9-5-50 0,2 2-67 15,-7-3-79-15,-3 0-62 0,-2-4-53 0,-3-4-23 0,-2-4-11 0,-7 0 4 16</inkml:trace>
  <inkml:trace contextRef="#ctx0" brushRef="#br0" timeOffset="5818.3621">22476 1150 103 0,'-10'-14'411'0,"2"2"-10"0,-1 6-43 0,2-5-61 0,-5 7-38 15,4-1-29-15,-2 2-17 0,-4 6-16 0,0 2-18 0,-3 2-21 16,0 6-21-16,-5 7-27 0,0 4-16 0,-2 6-12 0,-7 4-8 15,2 10-8-15,-7 4-2 0,1 7-1 0,-5 5 2 0,5 3 2 0,-1 6 0 16,5 3 0-16,2 2-3 0,0 7-2 0,9-6-4 0,6 4-1 0,2 0-6 16,9-2-8-16,6 1-15 0,9-6-16 0,8-2-20 0,9-1-21 15,12-7-24-15,9-3-27 0,4-4-31 0,15-8-32 0,2 1-36 0,13-11-39 16,6-3-59-16,4-1-67 0,5-9-62 0,5-4-59 0,0-3-25 0,7-4-11 0,-4-4 5 16</inkml:trace>
  <inkml:trace contextRef="#ctx0" brushRef="#br0" timeOffset="7084.2966">7863 3633 28 0,'-5'-12'234'0,"0"0"-31"0,2-4-17 0,-2 2-9 0,-1-1-5 16,-2 2-7-16,3 0-6 0,-4-4-12 0,4 2-14 0,-3-1-12 15,-1 1-13-15,1-3-9 0,-3 7-10 0,-1-8-7 0,2 9-6 0,-2-5-7 16,2-2-6-16,-4 2-2 0,2 2-2 0,-1 0-3 0,-1-2-2 0,0 0-3 0,-1 3-5 16,-2 0-5-16,0 0-4 0,-2-1-3 0,2 1-3 0,-2 1-4 0,-3 2-4 15,0-2-1-15,3 5-3 0,-3-2-4 0,-5 0-2 0,5 1-3 16,-4 2-2-16,-1 0-1 0,3 0-2 0,-2 2 1 0,-3 2-3 0,0 1-1 16,2 0 0-16,0 0-1 0,0 0 0 0,-4 0-2 0,4 4-3 0,-1-2 0 15,1 4-2-15,0-1-1 0,1 2 1 0,-1-2-3 0,3 2-1 0,-3 3-2 16,1 3 1-16,-1-4-2 0,0 7-1 0,1-1 2 0,2-1-1 0,-3 6 3 15,0 0 3-15,-4 5 3 0,5 1 1 0,-1 5 3 0,-4-2 3 0,4 6 3 16,0 5 1-16,-1-2 5 0,5 7 2 0,-3 3 3 0,2 1 3 16,2-1 1-16,-4 8-2 0,8-1 1 0,1 5-1 0,-1-5 0 0,5 7 2 15,-1-3-3-15,4 4-3 0,1-2 0 0,4 2-3 0,2-5 0 0,3 4-3 16,0-5-2-16,3 2 0 0,2-2-2 0,1 1-2 0,2-4 0 0,4-4 0 16,3 2-2-16,-1-4-1 0,3 1 0 0,5-4 1 0,0-3 1 0,2 1 3 15,2-4 1-15,5-2 1 0,-2 0 2 0,1-2 2 0,3-2 3 16,2-2 3-16,1-2 2 0,3-2 1 0,-1-3 3 0,6-2 3 0,-4-4 2 15,6 1 3-15,-2-2 3 0,0-5 0 0,6 0 2 0,-4-9 0 0,2 2 0 16,1-1-1-16,-3-8-2 0,3-1-1 0,4 2-3 0,-3-9-2 0,-1 0-1 16,2-5-2-16,2-2-2 0,0 1-2 0,-2-4-2 0,6-2-4 0,-6-3-3 15,5 1-2-15,0-4 2 0,1 2 2 0,-3-4 1 0,1-1 3 16,3 0 2-16,-4 2 3 0,-1-4 0 0,0-1 2 0,-2 0 1 0,-3 0-1 16,-2 0 3-16,-2-4 3 0,-6 4 0 0,1-3 0 0,-3 1 0 15,-4-5-2-15,-4 0-2 0,-6 0-3 0,0 2-1 0,-5-7-4 0,-3 1-3 16,-4-2-2-16,-2-4-4 0,-8 2-4 0,0-1-4 0,-8-3-3 0,-2-1-3 15,-4 1-6-15,-5 1-3 0,-6-3-4 0,-3 3-5 0,-2-2-3 16,-3 2 1-16,-3 1 1 0,-3 2 1 0,-2 5 3 0,0-2 2 0,-3 3 4 0,0 3 1 16,-2 6 2-16,1 1 0 0,1 6-1 0,-6 1-2 0,4 4-6 15,-3 6-6-15,0 3-8 0,-1 5-13 0,1 3-17 0,-4 4-16 0,-2 9-17 16,1-2-20-16,-4 9-24 0,0 4-30 0,-4 1-33 0,3 10-46 0,4 4-48 16,-3 1-58-16,3 5-59 0,3 3-28 0,2 4-14 0,6-2 4 0</inkml:trace>
  <inkml:trace contextRef="#ctx0" brushRef="#br0" timeOffset="8834.0241">22023 4985 20 0,'-19'-8'391'0,"2"-3"-14"0,2 2-42 0,-2-1-56 15,3 2-39-15,5-1-32 0,1-2-18 0,1 2-12 0,0 0-15 0,5-2-17 16,-1 0-21-16,3-1-26 0,3-1-21 0,-1 4-21 0,7-3-16 16,-1 0-14-16,2-1-8 0,2 1-7 0,2 2-5 0,0-2-5 0,3 1-4 15,-2 2-4-15,2 2-3 0,2-2-4 0,-2 5-2 0,0 0 0 0,-2 4-2 16,-1 0-1-16,3 8 0 0,0 1-1 0,-2 2-2 0,-1 8 0 15,1-1 0-15,-4 3-2 0,2 6 1 0,-1 4 0 0,-5 1 2 0,0 1 2 16,-2 5 3-16,-3 2 4 0,1-4 4 0,-6 4 5 0,1 0 3 16,-3-4 4-16,-2 4 5 0,0-4 4 0,-5 0 6 0,4-4 3 0,-6 0 4 15,1-3 5-15,2 1 3 0,-1-5 4 0,2-3 4 0,-2-1 2 0,4 0 4 16,-3-5 6-16,3-5 6 0,-1 1 8 0,4-3 3 0,0-2 2 0,0-2 1 16,-2-3 1-16,2 1-1 0,0-3-2 0,2-3-2 0,-3-2-1 15,1 0-6-15,-3-2-6 0,4 1-7 0,-1-7-9 0,0 3-11 0,0-3-9 16,0-3-9-16,-2 1-8 0,2-3-5 0,3 0-4 0,-5-3 0 0,2 1-1 15,2-3 0-15,1-1-2 0,-1 1-2 0,1-2 0 0,-1 4-1 16,3-6-2-16,3 6 1 0,-1-4-1 0,1 0-1 0,2 4 1 0,0-6-1 16,2 2-3-16,0 4-3 0,2-1-3 0,-1 2-2 0,2 0-5 15,2 5-2-15,-1-3-3 0,-3 7-3 0,4-2-2 0,-5 6-1 16,1 0 1-16,1 4-2 0,-1 0 0 0,3 6 0 0,1 0 1 0,-2 4 0 16,-2 3 2-16,1 3 2 0,1 0 2 0,-1 6 4 0,-1 2 3 0,1 2 5 15,-1 1 5-15,-3 4 3 0,0 1 3 0,-1 4 3 0,-1-1 5 16,-3 2 4-16,-3 2 2 0,-1 1 4 0,3-2 2 0,-6 1 3 0,2 1 3 15,-4-3 3-15,-4 2 4 0,-1-1 2 0,0-1 0 0,1-2-1 0,-6-1 2 16,-3 1-1-16,3-3-2 0,-3-2 1 0,-4 0-2 0,-1 1 0 16,0-3 2-16,-4-4-1 0,4 1 1 0,-4-1-2 0,-1-1-2 0,1-4 1 15,2 3-2-15,0-9-2 0,-3 1 0 0,4-1-1 0,3-3-3 0,1-2-2 16,2-5-4-16,-1 0-7 0,1-3-5 0,7-2-5 0,0-1-6 16,1-5-5-16,0-1-5 0,1-2-4 0,4-5-4 0,4-1-3 0,0-1-1 15,1-6-3-15,3 3-3 0,1-8-1 0,1 4 0 0,-1-5 1 16,4 2 2-16,1-5 4 0,4 0 2 0,-1 1 3 0,2-1 5 0,4-4 3 15,-2 5 4-15,2 1 3 0,-1-1 3 0,6-1 4 0,-2 2 3 16,2 3 5-16,-2 0 2 0,5-1 5 0,-3 5 1 0,3 2 2 0,-3 1 1 16,3 0-2-16,-2 5 1 0,-1 0-3 0,0 1-2 0,0 7-3 15,-2-1-2-15,1 0-3 0,-1 7-1 0,2 2-1 0,-2 3-3 0,0 0-2 16,-1 7-1-16,4 1 0 0,-5 4-1 0,3 2-2 0,0 1-2 0,3 7 2 16,-8 3 4-16,3 4 6 0,-3 3 7 0,-1 1 3 0,-1 4 5 15,0 4 3-15,-2-1 4 0,-7 4 5 0,3 4 3 0,-5-1 5 0,0 2 4 16,-5 1 1-16,3 3 4 0,-10 0 2 0,-2 3-2 0,1 3-3 15,-4-3-2-15,-2 3-3 0,-7-2-2 0,3 6-2 0,-5-5-2 0,-6 1-3 16,2-2-3-16,-4 4-4 0,0-6-3 0,-1 2-3 0,-3-2-3 0,-1-2-4 16,2 0-6-16,-2 0-4 0,4-7-6 0,-6-1-7 0,2 2-5 15,4-4-8-15,-3-5-10 0,5 0-11 0,-5-2-10 0,8-3-12 0,0-1-12 16,-2-2-13-16,6-5-15 0,-1-2-25 0,4-2-30 0,1-4-39 0,-2-2-43 16,7-4-54-16,-1-2-55 0,1-1-28 0,6-8-10 0</inkml:trace>
  <inkml:trace contextRef="#ctx0" brushRef="#br0" timeOffset="9584.3766">21143 6849 99 0,'-14'1'147'0,"0"2"1"16,1 1 1-16,-1-3 1 0,1-1-2 0,-1 0-3 0,4-1-4 0,-2-3-5 16,2 1-4-16,-2-2-5 0,1 2-6 0,-1-2-5 0,4-3-10 15,3 0-13-15,-4-1-11 0,4-4-10 0,3 1-10 0,-1-1-9 0,3 0-6 16,0-2-4-16,3-5-6 0,3 2-6 0,-1-5-6 0,5-1-4 16,2 0-4-16,1-3-3 0,5 2 0 0,0-3-3 0,1 1 0 0,3-2-1 15,5 1-1-15,-4 1 0 0,4 0-1 0,0 3-2 0,-1 0-2 16,1 3 0-16,-1 3-2 0,-2 0 0 0,-2 7-2 0,2-2-1 0,-4 8 0 15,-1 3 0-15,3 2-1 0,-3 2-1 0,-2 5 1 0,0 4 1 0,-2 3 0 16,2 6 2-16,-3 1 1 0,0 3 2 0,3 2-1 0,-4 2 3 16,-3 3-1-16,4 3 2 0,-2-3 0 0,-2 1-1 0,4 2-1 0,0-1-3 15,-2 2-5-15,-2-3-8 0,3-1-11 0,1 1-10 0,3-6-21 0,2 2-24 16,3-1-31-16,0-4-35 0,4-2-45 0,1-1-49 0,4-3-58 16,-2-5-62-16,7 1-34 0,-1-5-17 0</inkml:trace>
  <inkml:trace contextRef="#ctx0" brushRef="#br0" timeOffset="10083.6091">22732 5679 308 0,'-5'-22'410'0,"0"0"-46"0,2 2-78 0,-3 0-54 16,5-3-39-16,1 4-20 0,-4 3-10 0,1-2-5 0,3 3-3 15,0 0-12-15,0 2-19 0,3 1-21 0,1-1-21 0,-3 4-14 0,3 1-14 16,1 3-14-16,0 1-11 0,4 1-9 0,-1-2-10 0,2 5-6 0,2 0-4 16,4 0-3-16,-1 0-3 0,0 0 1 0,4 5 1 0,3-2 3 15,-1 1 2-15,-3 1 1 0,5 3 1 0,-1-3-1 0,-3 4 0 0,-1-1 0 16,-1 0 1-16,0 4-2 0,-3-3 0 0,-4 3-2 0,2 0 0 0,-3-1-2 15,-2 2 1-15,-4-1-1 0,2 2-2 0,-1 2 0 0,-4-3-1 16,-4 6 0-16,-1-5 3 0,-4 5 0 0,1-3-2 0,-2 4 2 0,-4 0 1 16,-3 0 0-16,0 0 5 0,-2 1 0 0,0 2-1 0,1-1 2 15,-8 3 2-15,4 0 3 0,0-1 4 0,0 4 0 0,-1-4 3 0,3 6 1 16,-6-4 3-16,4 1 2 0,3-3-1 0,1 3 0 0,-3-2 1 16,8-1-2-16,-3 0 1 0,1-3 0 0,5-1-3 0,-4-1-2 0,5-3 0 15,4 0-1-15,0-4-2 0,2 1 1 0,-1-3-1 0,4 0 4 16,0-3 5-16,4 1 2 0,1-3 6 0,3-2 1 0,1-3 4 0,8 2 1 0,-2-2-1 15,8-2 1-15,4-1 2 0,0-2 1 0,7-3 3 0,4 0-3 16,4-4-1-16,1 0-6 0,6-1-5 0,-1-2-7 0,2 2-7 0,-1-5-11 16,1 1-11-16,-1 2-12 0,1 1-12 0,-4-1-15 0,1-4-20 15,-1 5-20-15,-5 2-18 0,2-1-27 0,-6 1-26 0,-1 2-40 0,0 3-46 16,0-1-51-16,-5 0-49 0,-2 4-49 0,0-1-46 0,-6 2-19 0,3 2-6 16,-4-6 6-16</inkml:trace>
  <inkml:trace contextRef="#ctx0" brushRef="#br0" timeOffset="10365.789">23597 5558 358 0,'-4'-8'431'0,"3"3"8"15,-6-2-61-15,5 2-97 0,-5 0-64 0,6 2-46 0,-3 2-27 16,-1-3-16-16,2 3-15 0,1 1-9 0,-3 1-13 0,-2 3-12 0,2 0-9 16,-4 5-5-16,1-4-6 0,-2 6-4 0,-4 1-3 0,4 3-2 0,-11 1-3 15,6 4-2-15,-6 0 0 0,-1 4 1 0,0 0 0 0,-2 0 1 16,-1 4-2-16,-3 1-4 0,5-1-6 0,-5 1-5 0,3 4-5 0,-3-4-6 16,4 0-7-16,-1 1-7 0,3-1-13 0,0 5-15 0,-1-8-18 15,5 2-22-15,1 2-31 0,3-4-34 0,4 2-62 0,-2-1-75 0,7-2-82 16,3-2-82-16,2 0-43 0,2-3-24 0,3-2-9 0,3-3-3 0</inkml:trace>
  <inkml:trace contextRef="#ctx0" brushRef="#br0" timeOffset="10734.4675">24564 6043 263 0,'0'5'415'0,"0"2"5"0,0 0-11 15,0 1-17-15,-2 1-84 0,-1 3-114 0,1-1-57 0,-5 3-32 16,2 0-9-16,0-1-3 0,-4-1 5 0,1 0 7 0,3 0 5 0,-4 0 5 16,1 0 0-16,-1 3-2 0,2-6-4 0,-1 3-4 0,-1-4-6 15,-1 4-6-15,1-5-3 0,1 1-3 0,-1-2 3 0,4-1 4 0,0 0 3 16,-2-3 1-16,6 1-1 0,-3-3-4 0,1-3-3 0,1 1-4 0,-1-1-5 15,3-4-6-15,0 1-5 0,3-8-7 0,-1 1-7 0,1 1-8 0,2-5-9 16,2-3-15-16,-2 1-9 0,4-1-10 0,1-3-9 0,2 3-5 16,-2 0-4-16,4 1-6 0,-4 2-7 0,5 2-7 0,-4 2-2 15,2 4-2-15,1 5-3 0,-2 0-2 0,-2 8-2 0,0 0-1 0,2 8-4 16,-2 1-7-16,-1 6-8 0,0 5-11 0,-4 4-11 0,0 4-9 0,-2 3-15 16,-3 5-18-16,0 0-23 0,-3 2-32 0,1 4-48 0,-3-1-59 0,-2 2-77 15,-3-3-89-15,1 1-44 0,1-3-22 0,-1-1-4 0,3-1 4 16,-3-5 10-16</inkml:trace>
  <inkml:trace contextRef="#ctx0" brushRef="#br0" timeOffset="10974.4272">25280 5855 384 0,'-9'-7'491'0,"1"6"-15"0,3-3-8 0,1 4-36 16,3-3-51-16,2-1-94 0,3 4-118 0,4-1-68 0,3-2-43 15,2 1-22-15,6-1-10 0,3 1-8 0,9-1-4 0,1 1-7 0,7 0-9 16,2-1-8-16,9 1-8 0,-1-1-13 0,4 1-16 0,2-1-18 16,-1-2-16-16,3 2-23 0,-6 2-28 0,3-2-41 0,-1-2-51 0,0 1-54 15,-7-1-55-15,-2 1-44 0,-3 1-36 0,-1-4-14 0,-8 2-5 0</inkml:trace>
  <inkml:trace contextRef="#ctx0" brushRef="#br0" timeOffset="11193.1879">25766 5393 468 0,'-10'-12'483'0,"-2"5"7"0,3-2 0 0,2 0 0 16,1 2-98-16,-3 6-144 0,4-6-84 0,0 7-50 0,0 4-24 0,1 0-12 15,3 1-8-15,-6 6-10 0,7 1-11 0,-2 7-11 0,-1 2-5 16,3 1-3-16,0 4 3 0,0 6 2 0,0 3 3 0,0-2 3 0,0 10 0 16,0-2 0-16,0 4-9 0,0 1-11 0,0 4-18 0,0 3-22 15,0-1-27-15,0-1-27 0,0 2-43 0,0-2-50 0,0 1-70 0,0-4-80 16,3 0-73-16,-1-4-69 0,5-1-37 0,-6-6-20 0,8-1-5 16,1-4 2-16</inkml:trace>
  <inkml:trace contextRef="#ctx0" brushRef="#br0" timeOffset="11474.7086">26728 5141 523 0,'-2'-27'527'16,"2"3"5"-16,0 2 2 0,0 5-3 0,0-1-106 0,0 2-160 15,0 2-90-15,2 5-58 0,1 0-29 0,1 6-16 0,1-1-13 0,0 9-10 16,3 1-18-16,6 3-20 0,0 6-15 0,3 5-13 0,1 2-3 0,5 8 1 16,-1 3 3-16,2 3 6 0,-2 4 5 0,0 4 7 0,4 4 4 15,-8 3 4-15,1 1 3 0,-2 3 2 0,-7 1 4 0,2 5 3 0,-7-1-2 16,-5 3-2-16,0 4-13 0,-8 0-20 0,-2-1-19 0,-4 1-21 0,-3 1-29 16,-5-4-32-16,-2 3-44 0,-2-3-48 0,-4-3-72 0,-3 1-86 15,1-4-56-15,-7-5-42 0,1 0-20 0,-5-7-8 0,1-4 6 0</inkml:trace>
  <inkml:trace contextRef="#ctx0" brushRef="#br0" timeOffset="11951.3472">20819 4700 336 0,'-9'-18'385'0,"-1"2"-2"0,-2 1-55 15,-2-1-84-15,4 4-48 0,-2-4-32 0,2 7-16 0,0 0-6 16,-6 1-11-16,6 0-12 0,0 3-15 0,-2 5-15 0,-2 0-13 0,1 5-13 16,-4 5-12-16,-2 5-8 0,2 5-8 0,-5 8-6 0,1 3-2 15,-4 9-2-15,1 6 4 0,-5 9 10 0,5 9 8 0,-2 6 9 0,-1 8 6 16,0 6 4-16,0 6 2 0,4 7-1 0,-1 3 1 0,-1-1-2 0,6 9-2 15,2-5-2-15,0 1-4 0,7 0-6 0,0-3-8 0,1-2-11 16,6-3-12-16,6-3-8 0,6-6-12 0,1-4-11 0,9-4-15 0,3-5-18 16,5-2-18-16,9-5-17 0,5-5-22 0,8-5-23 0,7-6-32 0,8-7-40 15,7 0-73-15,8-10-89 0,6-4-69 0,9-5-54 0,5-9-24 16,8-5-8-16,6-7 7 0</inkml:trace>
  <inkml:trace contextRef="#ctx0" brushRef="#br0" timeOffset="12535.6268">24792 7175 28 0,'-5'-23'429'16,"0"-4"20"-16,0 6-50 0,-2 1-87 0,2 0-52 0,3 3-38 16,-5-1-26-16,-1 5-21 0,3 2-12 0,0 2-10 0,1 2-14 0,3 2-19 15,-3 3-20-15,2 4-21 0,-4 3-17 0,6 7-17 0,-2 0-12 16,-2 7-10-16,4 3-6 0,-3 4-4 0,3 7 2 0,-2 2 1 0,-1 5 3 15,3 5 4-15,-2-1 6 0,-1 1 1 0,3 5 3 0,-4-4 0 16,4 0 1-16,-1 2-2 0,1-1-4 0,0-2-4 0,0-1-2 16,0 1-3-16,0-7-2 0,0 2-1 0,0-7-2 0,0 2 0 0,0-7-2 15,-4 0-2-15,4-3 1 0,0 0 1 0,-1-8 0 0,1 0 4 16,0-2 3-16,0-3 3 0,-4 0 3 0,4-6 3 0,0 1 3 16,0-2 2-16,0-2 1 0,0-3 1 0,0 0 0 0,0-3 0 0,0-2-3 15,0-2 0-15,-3 1-5 0,3-6-3 0,0 4-8 0,0-7-5 0,0 3-10 16,0-1-8-16,0 2-10 0,0-3-10 0,0 1-11 0,3 1-11 15,-3-1-14-15,4 1-15 0,-3 3-18 0,-1 1-18 0,4 1-17 16,-3-1-20-16,3 4-22 0,-1-1-23 0,-1 2-31 0,-2 3-35 0,0 0-35 16,5 0-35-16,4 0-41 0,-3 1-43 0,1 1-23 0,2-2-9 15</inkml:trace>
  <inkml:trace contextRef="#ctx0" brushRef="#br0" timeOffset="12801.0065">25065 7359 75 0,'2'-23'285'0,"-2"1"-19"0,0 2-9 0,0 2-8 0,-2-2 0 0,-1 1 0 0,3 3-10 15,-2 3-13-15,-1 0-19 0,-1 1-22 0,4 2-23 16,-2 3-20-16,-1 2-20 0,3 0-16 0,-5 2-17 0,5 2-17 0,-4 1-14 16,4 1-13-16,-1 2-11 0,-3 2-10 0,3 4-8 0,-3 1-6 0,1 5-4 15,1 3 1-15,-1 2 0 0,-1 7 2 0,-1-3 2 0,3 8 3 0,-1 0 3 16,3 4 3-16,-3 3 3 0,3-2 4 0,-2 2 0 0,-1 3-2 15,3 1-5-15,0 0-5 0,0-2-12 0,0 1-14 0,3 3-16 16,-1-6-17-16,-2 2-21 0,3-1-23 0,0 0-34 0,-1 0-43 16,3-5-57-16,-5 2-67 0,4-3-71 0,-4-1-72 0,3-5-35 0,-1 0-16 15,-2-3-1-15</inkml:trace>
  <inkml:trace contextRef="#ctx0" brushRef="#br0" timeOffset="13168.7203">24301 7990 226 0,'-12'-24'455'16,"4"3"13"-16,-1-4 9 0,-1 5 7 0,5 2-82 0,0 2-128 0,-2-3-72 16,0 6-48-16,4 0-24 0,-1 3-12 0,2 3-13 0,2 1-12 0,2 4-15 15,2 2-20-15,1 0-14 0,3 5-13 0,1 5-12 0,1 1-10 16,2 6-6-16,2 3-5 0,1 3 0 0,2 0-1 0,2 5 5 15,1 1 1-15,-1 0 3 0,5 3-1 0,-2 1 1 0,0 1-2 0,0-2 0 16,4 1-1-16,-2-3 0 0,1-2 1 0,-1 4-1 0,3-7-1 16,4 1 1-16,-4-4-2 0,8-3-2 0,-3-2 0 0,4-1 1 15,0-5 1-15,1-2-1 0,2-5 1 0,6-4 0 0,-4-4 0 0,5-1-2 16,1-4-1-16,-1-5-1 0,2-2 2 0,-2-4 0 0,0-5 2 16,2-2 0-16,-7-1 1 0,3-1-1 0,-6-6 0 0,1 3 0 0,-7-3 0 15,-1 1 1-15,-4-1 2 0,1 3 0 0,-8 1 2 0,-4 5-1 16,-3-1 1-16,1 5-3 0,-6 1-5 0,1 1-7 0,-4 8-8 0,-2-1-11 15,-3 6-12-15,-3 3-17 0,1 4-17 0,-3 0-24 0,-2 3-27 16,-1 2-41-16,1 3-51 0,-2 5-55 0,1 1-56 0,-1 2-57 16,1 2-56-16,3-1-24 0,-4 3-9 0,4-3 3 0</inkml:trace>
  <inkml:trace contextRef="#ctx0" brushRef="#br0" timeOffset="36737.8265">34954 7698 227 0,'-3'-43'432'16,"-1"7"9"-16,-1-4-76 0,0-2-117 0,-3 4-64 0,-1 2-33 0,4-2-15 15,-3 5-6-15,-1-3-2 0,-1 4 2 0,-2 2-5 0,5 0-10 0,-7 3-13 16,2 3-15-16,2-1-13 0,-3 5-11 0,-1 0-11 0,-1 5-9 16,-1 3-9-16,-1 3-9 0,0 2-8 0,-2 6-10 0,-3 2-7 0,0 6-4 15,0 5-4-15,-5 4-1 0,-1 5-1 0,-2 9-1 0,1 3 4 16,-2 11 1-16,-1-1 5 0,1 13 4 0,-2-2 3 0,4 5 2 0,2 5 2 15,0 3 3-15,5 0 0 0,6-1-2 0,-1 1-2 0,4-3-2 16,8-2-3-16,-2-1-3 0,7-8-3 0,7-2-2 0,-2-3-2 0,3-6-1 16,6-3-1-16,-1-5-1 0,5-5 3 0,-3-2 0 0,4-6 3 15,3-2 1-15,0-4 5 0,0-6 2 0,4 0 4 0,-2-8 5 16,-2-1 3-16,5-1 3 0,0-8 2 0,1 0 5 0,-6-5 5 0,3 1 4 16,-1-7 4-16,-2-3 4 0,1-1 2 0,-5-5 3 0,5-2-2 15,-10-3 0-15,2-4-3 0,-1 2-3 0,0-4-4 0,-4-3-2 0,-1 2-4 16,-4-2-4-16,0-1-4 0,2 1-5 0,-6 4-5 0,-1-1-4 0,4 3-2 15,-3 4-4-15,-1 4-3 0,0 2-4 0,0 4-6 16,0 5-6-16,0-1-3 0,0 8-1 0,-1 2-1 0,-3 8 2 0,4 1 1 16,-1 6 0-16,1 5 2 0,-7 6 1 0,5 3 0 0,-1 5 3 15,1 4 2-15,-5 5 3 0,5 5 6 0,-1 0 6 0,0 2 2 0,3 3-1 16,0-3-5-16,0 1-7 0,3-1-6 0,2-3-10 0,2-1-9 16,0-1-10-16,5-7-9 0,1 0-13 0,4 1-16 0,-1-7-19 0,6-3-26 15,0-4-29-15,4-1-42 0,1-3-49 0,0-4-77 0,4-3-91 16,-2-5-51-16,5 0-35 0,-5-5-11 0,2-3-4 0</inkml:trace>
  <inkml:trace contextRef="#ctx0" brushRef="#br0" timeOffset="37403.8501">33677 7405 111 0,'0'13'226'0,"0"-1"-46"0,0 4-24 0,-5-2 0 0,3 2 9 0,-6 4 6 16,-1 0 5-16,-3 1-8 0,-1 1-11 0,-1-2-14 0,-1 1-14 15,-2-1-13-15,-2 0-12 0,-2 0-10 0,-1-2-11 0,3-1-8 0,-3-2-5 16,0-1-6-16,3-2-4 0,1 2-3 0,-1-6 0 0,-2-3-5 16,6-1-2-16,-6 1-4 0,8-5-3 0,-3-1-4 0,1-6-2 0,1 1-3 15,1-2-5-15,6-6-8 0,-5 2-11 0,2-5-10 0,3-5-10 16,2-3-8-16,3 0-8 0,-1-2-7 0,3-6-5 0,3-1-4 0,2-3-2 15,4 1-1-15,1-7-1 0,2 5 2 0,3-1 2 0,2 0 3 16,2 2 4-16,3 5 4 0,-3 1 3 0,3 5 1 0,6 1 1 16,-6 7 2-16,3 3 2 0,3 7 0 0,-5 4 1 0,6 4 2 0,-5 11 3 0,2 2 5 15,-6 6 4-15,3 5 6 0,-1 9 8 0,-5 3 6 16,0 7 8-16,-4 4 4 0,-2 6 7 0,-6 2 4 0,2 6 3 0,-7 0 3 16,-7 4 3-16,0 0-1 0,-8 3-4 0,-1-1-4 0,-4 2-4 15,-1-2-7-15,-8-3-7 0,2 0-5 0,-2-4-2 0,-7-5-2 0,2 2-2 16,-3-6-1-16,-3-3 0 0,3-5 1 0,1-2 0 0,-7-2 1 15,8-5 2-15,-1-1 0 0,2-7 2 0,0-2 0 0,6-4-2 0,-2-4-3 16,6-7-6-16,2 2-6 0,-1-9-5 0,6-2-8 0,2-8-8 16,1-1-5-16,2-4-5 0,4-7-4 0,-1-4-4 0,4-1-1 0,4-7-2 15,1-4 1-15,0-3 2 0,1-2 1 0,4-2 4 0,2 0 2 16,2 3 3-16,-2-4 4 0,1 4 3 0,4 2 1 0,-5 4 0 16,5 2-2-16,-2 4 0 0,4 6 0 0,1 5 0 0,-1 5 2 0,-1 8 1 15,3 0 1-15,4 9 3 0,-5 2 2 0,6 8 1 0,-1 3 4 16,3 0 6-16,-1 7 5 0,0 2 5 0,4 2 5 0,-3 0 3 0,0 4 0 15,4 0-2-15,-5-3-7 0,5 3-11 0,1-4-17 0,-3 2-20 16,-1-5-27-16,7 2-29 0,-4-2-33 0,0-2-36 0,2-4-56 16,-1-4-67-16,1 1-50 0,1-4-42 0</inkml:trace>
  <inkml:trace contextRef="#ctx0" brushRef="#br0" timeOffset="37803.7084">35217 6906 312 0,'3'-8'417'0,"1"2"-43"0,-3 3-68 0,5-1-82 0,-3 4-50 0,6 1-32 0,-1 2-19 15,2 5-13-15,4-2-15 0,0 4-16 0,8 8-10 0,0 2-8 0,3 2-2 16,3 6 4-16,-1 0 5 0,4 10 6 0,-2 0 2 0,0 9-2 15,-2 1-1-15,-3 8-2 0,1-1-5 0,-6 7-4 0,-2 3-10 16,-6 5-11-16,-6 1-16 0,-2 3-18 0,-6 4-26 0,-6 2-31 0,-5-1-31 16,-8 6-31-16,2-4-47 0,-9 1-52 0,-5-2-89 0,-2-2-102 15,-12 2-62-15,4-4-39 0,-7-5-13 0</inkml:trace>
  <inkml:trace contextRef="#ctx0" brushRef="#br0" timeOffset="38153.3801">32899 7050 244 0,'-3'-13'420'0,"3"1"-65"0,-2 3-58 15,-1 1-54-15,1 1-37 0,-5 3-29 0,2 4-18 0,-3 4-13 0,-1 3-17 16,2 6-23-16,-6 5-14 0,-4 7-14 0,-2 8-7 0,-2 3-7 0,-1 9-1 16,2 10 0-16,-9 6 1 0,2 12 5 0,-1 0 2 0,4 11 2 15,-1 6-1-15,3-1-1 0,3 6-4 0,2 6-4 0,7-2-9 16,4-2-13-16,3 0-14 0,6-1-15 0,4-3-14 0,7-5-14 0,6-4-16 15,4 0-20-15,4-8-21 0,6 0-25 0,3-8-31 0,7-1-38 16,6-7-49-16,3-3-57 0,5-6-81 0,1-3-92 0,5-6-45 0,5-9-17 16,0-1-6-16</inkml:trace>
  <inkml:trace contextRef="#ctx0" brushRef="#br0" timeOffset="38887.1443">36191 7736 345 0,'-11'0'490'0,"0"-5"-5"0,5 5-10 0,1-4-92 0,2 4-137 16,1-3-77-16,4 2-50 0,1-3-27 0,2 1-14 0,7 2-16 15,4-4-16-15,4 2-15 0,1-1-15 0,9 3-9 0,6-3-5 16,8-1-3-16,2-1-1 0,7 1 1 0,2-2 4 0,3 2 0 0,3-5 1 16,-4 3-3-16,4 1-5 0,-3-2-3 0,0 1-8 0,-9-2-8 15,1 5-8-15,-6-4-11 0,-10 4-13 0,2-3-10 0,-7 6-9 0,-5-3-10 16,-2 1-10-16,-5 2-12 0,-3 1-11 0,-4 0-17 0,-1 0-15 15,-4 0-26-15,-5 0-26 0,0 0-30 0,0 0-30 0,0 0-49 16,0 0-64-16,0 0-24 0</inkml:trace>
  <inkml:trace contextRef="#ctx0" brushRef="#br0" timeOffset="39304.8407">37963 6897 22 0,'-14'-20'485'0,"0"0"13"0,-3 1-50 0,4 2-82 0,-1 3-68 16,0 2-60-16,1 2-39 0,-1-1-31 0,2 6-17 0,4 2-13 15,-3-1-15-15,-1 8-19 0,6-1-19 0,-6 5-22 0,1 5-17 0,-1 4-15 16,2 5-10-16,-2 7-11 0,-1 5-2 0,2 5 1 0,-2 4 2 0,1 8 6 15,-2 0 4-15,6 6 4 0,1 2 0 0,-2 5 1 0,4 2-8 16,5-1-11-16,0-1-11 0,2 4-15 0,3 0-17 0,4 0-18 16,2 1-27-16,5-4-33 0,4-3-46 0,2-1-52 0,2-2-89 0,4-3-104 15,2-2-63-15,1-6-40 0,5-5-15 0,-7-4-3 0</inkml:trace>
  <inkml:trace contextRef="#ctx0" brushRef="#br0" timeOffset="39654.099">38718 7145 6 0,'-5'-28'474'0,"1"-4"5"0,3 3 4 0,1 2-85 0,1 0-128 0,6 2-83 15,0 1-59-15,5 2-33 0,5 0-23 0,-2 5-14 0,6-2-7 0,-2 4-12 16,5 2-12-16,3 5-11 0,2 0-14 0,-2 3-8 0,0 2-5 15,4 3-3-15,-7 6-2 0,2-1 0 0,1 1 1 0,-8 5 1 0,-1 1 0 16,-1 4 1-16,0-1 2 0,-10 4 0 0,2 1 4 0,-6 5 1 16,-3 1 4-16,-5 0 3 0,-3 3 2 0,-4-2 4 0,-4 6 4 0,-4-5 3 15,-1 5 0-15,-8 0 2 0,0-3 1 0,-5 5 1 0,-2-7 1 16,4 4 0-16,-7 0-1 0,6-4-2 0,-2-1-4 0,2-3-3 16,3 0-3-16,6 0-4 0,-2-4-4 0,4-4-3 0,5 1-1 0,7-4-2 15,1 0 0-15,1-4-1 0,8 2 1 0,0-1 2 0,8-3 2 16,4 1-1-16,2-3 1 0,8-1-5 0,2 2-8 0,3-6-13 0,9 0-16 15,5 0-20-15,3-3-19 0,4-1-24 0,1-3-26 0,1-2-28 16,1 2-31-16,2-6-26 0,0 1-26 0,-2-1-17 0,-2-1-14 16,1-2-2-16,-3-1 4 0,-4 1 10 0</inkml:trace>
  <inkml:trace contextRef="#ctx0" brushRef="#br0" timeOffset="40037.331">39768 7161 200 0,'6'-17'239'0,"0"-2"6"0,0 3 0 0,-1-1-4 15,-2 1-6-15,-1 2-11 0,1 2-13 0,1-1-12 0,-4 1-10 16,0 3-12-16,0-2-14 0,0 2-10 0,0 1-9 0,0 2-10 0,-7-2-10 15,5 3-13-15,-5 1-13 0,2 0-14 0,-3 3-12 0,-6-2-12 0,4 3-10 16,-4 3-10-16,-3-2-10 0,0 6-7 0,-2-2-8 0,-3 4-4 16,0-2-7-16,0 6-5 0,-2 1-5 0,-2-1 1 0,6 5 0 0,-2-1 4 15,-4 4 3-15,7-1 1 0,1 3-1 0,-3 2 1 0,7 0 1 0,1 0-1 16,-4 1 0-16,10 1 2 0,-5-3-1 0,7 0 2 0,0 3 2 16,1-2-1-16,3-2-1 0,1-2-1 0,1 2-3 0,3-6 0 15,1 3-1-15,0-4 1 0,0-1-4 0,4-3 4 0,3 1-1 0,-4-5 1 16,-1 0 0-16,7-3 0 0,-3-1 1 0,3-4-1 0,0 0 0 0,3-2 0 15,-4-3 1-15,3-1 0 0,-1-3 2 0,0-2 0 0,3-2 1 16,-1-2-1-16,-4-2 0 0,1-3-2 0,1 0 1 0,-3-3 0 0,-2-1 5 16,2 1 5-16,-1-2 5 0,-3 1 6 0,-3 0 5 0,4 1 5 15,-1 2 2-15,-3 0 0 0,0 4-1 0,-1-1-2 0,-1 4-6 0,-1 4-3 16,-2 2-4-16,0 1-5 0,0 6-5 0,0 1-4 0,0 1-4 16,0 6-5-16,-2 1-4 0,2 6-2 0,-3 4-1 0,-1 2 0 0,3 1 3 15,-6 6 3-15,5-1 8 0,-3 3 4 0,-2 0 3 0,2 4 4 16,0-3 3-16,2 2-2 0,-2 1-5 0,3-2-7 0,-2 2-10 0,1-3-14 15,3-1-17-15,-2-1-24 0,2 0-27 0,0-5-27 0,2 2-27 16,1-5-28-16,3 0-28 0,6-4-54 0,-2 0-68 0,7-7-83 16,2-1-90-16,3-3-41 0,5-2-16 0,0-6 1 0</inkml:trace>
  <inkml:trace contextRef="#ctx0" brushRef="#br0" timeOffset="40237.9554">40498 6782 505 0,'0'-16'572'0,"0"-1"5"0,0 2-1 16,0 3-3-16,2 3-118 0,1-1-176 0,-1 5-95 0,5 0-53 16,-5 5-28-16,6 5-14 0,1 0-16 0,1 5-17 0,4 3-16 0,-1 7-18 15,3 3-7-15,-1 0-5 0,-1 6-1 0,-1 7 0 0,-1-1 6 0,-2 4 7 16,-4 7 5-16,0-1 2 0,-6 5 2 0,-6 2 1 0,-5 2 0 16,-2 4-4-16,-4 0-9 0,-6 4-13 0,-4 3-23 0,-4 2-26 0,-1 2-37 15,-9 6-42-15,-3-4-78 0,-1 5-93 0,-4 4-109 0,-2-5-114 16,1 5-62-16,-2-4-36 0,-3 1-17 0,2-6-11 0</inkml:trace>
  <inkml:trace contextRef="#ctx0" brushRef="#br0" timeOffset="40801.8391">42139 7595 127 0,'-9'-8'441'0,"8"1"-4"0,-4 1-2 0,5-2-108 0,5 1-158 16,0 2-84-16,5 2-44 0,4 1-23 0,3-1-10 0,8 1-12 0,3 2-10 16,4 0-18-16,4 2-19 0,5 1-23 0,0 2-26 0,3 0-36 15,0-1-41-15,4 7-70 0,-5-1-88 0,1-3-45 0,-3 6-21 16</inkml:trace>
  <inkml:trace contextRef="#ctx0" brushRef="#br0" timeOffset="40946.5268">42371 7908 123 0,'-12'4'439'0,"2"-4"-1"0,5 3-2 0,-2-1-83 16,7-2-126-16,0 0-83 0,7 0-61 0,-1 0-33 0,6-2-18 0,4-1-15 15,6 2-13-15,9-2-17 0,1-2-20 0,11 1-21 0,3-1-21 16,3-2-37-16,6 2-41 0,3-3-41 0,3 0-44 0,-1-3-62 0,3 3-77 16,0 0-38-16</inkml:trace>
  <inkml:trace contextRef="#ctx0" brushRef="#br0" timeOffset="41272.705">43890 7252 346 0,'-1'-15'478'0,"-8"2"-51"0,4 4-83 0,-7 2-78 16,7-1-73-16,-4 3-38 0,4 2-19 0,-3 6-5 0,-3 2-1 16,0 3-4-16,0 0-7 0,-2 9-8 0,-1-1-11 0,-3 7-5 0,0 4-2 15,2 1-2-15,-6 5 1 0,6 3-1 0,1 3-2 0,0 2-5 16,-1 2-7-16,5 0-8 0,1 2-10 0,8 0-7 0,-3-2-6 0,4-2-8 15,4 2-5-15,2-1-7 0,3-3-7 0,8 0-3 0,0-5-2 16,5-4 1-16,2-2 1 0,3 0 1 0,1-6 1 0,8-5 1 16,-1-1 2-16,5-4 3 0,-3-8 2 0,11 1 1 0,-4-6 0 15,-1-7 1-15,6 0 1 0,-1-6 1 0,1-4 1 0,1-5-1 0,-4-2 0 16,2-7 3-16,-6 0 1 0,1-3 1 0,-5-5 0 0,-4-5-1 0,-2-2-1 16,-5-1-3-16,-5-6-3 0,-3 3 0 0,-7-6 3 0,-7 3-3 15,-5-3-1-15,-5 3-5 0,-7-2-5 0,-3 4-8 0,-7 5-12 0,-6 2-12 16,-6 6-13-16,-3 6-17 0,-8 2-16 0,-4 6-21 0,-4 8-23 0,-1 2-29 15,-8 8-32-15,2 3-42 0,1 8-44 0,-6 3-65 0,2 6-77 16,0 4-80-16,5 5-82 0,7 3-34 0,1 3-12 0,1 1 2 0</inkml:trace>
  <inkml:trace contextRef="#ctx0" brushRef="#br0" timeOffset="43437.0675">21361 7670 15 0,'-17'0'186'0,"3"0"-25"0,4 0-12 16,-2 0-2-16,4 0-6 0,3 0-1 0,-1 0-12 0,3 0-13 15,3 0-21-15,0 0-22 0,0 0-19 0,0 0-19 0,0 0-15 0,0 0-11 16,3 0-8-16,3 0-6 0,-1 0-3 0,7 0-2 0,-2 0-10 16,2 0-14-16,1 0-19 0,3 0-23 0,1 0-26 0,5 0-28 15,2 0-38-15,1 0-44 0,3 0-49 0,2 0-54 0</inkml:trace>
  <inkml:trace contextRef="#ctx0" brushRef="#br0" timeOffset="44739.1952">15091 5924 58 0,'0'-16'160'0,"-2"-1"-24"0,-2 2-12 15,1 3-5-15,3-4 0 0,-2 4 3 0,-1 1 0 0,3-1 1 16,-4 1-6-16,3 2-10 0,1 0-9 0,-4-2-8 0,4 2-5 0,-1-3-4 16,-3 5-2-16,4-2-1 0,-3-2 0 0,3 5 2 0,-2-2 2 15,-1 1 2-15,3-1-3 0,-2 1-4 0,-1 2-4 0,3-2-4 0,-4 2-7 16,4 2-7-16,-2 0-11 0,-1 1-10 0,3 2-10 0,0 0-7 15,0 2-6-15,0 4-5 0,0 1-4 0,0 3-2 0,0 5 1 0,0 5 3 16,3 4 1-16,-1 7 2 0,2 3 4 0,1 4 4 0,0 6 5 16,2 2 5-16,-2 5 3 0,-4 2 3 0,3 1-2 0,1 2-1 0,-5 0-1 15,3-1-3-15,1-1-4 0,-4-3-3 0,0 2-4 0,0-6-5 0,-4 0-6 16,1-5-8-16,3 0-9 0,-2-6-10 0,-1 2-13 0,3-6-14 0,0-3-16 16,0 0-18-16,0-5-15 0,3-2-15 0,-1-2-12 0,1-3-13 15,3-5-13-15,2-1-15 0,-3-6-13 0,4-4-14 0,3-1-11 16,-2-1-9-16,4-4-4 0,4-6-3 0,-4 0 4 0,3-2 4 0,2-5-11 15</inkml:trace>
  <inkml:trace contextRef="#ctx0" brushRef="#br0" timeOffset="44919.4985">15520 5976 111 0,'0'-25'287'0,"0"0"-21"0,-3 7-11 0,3-1-16 16,-2 1-17-16,-1 7-22 0,-1-1-24 0,3 7-23 0,-3-2-23 0,1 7-18 15,-2 0-21-15,3 7-17 0,-1 5-16 0,-1 1-13 0,-1 3-14 0,0 8-11 16,2 2-8-16,-3 6 0 0,1 1 2 0,2 3 5 0,1 4 6 15,-1 1 2-15,-2 2 1 0,1 1-3 0,-1 0-7 0,2 1-9 16,3 1-12-16,-2-1-16 0,-1-2-17 0,3 4-18 0,0-5-21 0,3-2-25 16,-1 2-27-16,1-6-32 0,1 2-32 0,-3-4-32 0,4 2-31 0,-1-4-60 15,1-1-74-15,-2-2-36 0</inkml:trace>
  <inkml:trace contextRef="#ctx0" brushRef="#br0" timeOffset="45276.0529">14668 6671 55 0,'-9'-10'397'0,"1"-1"-87"0,-1 3-127 16,4-3-74-16,0 6-45 0,1 1-21 0,4 0-10 0,0 4 0 15,0 0 2-15,4 4-5 0,1 4-7 0,0-1-9 0,7 6-5 0,-2-2 3 16,2 7 3-16,-2 1 11 0,4 4 12 0,3-2 10 0,0 6 5 15,-2-1 1-15,3 0-2 0,0 2-1 0,4 0-5 0,-3 1-6 0,-2-4-8 16,5 4-6-16,1-5-8 0,-5 1-3 0,5-2-2 0,4-1 0 0,-2 0-1 16,3-1 1-16,-1-5 2 0,5-4 1 0,2 3 1 0,-1-3 1 15,6-6 0-15,-1 2 0 0,3-6 1 0,-2-2-1 0,7-2-1 0,-2-3-4 16,-3-3-6-16,7-1-5 0,-7-3-4 0,5 0-4 0,-2-8 0 16,-3 0-3-16,-2-1 0 0,2-1 0 0,-2-2 2 0,-6-5 0 0,3 1 1 15,-6-2 2-15,-2 1 2 0,-1-3 4 0,-5-1 4 0,-3 0 3 16,0 4 3-16,-2 0 4 0,-5 1 2 0,-2 3 0 0,-2 0 1 0,-3 7-3 15,1-2-6-15,-1 5-10 0,-2 2-14 0,-3 1-20 0,0 4-22 0,0 3-26 16,-3 2-29-16,3 3-36 0,-5 3-35 0,-4 5-74 0,4-2-92 16,-4 5-43-16,3 2-23 0</inkml:trace>
  <inkml:trace contextRef="#ctx0" brushRef="#br0" timeOffset="45904.2587">12608 10146 243 0,'-9'-17'451'0,"1"1"-7"0,1 3-82 0,0-1-121 16,-2 5-68-16,4 2-41 0,0 3-21 0,0 8-11 0,2-1-7 15,-3 5-8-15,6 8-12 0,-3 5-15 0,3 4-16 0,0 5-13 0,0 6-10 16,0 4-6-16,0 1 2 0,0 6 2 0,0 0 3 0,3 1 2 16,-3 4 0-16,4-1-3 0,-2-5-3 0,-2 5-3 0,3-4-3 15,-1 1-2-15,-2 2-6 0,0-7-8 0,0 4-10 0,0-6-10 0,0 3-12 16,0-4-14-16,0 0-17 0,-2-1-19 0,-1-3-29 0,3 0-32 15,-2-4-39-15,-2 0-40 0,4-1-46 0,-3-2-46 0,3-4-53 16,0-3-52-16,0-1-21 0</inkml:trace>
  <inkml:trace contextRef="#ctx0" brushRef="#br0" timeOffset="46549.03">12544 10134 9 0,'-3'-1'18'0,"3"1"-9"0,0 0-13 0,0 0-15 0</inkml:trace>
  <inkml:trace contextRef="#ctx0" brushRef="#br0" timeOffset="46954.6197">11944 10249 159 0,'-13'-12'219'16,"-1"4"-16"-16,4 0-3 0,-2 0 3 0,1 0 4 0,3 0 4 15,-1 0-8-15,1 4-15 0,3-2-18 0,-4-2-22 0,4 3-18 16,0 0-18-16,2 3-17 0,3-1-19 0,-2 1-16 0,2-3-15 0,0 2-16 16,2 0-16-16,1-1-10 0,2 2-11 0,0-1-6 0,7-2-6 0,2 1-1 15,5-1-1-15,-1-2 1 0,8 0-2 0,6 1 1 0,4-5-3 16,9-1 4-16,-1 1 4 0,5 0 5 0,6-4 1 0,3 0 2 0,0 0-1 16,2-1-2-16,-2 0-4 0,3 0-3 0,-3 0-5 0,-2 2-3 15,-3-5-2-15,-4 5 1 0,-1-1 2 0,-7 4 1 0,-3-3 2 0,-4 1 1 16,-5 5 4-16,-4-4 5 0,-6 4 3 0,0 3 4 15,-4-3 5-15,-5 3 8 0,-4 0 7 0,-1 0 8 0,-2 0 4 0,-3 0 3 16,-3 0 1-16,1 2 0 0,-3-1-2 0,-2 2-4 0,0-1-3 0,-1 3-4 16,-4-3-4-16,2 3-4 0,-2 0-6 0,1 3-13 0,-1-3-17 15,-1 5-21-15,-1-1-25 0,0 2-32 0,4 1-34 0,-2 3-31 0,-1 0-30 16,-1 2-39-16,0 2-43 0,4 5-52 0,-2 1-57 0</inkml:trace>
  <inkml:trace contextRef="#ctx0" brushRef="#br0" timeOffset="47305.0301">12427 10225 7 0,'-7'-8'360'0,"5"1"-76"0,-1 2-42 0,-2-3-24 0,1 4-13 0,4-1-8 16,-1 2-22-16,-3-1-24 0,4 4-27 0,0 0-28 0,0 0-19 0,0 3-17 15,0 1-12-15,0 4-5 0,4 1-10 0,-3 7-9 0,3 0-6 16,1 7-3-16,0 4 0 0,4 3 3 0,-4 5 6 0,3 4 8 16,1 2 4-16,-4 3 4 0,3 5 3 0,-3-1 1 0,-1 7 0 0,1-4-4 15,-2 2 1-15,2 5-1 0,-1-5-1 0,-2 5 0 0,-2-7-1 0,0 4 1 16,-2-3 3-16,-2 0 2 0,1-2 2 0,-2-4 3 0,0-1 3 16,-4 2 2-16,1-8 1 0,-2-2 3 0,1 1 0 0,-5-5 3 0,4-1 2 15,-2-3 2-15,-1-4 2 0,-4 0-2 0,3-5 0 0,-5 0-2 16,2-7-2-16,-2 3-2 0,-3-4-1 0,0-2-2 0,0-3-5 15,-5 1-7-15,-1-6-12 0,-2 1-13 0,2-3-16 0,-4-3-21 0,1-2-21 16,-1-3-21-16,-2 2-25 0,5-5-25 0,-5 2-31 0,6-4-32 16,1 2-50-16,0-2-56 0,8 1-74 0,-2-4-85 0,8 1-53 0,3 1-41 15,1 1-15-15,6-4 0 0</inkml:trace>
  <inkml:trace contextRef="#ctx0" brushRef="#br0" timeOffset="47515.4161">13789 10807 392 0,'-1'-5'519'0,"-3"-3"-1"0,4 4-1 0,-1-1-110 0,1 2-163 15,0-2-91-15,1 0-55 0,-1 2-30 0,5 2-18 0,2-5-17 0,0 4-16 16,5-1-25-16,2 3-27 0,4-1-28 0,3-3-28 0,3 4-31 15,3-1-32-15,0 1-38 0,7 0-41 0,2 0-38 0,0 0-37 0,2 1-59 16,-4 3-69-16,-2-3-32 0</inkml:trace>
  <inkml:trace contextRef="#ctx0" brushRef="#br0" timeOffset="47654.3961">13837 11190 437 0,'-17'9'515'0,"0"-2"-4"0,7-3-8 16,1 0-102-16,1 0-153 0,6 0-93 0,2-4-62 0,0 0-35 15,5 0-20-15,5-3-23 0,2 2-26 0,7-3-33 0,8 0-39 0,1 0-47 16,7-3-49-16,10-2-78 0,4 2-94 0,4-1-62 0,7-2-46 16,1-2-25-16,2 2-14 0</inkml:trace>
  <inkml:trace contextRef="#ctx0" brushRef="#br0" timeOffset="48120.8701">16359 11183 119 0,'2'-25'432'0,"3"0"-67"16,-1-1-104-16,1-6-58 0,0 4-37 0,3-2-15 0,-1-1-7 0,0-3-5 16,1 0-7-16,-2 0-8 0,2-2-11 0,-3 0-11 0,4-2-11 15,-2 0-8-15,-1-1-6 0,-2 3-6 0,1-1-6 0,0 1-3 16,-5 3-4-16,3 0-1 0,-3 3-3 0,-3 3-2 0,3 3-1 0,-5 3-5 16,3 4-5-16,-5 5-6 0,2 2-4 0,-3 3-4 0,-1 6-6 15,2 1-4-15,-5 3-7 0,-1 5-5 0,3 5-8 0,-2 1-9 16,-2 6-8-16,4 1-7 0,-2 7-8 0,3 2-3 0,4 2-3 0,0-1-1 15,5 4-3-15,5 3-4 0,7-1-1 0,-2 3-2 0,7-3 0 16,2 2 4-16,3-3 3 0,2-3 5 0,2 5 7 0,1-6 6 0,-1 1 8 16,-2-4 4-16,3 0 5 0,-5-4 4 0,-3 3 7 0,-2-7 8 15,0 4 12-15,-7-5 10 0,-1 2 11 0,-6-5 5 0,-3 2 2 0,-3-3 4 16,-6 0 4-16,-5-2 1 0,-1 1 2 0,-5-1 3 0,-4-1 3 16,-7-4 2-16,0 2-2 0,-1-2-6 0,-4-2-10 0,0 1-16 0,1-4-22 15,-1-4-23-15,0 0-25 0,4-7-31 0,1 1-38 0,5-5-51 16,2-1-62-16,7-2-88 0,4-6-102 0,4 0-66 0,4-1-49 15,8-4-22-15,3 2-11 0</inkml:trace>
  <inkml:trace contextRef="#ctx0" brushRef="#br0" timeOffset="48638.1833">17123 10835 56 0,'2'5'391'0,"1"3"-78"16,3 0-118-16,-3 3-69 0,2-2-42 0,-2 0-16 0,3 2-5 15,-1-1 0-15,0-3 2 0,2 3-3 0,-1-2-5 0,1-4-3 0,2 4-3 16,-2-4-2-16,5 1 1 0,-2-2-2 0,3 0-2 0,1-3 0 16,0-3 2-16,1 0 1 0,0-2 4 0,2-3 2 0,1 4 5 15,-3-5 2-15,2-2 3 0,0 2 2 0,-3-6 1 0,-1 0-1 0,-2 2 1 16,0-3 0-16,0-3 2 0,-6 3 1 0,2-2 1 0,-6-2 0 16,-1 2-2-16,-1-2-3 0,-3 3-1 0,-1-5-3 0,-2 4-4 15,-3 0-3-15,2 1-5 0,-3 1-9 0,-1 0-10 0,4 5-8 0,-2 2-8 16,-4 4-7-16,2-1-7 0,-2 6-7 0,4 6-2 0,-4 2-7 0,3 4-6 15,-5 5-5-15,4 5-4 0,-1 3-3 0,2 3 1 0,-1 9 2 16,2-1 3-16,2 0 4 0,-1 4 5 0,4 3 3 0,2-3 1 16,1 1 2-16,2 2 2 0,2-4 1 0,1-2 3 0,2 0 1 0,7-4 2 15,-2-3 0-15,4 1 0 0,0-6-3 0,6 0-1 0,1-8-3 16,1 0-4-16,3-5-4 0,3-1-3 0,-1-5-5 0,5-6-3 0,-1 0-4 16,0-5-2-16,4-2-5 0,-2-6-5 0,3 0-4 0,-6-7-5 15,6 0-3-15,-5-4-4 0,-2-3 3 0,0-4 3 0,-5-1 6 0,3-1 4 16,-5-6 5-16,-3 2 8 0,1-5 6 0,-1 1 6 0,-5-4 6 15,-1-1 6-15,1-6 8 0,-5 1 8 0,1-2 8 0,-2 2 8 16,-2-2 5-16,-3-5 5 0,2 5 5 0,-2-4 5 0,-3 1 6 0,4 5 6 16,-2 1 6-16,-2 4 5 0,0 1 4 0,0 2 4 0,0 7-3 15,0 3-6-15,-2 6-8 0,-2 5-7 0,4 4-8 0,0 7-8 0,0 2-6 16,0 9-5-16,0 9-7 0,0 2-8 0,0 9-5 16,0 3-7-16,0 6-6 0,4 8-5 0,-2 5 2 0,-2 3 4 0,3 4 4 0,-1 5 4 15,-2 2 1-15,3 0 1 0,-3 4-2 0,3-1-2 0,-1 1-8 16,-2 3-12-16,4-2-12 0,-3 2-18 0,-1-5-20 0,4 3-21 0,-4-4-29 15,5 0-29-15,-2-5-44 0,-1-1-47 0,1-4-79 0,2-2-98 16,2-4-47-16,-2-6-24 0,1-3-6 0</inkml:trace>
  <inkml:trace contextRef="#ctx0" brushRef="#br0" timeOffset="48768.0091">17834 10744 272 0,'7'-13'410'0,"3"1"-1"0,9 1-94 15,-2-1-141-15,9 0-96 0,1 4-74 0,6-5-62 0,2 1-56 16,6-1-79-16,4 4-91 0,1-4-57 0,1 4-40 0</inkml:trace>
  <inkml:trace contextRef="#ctx0" brushRef="#br0" timeOffset="49604.1801">20019 10860 196 0,'-14'-20'219'0,"2"3"-40"0,-1 1-14 0,4-4 1 16,-1 1 10-16,1-2 8 0,4 5 8 0,-3-3-2 0,3 3-5 0,0-1-3 15,-2 4-7-15,2 0-6 0,0 1-8 0,-1 3-12 0,3 1-14 16,1 0-15-16,-5 4-19 0,6 4-11 0,-6 0-10 0,2 4-11 0,0 1-9 16,1 6-13-16,-3 3-13 0,1 3-10 0,-3 3-10 0,2 8-2 15,0 0-2-15,1 2 2 0,-1 4 3 0,2-1 4 0,0 6 2 0,1-1 2 16,3 0-3-16,1-2-1 0,1-1-2 0,6-2-1 0,0 0-2 0,1-3 2 16,1 0 2-16,5-3 0 0,-1-4 0 0,4-3 1 0,0-4 3 15,-1 1-1-15,2-6-1 0,3-1 2 0,-2-2-1 0,-1-7 1 16,-1-1 2-16,2 0 0 0,-2-4-2 0,-3-6 1 0,5 0-3 0,-6-1-3 15,-1-4-4-15,-2-5-4 0,-3 3-8 0,-2-2-5 0,-3-6-4 16,-2-2-2-16,-2 2-4 0,-3-5-1 0,-2 1-4 0,-3-1-2 16,-2-1-1-16,-1 0-2 0,-1 2-1 0,-1-1 0 0,-2 2-4 0,3 3 0 15,0-2-2-15,-3 6-12 0,7 2-16 0,-2 2-16 0,4 2-17 16,2 2-13-16,1 2-12 0,2 3-8 0,3 3-7 0,3 2-8 16,6-1-5-16,1 0-7 0,4 4-5 0,8-4-7 0,0 3-2 0,5 1-1 15,7-4 5-15,2 4 7 0,2-3 8 0,1 1 6 0,4-4 6 0,-1-1 7 16,1 1 8-16,1 0 5 0,-3-5 6 0,2 2 6 0,-6 0 9 15,-1-3 15-15,-2 4 18 0,-1-5 25 0,-6-2 27 0,-1 3 27 0,-3-4 26 16,0 2 23-16,-5-3 20 0,3 0 16 0,-8-3 13 0,-2 1 10 16,-1-2 11-16,-2 1 9 0,1-2 10 0,-4-3 3 0,-2 4 0 15,3-6-4-15,-3 3-5 0,-3 0-5 0,0-4-6 0,0 7-5 0,-3-6-6 16,1 6-3-16,-2 1-3 0,1 1-8 0,1 2-7 0,-1 2-10 16,-2 3-13-16,1 0-8 0,3 8-11 0,-3 0-6 0,-1 8-8 0,0 0-3 15,-2 9-6-15,2 6-3 0,-3 2-8 0,1 6-3 0,-9 9-4 16,6 4-3-16,-3 7 1 0,-1 6 0 0,-3 4 4 0,2 5 4 0,-6 4 9 15,6 4 1-15,-6 4 3 0,2 4-2 0,2-2-2 0,-1 7-4 16,4 1-2-16,0 0-2 0,-3 1-3 0,9 1-1 0,-2-2 0 16,6 0-1-16,-1-1 1 0,5-6-4 0,5 4-6 0,-1-11-7 15,6 2-6-15,-2-7-9 0,9-6-6 0,-3-3-7 0,0-6-7 0,4-4-4 16,-1-7-6-16,6-5-5 0,-5-9-7 0,5-4-7 0,-1-1-7 0,2-12-9 16,1-3-8-16,2-6-5 0,-1-4-5 0,1-9-1 0,2-6 0 15,-3-3 3-15,1-7 1 0,1-2 3 0,-3-7 2 0,-3-1 5 16,-3-4 6-16,0 0 8 0,-6-2 8 0,-4 0 9 0,-1 0 10 0,-4 1 9 15,-4 0 8-15,-4 1 6 0,-4 0 6 0,-6 5 3 0,1-3 7 16,-4 3 4-16,-6 0 4 0,0 3 7 0,-3-2 3 0,-6 4 4 16,1-2 4-16,-5 7 0 0,4 0 1 0,-4 3 0 0,0-1 1 0,0 3 2 15,6 2 2-15,1 2-1 0,1 2 0 0,3-2-5 0,3 7-7 16,4-6-13-16,5 5-15 0,8-1-19 0,3 1-21 0,4-3-27 0,10 0-30 16,6-2-36-16,6-1-40 0,7 4-53 0,8-7-63 0,6 0-72 15,6 1-79-15,7-1-36 0,5 2-18 0</inkml:trace>
  <inkml:trace contextRef="#ctx0" brushRef="#br0" timeOffset="50071.2764">22318 10711 434 0,'-9'-23'403'16,"1"3"-92"-16,-3 1-52 0,0-2-33 0,-3 0-18 0,0 2-9 0,1 4-11 15,-1 2-13-15,-3 0-24 0,3 3-26 0,-4 3-22 0,0-1-20 16,0 6-14-16,-1 2-15 0,-3 2-12 0,0 6-10 0,-1 1-13 0,1 7-11 16,-2 1-9-16,-1 3-9 0,3 4-6 0,-1 6-4 0,3 0-2 15,0 5 1-15,1-2 2 0,5 5 1 0,2-1 1 0,2 4 2 0,1-3 3 16,8-1 2-16,1 3 2 0,0-6 4 0,5 2 6 0,0-6 2 16,5 2 6-16,2-6 4 0,2-3 4 0,-1-1 4 0,4-6 4 15,-1 1 4-15,1-2 3 0,2-7 2 0,1-3 1 0,-1-2 1 0,0-3 1 16,-1 0 2-16,5-4-3 0,-6-3-1 0,1-6-2 0,3 1-3 15,1-4-3-15,-7-1-4 0,2-3-4 0,0-5-2 0,-3 4 0 0,0-4-1 16,-4-3 0-16,-2-2-1 0,-2-2-4 0,-1-1-4 0,-2 1-7 16,1 1-7-16,-8-3-7 0,4 0-10 0,-5 3-10 0,0-1-15 0,-2 3-21 15,0 4-29-15,0-2-36 0,-1 9-43 0,3 1-42 0,-4 1-43 16,4 7-43-16,0 5-44 0,5 4-55 0,-3 4-59 0,3 4-26 0</inkml:trace>
  <inkml:trace contextRef="#ctx0" brushRef="#br0" timeOffset="50521.904">22884 10835 337 0,'0'-20'467'0,"-2"-1"-64"0,-1-1-101 0,-1 2-68 0,-1-1-51 16,2 2-26-16,1-1-13 0,-1 4-3 0,-2-5 0 0,0 4-4 15,-4 0-8-15,6 3-9 0,-6 2-7 0,4-2-11 0,-4 5-10 0,4 1-9 16,-3 0-11-16,1 7-12 0,-5-2-8 0,-2 6-9 0,1 2-8 15,-1-1-8-15,-3 8-7 0,3 0-8 0,-4 7-8 0,1 2-9 0,1 2-6 16,-4 2-5-16,4 3-2 0,1 4 1 0,1 0 2 0,1 2 0 16,6 0 1-16,0 1 1 0,2 0-1 0,2-2 3 0,3 3 1 15,0-7 3-15,3 4 3 0,6-7 3 0,-4 2 3 0,7-4 4 0,-2 0 1 16,0-7 2-16,5 2 0 0,1-7 2 0,-3 0 0 0,4-4 1 16,2-4 2-16,2 3-1 0,-6-7 0 0,6-7-1 0,-3 3 0 0,1-4-2 15,3-4-1-15,-3 0-1 0,-2-7-1 0,5 2 1 0,-3-7 2 16,-2 0 1-16,-2-4 1 0,2-1 0 0,-3-2 3 0,-2-1 0 0,-2-8 1 15,-1 5 1-15,-4-6 1 0,0-2 0 0,-2-1 0 0,2-4 0 16,-5 2 0-16,0-4-2 0,0-2-4 0,0 0-2 0,0 0-2 16,-5 3-2-16,5-2-4 0,-3 0-1 0,3 4-2 0,-5 1 0 0,5 3-1 15,-2 3-2-15,-1 5 0 0,-1 2-3 0,3 8-3 0,-3 0-6 16,2 4-5-16,-4 8-3 0,4 2-1 0,-1 7 1 0,-1 4-1 0,-1 4 1 16,3 7 2-16,-1 5-1 0,-1 9 2 0,-1 2 1 0,4 5-2 15,-3 5 3-15,1 5 1 0,-2 6-1 0,1-2-5 0,-1 4-11 0,4 3-14 16,-3 1-21-16,4-1-21 0,0 2-25 0,0-1-28 0,4 3-35 15,1-3-41-15,3 1-46 0,1-3-46 0,1 0-69 0,0 0-74 16,5-4-32-16,-4-4-11 0</inkml:trace>
  <inkml:trace contextRef="#ctx0" brushRef="#br0" timeOffset="50988.5493">23706 10891 396 0,'3'-16'470'0,"1"-3"-53"16,-3 2-83-16,5-2-66 0,-6 2-58 0,3 1-31 0,-3-3-18 16,0-2-4-16,0 5 0 0,0-4-6 0,0 1-8 0,-3 1-9 15,1-3-8-15,-2 1-8 0,-1 2-7 0,0-2-6 0,-2 1-9 0,1-1-4 16,-3 3-7-16,1 3-6 0,-4-1-6 0,1 1-8 0,1 3-9 16,-2 2-7-16,-1 1-9 0,-1 4-8 0,0 1-9 0,-3 3-7 0,-2 3-7 15,2-2-7-15,-5 10-7 0,2-2-6 0,-2 6-7 0,-1-1-4 16,-2 7-4-16,6 0-1 0,-3 4 0 0,5 1 0 0,-2 3 0 15,5 1 0-15,4 0 0 0,2 1 1 0,1 2 2 0,2 1 1 0,5-5 4 16,0 4 1-16,5-4 2 0,-2 1 3 0,9-2 2 0,-5-4 0 16,7 0 4-16,-2-3 0 0,5-1 2 0,-4-3 4 0,3-3 3 0,1-2 2 15,5-4-1-15,-3 0 1 0,-1-4-2 0,-1-1 1 0,6-6 1 16,-5 2-2-16,5-6 0 0,-5-1 1 0,4-4 3 0,-4-1 1 0,0-4 0 16,4 0 0-16,-1-4 1 0,-6-3 1 0,-1 0 1 0,3-4 2 15,-3 1 0-15,-1-6 0 0,-1-2 2 0,-5 1 1 0,2-8 0 16,-4 2 1-16,1-1-4 0,0-6 0 0,-3-1-3 0,-1-1-4 0,1-2 0 15,-1-2-3-15,-2-1-1 0,0 2-2 0,0 2-1 0,0 0 0 16,0 4-1-16,-2 4-1 0,-1 2-4 0,1 6-4 0,2 4-5 0,-3 3-4 16,-1 10 0-16,4 5 0 0,-5 4 0 0,2 8 1 0,1 8 0 15,-1 4 0-15,1 9 2 0,-2 7 1 0,1 7-1 0,1 5 2 16,-1 4 3-16,1 4 2 0,2 5 6 0,-3 4 0 0,-1 1-3 0,4 0-8 16,0 3-13-16,0 2-10 0,0-3-12 0,0 4-21 0,7-4-25 0,-2 3-33 15,4-2-34-15,1-3-51 0,4 4-58 0,3-5-84 0,-2-1-97 16,7-4-47-16,0-2-22 0,4-6-5 0</inkml:trace>
  <inkml:trace contextRef="#ctx0" brushRef="#br0" timeOffset="51374.3894">25007 10492 150 0,'-8'-21'451'0,"2"-2"-25"0,-2 6-69 0,3 0-84 15,-4 0-54-15,1 1-33 0,3 4-21 0,1 3-12 0,-1 1-16 16,3 4-15-16,-1-3-22 0,0 6-24 0,1 1-18 0,2 0-20 0,-4 1-15 16,4 6-14-16,0-3-9 0,0 4-6 0,0 1-2 0,0 2 0 15,0 0 4-15,0-1 1 0,0 3 6 0,0-4 1 0,0 4 2 0,0-5-2 16,4 5 1-16,-2-2-3 0,-2 1-1 0,3-1-2 0,0 2 1 16,-3-3 0-16,2 6-1 0,-2-4 0 0,4 2 0 0,-3 2 0 15,-1 0-3-15,4 3-1 0,-4 2-10 0,3-3-10 0,-1 2-13 0,-2 2-17 16,3-2-25-16,-1 3-28 0,-2-2-38 0,3 1-41 0,1 1-55 15,-3-1-59-15,6-1-70 0,-5 2-72 0,3-2-35 0</inkml:trace>
  <inkml:trace contextRef="#ctx0" brushRef="#br0" timeOffset="52105.2448">25398 10708 282 0,'-9'-16'475'0,"7"2"-47"0,-4-3-73 0,0 0-72 16,3-3-67-16,-2 3-39 0,5 2-25 0,-2-1-16 0,2 0-11 0,0 6-17 16,0-3-21-16,0 3-17 0,2 3-18 0,-2 0-13 0,3 2-11 15,-1 2-10-15,1 3-10 0,3 0-9 0,-3 5-6 0,2-1-4 16,0 7-3-16,-1-1-1 0,1 2 3 0,0 1 5 0,2 0 6 0,-6 2 6 16,6 4 7-16,-5-2 2 0,-2 3 4 0,3-1 2 0,-1-3 3 15,-2 2 2-15,0 1 1 0,0-4 1 0,3-1 0 0,1 1 0 16,-4-3-2-16,2 1 2 0,-2-4 3 0,3-1 2 0,-1-3 4 0,-2 3 5 15,3-4 5-15,0-3 6 0,-1 2 3 0,3-3 3 0,-1-3 2 0,1 2 0 16,3-3 0-16,1-3 1 0,1 1 1 0,5-4 0 0,-1-3-3 16,0-1-1-16,1-4-6 0,7 2-5 0,-3-4-8 0,3-3-5 15,0-4-5-15,1 2-4 0,-5-3-3 0,4 1-2 0,1 2-2 16,-3-1-3-16,-5 1-2 0,2 0-5 0,-3 2-5 0,0 7-6 0,-1-2-8 16,-1 3-3-16,-5 4-5 0,0 3-4 0,0 3-3 0,0 2-1 15,-2 6 0-15,0 4 0 0,0 3-1 0,-2 3 0 0,3 1 0 0,-1 6 1 16,-2 3 2-16,2 2 4 0,0 4 4 0,2 2 3 0,-2 0 3 15,0 2 0-15,0 0 1 0,4 2-4 0,-4-3-4 0,4 0-3 16,-3 1-6-16,1-3-6 0,2-5-6 0,3 3-8 0,-2 0-7 0,2-6-7 16,-2-2-7-16,4-3-4 0,-2-1-3 0,1-4-5 0,1-3-5 0,1-1-3 15,2-5-2-15,-3-3 3 0,5-3 5 0,-2-2 5 0,2-4 6 16,-2-5 9-16,1 0 9 0,-1-6 9 0,2-3 7 0,-2-1 8 0,0-4 8 16,-3 0 11-16,1-8 9 0,-1-1 10 0,-2-2 9 0,-2-5 6 15,-1 1 5-15,-1-5 4 0,-3-3 5 0,4-1 5 0,-4-1 4 16,0-3 6-16,-2 1 6 0,1-1 7 0,-2 1 5 0,-2 6 2 0,3 1 1 15,-3 5-5-15,0 5-9 0,0 4-6 0,0 6-4 0,0 8-5 16,0 7-5-16,0 9-3 0,0 4-4 0,-3 8-6 0,3 6-4 0,0 9-9 16,0 4-6-16,0 11-6 0,0 0-5 0,0 10 3 0,0 2 4 15,0 1 3-15,0 3 1 0,3 2-1 0,0 1-3 0,-3 2-8 0,2-1-11 16,3 0-12-16,2-1-12 0,-5 2-17 0,6-3-20 0,-3-3-22 16,4-2-24-16,3-1-34 0,-2-4-35 0,0 1-48 0,2-6-54 15,-2-5-79-15,4-1-92 0,0-5-40 0,3-2-16 0</inkml:trace>
  <inkml:trace contextRef="#ctx0" brushRef="#br0" timeOffset="52261.7554">26260 10476 495 0,'-6'0'565'16,"-1"-5"-1"-16,5 2-3 0,-1 0-3 0,6 2-122 0,-1-2-182 0,6-1-103 15,4-1-62-15,-1 2-34 0,11 2-17 0,0-3-19 0,5 1-18 16,6-1-27-16,6 3-28 0,5-3-31 0,2 0-34 0,4 2-39 15,4-1-42-15,4-1-59 0,0 4-66 0,-3-3-79 0,3 1-84 0,0 2-44 16,-4 0-23-16,-4 0-6 0</inkml:trace>
  <inkml:trace contextRef="#ctx0" brushRef="#br0" timeOffset="52610.9586">23341 12240 175 0,'-94'16'555'0,"9"-3"21"0,3-3 20 0,7-1-59 15,7-1-99-15,6 0-88 0,11-1-83 0,9-2-47 0,4-2-27 0,11-2-16 16,5-1-8-16,10 0-16 0,7 0-21 0,13-1-22 0,9-2-22 16,7-2-21-16,15-2-17 0,12 2-13 0,14-3-9 0,9-2-4 0,11 0-4 15,14 0-2-15,8-2-2 0,11-1-4 0,6 1-4 0,8 0-9 16,2 1-8-16,8-2-10 0,-1 5-12 0,3-4-11 0,-1 4-15 0,0 0-17 16,0 1-20-16,1 0-27 0,-4 2-27 0,-2 0-31 15,-4-1-33-15,-2 1-41 0,-6 4-45 0,-5-2-84 0,-8 2-104 0,-9-3-54 0,-4 1-30 16,-13 3-9-16,-3 0 2 0</inkml:trace>
  <inkml:trace contextRef="#ctx0" brushRef="#br0" timeOffset="52812.5158">24045 12702 217 0,'-71'13'522'0,"4"2"5"0,9-6-14 15,7 0-27-15,3-1-107 0,11 0-148 0,3-4-84 0,6 1-50 0,10 0-23 16,4 0-9-16,5-2-5 0,6 0-1 0,6-2-9 0,6-1-9 16,6 3-14-16,13-2-14 0,2-1-20 0,15 0-27 0,4 0-31 15,12-1-36-15,4-2-47 0,10 2-56 0,5-5-98 0,6 1-124 0,-1 0-64 16,2-2-39-16,2 2-20 0,-2-5-13 0</inkml:trace>
  <inkml:trace contextRef="#ctx0" brushRef="#br0" timeOffset="64712.0659">33196 15633 124 0,'-2'-3'144'0,"2"3"6"16,0 0 1-16,0 0-2 0,0 0-5 0,0 0-5 0,-3-3-8 0,3 3-3 15,-3 0-8-15,3 0-8 0,0 0-4 0,-2-2-5 0,-2 2-8 16,4-2-5-16,-1 2-6 0,1 0-7 0,-4-2-7 0,1-1-8 15,1 3-7-15,-1-2-5 0,3 2-7 0,-4-3-3 0,4 0-5 0,-1 3-5 16,1 0-4-16,0 0-5 0,0 0-3 0,-4-2-3 0,4 2-2 16,0 0-2-16,0 0-1 0,0 0-1 0,0 0-1 0,0 0 1 15,0 0-2-15,0 0 1 0,0 0 0 0,0 0-1 0,0 0 1 0,0 0-1 16,0 0-1-16,0 0 2 0,0 0-1 0,0 0 0 0,-1 0-1 16,1 0 0-16,0 0 0 0,0 0-2 0,0 0 1 0,0 0-1 0,0 0 1 15,0 0-1-15,0 0 0 0,0 0-1 0,0 0 0 0,0 0 1 0,0 0-1 16,0 0 2-16,0 0-2 0,0 0 1 0,0 0 1 0,0 0-1 15,0 0 1-15,0 0-1 0,0 0 1 0,0 0 1 0,0 0-1 16,-4 0 1-16,1 0-1 0,1 0 1 0,-1 0-1 0,1-3-1 16,-1 3 1-16,-1-2-1 0,-1 0 1 0,2 2-1 0,1-3 1 0,-2 1 0 15,3 2 2-15,-3-3 2 0,1 3 0 0,3-1 2 0,-2 1 2 16,-1 0 0-16,3 0 3 0,0-4 1 0,0 4 1 0,0 0 0 0,0 0 2 16,0 0 1-16,0 0 1 0,0 0 0 0,0 0 0 0,-2 0-1 15,2 0-1-15,0 0 2 0,0 0-2 0,0 0 0 0,0 0 0 16,0 0 1-16,0 0-2 0,0 0 0 0,0 0-1 0,0 0-2 0,0 0-1 15,0 0-1-15,0 0-2 0,0 0-1 0,0 0 0 0,0 0-2 0,0 0-3 16,0 0 0-16,0 0-2 0,0 0 0 0,0 0-2 0,0 0-1 16,0 0 0-16,0 0-1 0,0 0-1 0,0 0 0 0,0 0 0 15,0 0-1-15,0 0-2 0,0 0 1 0,0 0 0 0,0 0-2 0,0 0 1 16,0 0-1-16,0 0 1 0,0 0-1 0,0 0 1 0,0 0 0 16,0 0 1-16,0 0-1 0,0 0 2 0,0 0 1 0,0 0 0 15,0 0 2-15,0 0 0 0,0 0 0 0,0 0 0 0,0 0 2 0,0 0-2 16,0 0 1-16,0 0 0 0,0 0 1 0,0 0-2 0,0 0 0 15,0 0 0-15,0 0 0 0,0 0 0 0,0 0 0 0,0 0 2 0,0 0-1 16,0 0 0-16,0 0 0 0,0 0 1 0,0 0-1 0,0 0 0 16,0 0-1-16,0 0-1 0,0 0-2 0,0 0-6 0,0 0-7 0,0 0-9 15,0 0-11-15,0 0-14 0,0 0-14 0,0 0-16 0,0 0-20 16,0 0-18-16,0 0-21 0,0 0-24 0,0 0-27 0,0 0-33 16,0 5-36-16,0 3-38 0,0-4-41 0,0 4-50 0,0-3-53 0</inkml:trace>
  <inkml:trace contextRef="#ctx0" brushRef="#br0" timeOffset="67535.0987">36153 15061 339 0,'-8'-17'324'0,"3"-2"-62"0,-7 3-38 16,3-1-27-16,1-1-15 0,-6-3-8 0,0 1-9 0,1 1-7 0,-1 1-14 16,0 1-16-16,-1-1-17 0,-2 3-17 0,0 2-17 0,0-3-14 15,-4 5-12-15,1 2-12 0,-2 2-6 0,0 3-6 0,-2 4-6 0,-2 4-5 16,-1 4-6-16,-2 5-5 0,-2 9-4 0,-1-4-4 0,-2 7 1 16,1 4 1-16,3 7 3 0,-1 0 3 0,2 4 3 0,0 1 3 0,2 7 1 15,8-5 2-15,2 5-1 0,3 2 0 0,6-4-2 0,1 2 0 0,7-3 0 16,5-2 1-16,3 0-2 0,6-4 0 0,1-2-2 0,8-2-5 15,7-2-5-15,1-5-8 0,6-1-9 0,3-6-11 0,4-1-12 16,2-3-18-16,4-5-20 0,-1 1-26 0,6-5-31 0,-4-4-38 16,3-1-40-16,-3-1-43 0,2-2-66 0,0-2-80 0,-7-1-37 0,-5-1-18 15</inkml:trace>
  <inkml:trace contextRef="#ctx0" brushRef="#br0" timeOffset="67730.9058">35486 16125 51 0,'-13'8'455'0,"-1"-1"-2"0,6-5-31 0,1 2-45 0,0 1-101 0,5-1-130 16,2-1-70-16,2-3-41 0,5 1-19 0,0-1-8 0,8 0-4 16,0 0 0-16,7 0-7 0,6 0-6 0,8-1-15 0,4-2-21 0,5-2-31 15,9 0-36-15,4 0-47 0,4-5-50 0,1 2-72 0,3-3-82 16,-1-2-43-16,2 2-23 0</inkml:trace>
  <inkml:trace contextRef="#ctx0" brushRef="#br0" timeOffset="68223.2319">37973 14917 141 0,'-10'-26'287'0,"-2"1"-45"0,1 0-34 0,-2 2-21 0,-1 3-16 16,0 4-11-16,1 3-8 0,-8 1-15 0,6 5-18 0,-5 4-19 0,-3 3-21 15,3 5-17-15,-9 5-16 0,2 2-12 0,-1 4-10 0,-2 11-4 16,1 2-6-16,-5 4 1 0,5 2 2 0,-2 8 2 0,0 2 2 0,4 2 4 16,1 5 3-16,6 0 1 0,-1 3 1 0,3-4-5 0,4 3-2 15,2 2-5-15,7-9-6 0,3 6-2 0,2-6-4 0,5-3-3 16,0-1-4-16,7-3-1 0,2-7-1 0,1 2 0 0,6-6 3 0,-1-5 2 16,2-4 1-16,7-4 3 0,-1-1 1 0,-1-3 5 0,2-7 2 15,2-2 2-15,3-3 2 0,-5-3 1 0,7-2 1 0,-2-8 1 16,-2-1-2-16,1 1-1 0,-3-8-1 0,1-1-2 0,0-3-1 0,-4-2-2 15,-3-1-2-15,1-1-1 0,-2-1-2 0,-8 1 1 0,5 0 1 16,-6-2 0-16,-4 4-2 0,2 2-5 0,-5 1-5 0,1 7-3 16,-2-2 0-16,-3 11 1 0,0 4 0 0,-3 4 3 0,-3 8 1 0,0 7 2 15,-3 6 0-15,1 6 0 0,-3 7-3 0,-1 5-2 0,-1 8-5 0,-2 3-9 16,5 5-11-16,-5 1-19 0,2 0-27 0,2 7-39 0,3-3-45 16,-2 1-54-16,7-2-58 0,0 1-71 0,7-4-78 0,-2 1-39 15,5-7-20-15</inkml:trace>
  <inkml:trace contextRef="#ctx0" brushRef="#br0" timeOffset="69023.5508">33650 15073 279 0,'-2'-28'258'0,"-5"4"-21"0,2 0-12 0,0 1-7 16,0 2-7-16,0 1-6 0,-2 4-14 0,2 4-17 0,1 3-24 0,-1 1-21 16,5 8-21-16,-1 3-17 0,1 7-9 0,0 3-3 0,1 10-7 15,-1 9-8-15,5 1-8 0,-1 9-7 0,-1 7 1 0,2 6 1 16,-1 5 5-16,-3 1 6 0,5 6 0 0,-6 1-2 0,3 5-6 0,-3-3-6 16,0-1-11-16,0-2-10 0,0-1-10 0,-3-4-12 0,3 0-12 15,0-5-11-15,0-6-11 0,0-1-12 0,0-6-13 0,0-2-12 16,0-8-9-16,0 1-7 0,0-5-5 0,3-5-2 0,0-2-4 0,-3-6-5 15,2-3-3-15,3-3-5 0,-1-7-2 0,-1 0 1 0,-1-8 3 16,3 0 5-16,2-7 9 0,-2-3 9 0,0-3 6 0,0-8 8 0,2-3 3 16,0-1 3-16,-1-7 9 0,3 2 11 0,-4-4 10 0,4-2 14 15,-3 0 11-15,6 1 9 0,-1-1 7 0,6 3 7 0,0-1 4 16,-2 5 4-16,6 0 2 0,1 3 1 0,-2 3 3 0,6 2 0 0,1 1-2 16,4 4-2-16,1-1-3 0,4 2-3 0,0 3 0 0,3-3-1 15,-3 5-2-15,1-1-2 0,4-1-2 0,-5 4 1 0,3 0-2 16,-3 0 0-16,0-3-2 0,-4 2 0 0,-4 1 2 0,2 0 0 0,-4 0 2 15,-6-1 0-15,3-2 3 0,-3 3 5 0,-5-1 2 0,-1-1 3 16,0-1 3-16,-2-6 2 0,-4 4 2 0,1 1 1 0,-8-7 1 0,4 1 1 16,-5 0 0-16,0-6 1 0,-5 4 1 0,4-4 3 0,-6 4 0 15,2-4-1-15,-4 0 1 0,1 1 1 0,-3 1 1 0,3 4 1 0,-1 1-2 16,3 1-5-16,-3 4-4 0,-3 4-3 0,4 0-4 0,2 5-2 16,-2 7-3-16,-1 6-1 0,4 3-2 0,-3 7-1 0,3 4-2 0,-4 6-2 15,4 7-3-15,0 7-2 0,0 5 3 0,1 3 3 0,1 8 4 16,1 2 0-16,-1 4-7 0,3 3-9 0,0 1-17 0,3 2-16 15,-1 4-25-15,1-4-27 0,2 1-36 0,2 1-40 0,0-4-44 0,2-1-45 16,-1-1-84-16,2-3-102 0,6 1-48 0,-6-5-22 0</inkml:trace>
  <inkml:trace contextRef="#ctx0" brushRef="#br0" timeOffset="69840.2935">34912 14414 78 0,'-11'-25'169'15,"1"0"3"-15,-2 0 1 0,2 2 0 0,-7 2-5 0,3 1-3 16,1-1-10-16,-4 2-11 0,3-1-13 0,-5 0-11 0,0 4-12 16,-1-3-12-16,1 2-9 0,-6 0-13 0,4 0-10 0,-1-1-10 0,-9 2-9 15,4-3-7-15,-7 3-9 0,5-2-6 0,-10 1-3 0,3 0-5 0,-2 1-1 16,-1-4-2-16,-5 0-1 0,0 7 1 0,-6-2-2 0,1 0-1 15,3 3-1-15,-7-1-2 0,3 1 1 0,1 3 1 0,-2 2-1 16,1-1-3-16,1 3 0 0,1 2-1 0,2-1-1 0,2 3-1 0,-1 1-1 16,8 1 0-16,-6 3 2 0,2 0-1 0,5 4 1 0,1 3 1 15,-1 2 2-15,3-3-1 0,-2 7 1 0,2 2 2 0,-1-1 0 16,2 6 2-16,-1 4 4 0,-1-2 1 0,3 3 4 0,-1 7 3 0,1 0 0 16,2 2 2-16,-1 0-1 0,-1 10 2 0,0-1-1 0,2 6 0 15,2 2 4-15,-2 2 5 0,2 5 4 0,-1 3 4 0,5 1 1 16,-5 4 2-16,3 1 1 0,2 5 1 0,1 0 0 0,0 0 1 0,7 0 0 15,-2 4 0-15,0 1 1 0,6-3 0 0,3 2-4 0,3 0-7 0,1-4-7 16,4 3-6-16,4-3-3 0,1-5-6 0,3 0-5 0,3-1-4 16,1-4-5-16,3-1-4 0,2 0-1 0,2-5-3 0,-2 3 0 0,8-7 0 15,-4 1 2-15,1-6 3 0,0 5 2 0,4-4 3 0,-2-4 2 16,3 0 2-16,-1-4 2 0,1 3 3 0,0-4 3 0,4-2 1 16,0-1 1-16,-3-2 2 0,7-1 3 0,0-4 1 0,1 2 3 0,5-9 1 15,4-1 0-15,-5 0 1 0,6-5 1 0,7-4 1 0,0 1 1 0,-2-4 1 16,7-4-1-16,0-3 2 0,2-4-1 0,1-2 1 15,3-2-3-15,-1-4-4 0,0-3-4 0,3-4-2 0,-3-4-3 0,-3-3-4 16,3 0-3-16,-2-4-3 0,-1-1-4 0,-2-2-3 0,-5-4 1 0,0-1 1 16,-2-2 1-16,-3 0 2 0,-6-3 0 0,3 0 2 0,-4 0 1 15,-2-5 1-15,-3 5 1 0,-4-3 3 0,2-1 1 0,-5-2 3 16,0 1 2-16,-5-2 1 0,2-1 0 0,-6 0-2 0,2-4-1 0,-1-1-2 16,1-1-3-16,-7-4-1 0,-1 0-2 0,3-1-1 0,0-4-4 15,-3 0-2-15,-4 0-2 0,2-4-2 0,-5 1-2 0,1-1-3 0,1 3-1 16,-1-6-2-16,-3 7-3 0,-1-5 1 0,-3 2-1 0,-1 0 3 15,0-1 2-15,-5 2 4 0,4 0 2 0,-11 2 6 0,1 0 1 16,-2 1 3-16,-1 2 3 0,-6-2 3 0,-2 5 3 0,-1 3 1 0,3-2 1 16,-9 7-1-16,2-2-4 0,-1 6-5 0,-2 4-7 0,2 2-10 15,1 4-12-15,0 5-17 0,0-1-21 0,-4 8-21 0,7 4-22 16,-3 3-24-16,-4 4-30 0,4 3-34 0,-1 4-42 0,-1 4-44 0,2 4-44 16,-2 3-45-16,0 4-60 0,2 3-69 0,0 4-27 0,4 5-7 15</inkml:trace>
  <inkml:trace contextRef="#ctx0" brushRef="#br0" timeOffset="71391.643">34241 13894 78 0,'-3'-20'77'0,"3"2"-5"0,0-6-2 0,0 1-3 0,3 2-2 16,1-4-3-16,-2-1-3 0,3-3-5 0,2 1-4 0,-1 2-2 15,3-2-3-15,3-2 0 0,-2-1-4 0,4 1-4 0,-1 1-2 0,4 0-2 16,2-4-2-16,2 2 0 0,-3 2-3 0,6-1 0 0,-2 1-1 15,4-2 0-15,1 0-1 0,-3 1 0 0,5 2 0 0,-5 0 1 0,3 0 0 16,-1 1 0-16,1-1 1 0,-3 3 0 0,3 2 1 0,2-2 1 0,-1 0 1 16,1 0-3-16,0 4-1 0,-2-2-1 0,5 1-3 0,1 1 0 15,1 1-4-15,-2 2-5 0,7-1-3 0,-3 3-2 0,2-1-4 16,3 4-3-16,1 0-2 0,1 1 1 0,1 2 2 0,4 3 4 0,-5-1 0 16,6 7 0-16,1-6 2 0,-3 7 4 0,6 0 1 0,-3 0 4 15,-1 7 3-15,2-6 2 0,-1 4 3 0,-1 0 5 0,1 5-2 16,-1-2-2-16,-1 1-1 0,1 1-4 0,1 2 0 0,-4 1 0 0,3-2-1 15,-1 6 1-15,-2-6-2 0,0 7 0 0,5-3-1 0,-8 2-1 0,6 0 0 16,-4 1 2-16,2 1-1 0,-4 1-1 0,1 0 1 0,4 2 0 16,-2-2 0-16,-5-2-1 0,7 5 0 0,-11 1-2 0,8-2 0 15,-6 0-2-15,2 1 1 0,-4-1-3 0,-1 1-1 0,-2-3-3 0,2 1-1 16,-7-2 0-16,5 1-2 0,-5-4 0 0,0 5-1 0,-2-2 0 16,-4-3 0-16,4 1 0 0,-5-2-1 0,-3 0 0 0,3-2 1 0,-3 0-1 15,0 2 2-15,-2-2 0 0,1 1 2 0,-4-1 1 0,3 0 1 16,0-1 1-16,-7 1 0 0,7-3 1 0,-3 2 1 0,-4-3 0 0,4 5 0 15,-2-6 2-15,-2 0 1 0,4 4-1 0,-6-4 1 0,4 0-1 16,-5 2 1-16,2-6-1 0,-3 4-2 0,1-3 0 0,0 0 0 16,-2 0-1-16,0 0 1 0,0 0-1 0,2-4 2 0,-5 4-1 0,1-1-1 15,-1-1 1-15,5-2-1 0,-5 3-1 0,1-4 0 0,-1 3 0 16,-2-3 0-16,3 4 2 0,0-3-2 0,-3-1-1 0,2 4 0 0,-2-4 0 16,0 3 1-16,0-3-1 0,0 0 1 0,0 0 1 0,0 0 2 15,0 0-1-15,0 0 2 0,0 0-2 0,0 0 1 0,0 0 1 0,0 0 2 16,0 0 3-16,0 0 2 0,0 0 2 0,0 0 1 0,0 0 6 15,0 0 2-15,0 0 4 0,0 0 4 0,0 0 4 0,0 0 3 16,0 0 2-16,0-3 2 0,-2-1 0 0,2 4-2 0,-3-1-2 0,0-3-2 16,3 4-3-16,-2-3-4 0,-1-1-4 0,3 3-5 0,-2-2-5 15,2-2-5-15,-4 0-4 0,1 0-6 0,-2 0-4 0,3 0-3 0,2-3 0 16,-7 3-2-16,6-4-2 0,-6-1 0 0,5 0 0 0,-1 1-1 16,1-4-1-16,-1 1 0 0,-1-2-2 0,-1 1 0 0,3 0 2 0,-1-5-1 15,0 3 0-15,-3-2-1 0,3 0 1 0,1 0-2 0,-1-3-1 16,1 0 0-16,-5 0 0 0,6 1-1 0,-3-4-1 0,4 2 0 15,-1-6 1-15,1 6-1 0,-4-6-1 0,1 3-3 0,3-1 1 0,0-2-2 16,0 1 0-16,0-1 2 0,0 0 0 0,0 3 3 0,0-1 0 0,0 0 1 16,0 3 1-16,0-1 3 0,0 3-1 0,0-1 3 0,0 5 0 15,0 2 3-15,0-2 3 0,0 4-1 0,0 0 1 0,0-1 1 16,0 4-1-16,0-2 0 0,0 3 0 0,0 1-2 0,0 1 0 0,0-1-2 16,-2 2-1-16,-1 1-3 0,1 0-2 0,2 4-2 0,-4-3-3 15,4 3-3-15,0 0-2 0,-3 3-2 0,1 0-2 0,-1 1-2 0,0 2 0 16,1 2 0-16,-2 4 4 0,3 3 1 0,1 2 4 0,-4 2 1 15,1 3 4-15,3 0 4 0,0 2 2 0,0 8 4 0,0-3 5 0,0 5 3 16,3 0 3-16,1 5 5 0,-3-4 2 0,5 6 2 0,0-1-1 16,-4 1-1-16,5-3-1 0,0 7 0 0,1-4 1 0,-3-3 0 0,4 6 0 15,-4-5 1-15,-2 1-2 0,3-4-2 0,0 2-1 0,-4-1-1 16,1-4-2-16,-1-1-1 0,-2-1 0 0,0-3 1 0,-2-2 0 16,-1 1 0-16,1-6 1 0,-4 1-1 0,0-5 1 0,3-1 0 0,-4 0 3 15,0 0 1-15,1-5 2 0,-6 2-2 0,1-2-3 0,-1-5-7 16,2 2-10-16,-3-3-15 0,-1-3-17 0,-7 0-19 0,3 1-20 0,-4-1-25 15,-1-2-25-15,-1 0-45 0,-1 0-55 0,1 0-59 0,-3 0-64 16,1 0-65-16,-1 0-66 0,1 0-27 0,-1 3-9 0</inkml:trace>
  <inkml:trace contextRef="#ctx0" brushRef="#br0" timeOffset="72040.4608">38188 14479 191 0,'0'-20'304'0,"0"0"-41"0,-4 0-29 0,3 2-14 0,-3-2-7 0,-1 3-4 15,0 0-1-15,-7-4-13 0,2 5-20 0,-2-3-18 0,-2 3-19 16,-1 1-14-16,-2 0-14 0,-2 1-13 0,-3 2-14 0,0 0-10 0,-4-3-10 16,-1 9-9-16,3 0-6 0,-10 1-9 0,5 2-8 0,-5 3-5 15,1 0-4-15,-3 3-4 0,4 6-4 0,-7-1-2 0,3 7-3 0,-3-2-2 16,3 4 2-16,2 3 0 0,-2 5 2 0,2 3 1 0,-2 5 1 15,7 0 2-15,-5 5 1 0,7 3 5 0,-4 7 7 0,7 0 6 16,-1 4 4-16,2 6 5 0,1 3 5 0,4 3 4 0,2 4 2 0,-1 0 2 16,3 7 3-16,3 0-1 0,0 2 1 0,3 1-2 0,-1 0 0 15,8 3-6-15,1-3-6 0,0-2-6 0,1 2-9 0,8-4-8 16,1-2-6-16,2-1-7 0,5-7-5 0,2 4-7 0,3-8-3 0,2 3-3 16,7-7-3-16,-1 3 0 0,3-6 1 0,2-2 1 0,1-2 2 15,5-2 2-15,0-2 3 0,2-7 3 0,-1 3 3 0,1-5 3 0,0-1 2 16,1-3 3-16,0-6 3 0,1 2 3 0,-1-5 2 0,-1-3 1 15,1-9-1-15,-3 0-1 0,7-3-3 0,-2-8 0 0,1-6-1 0,3-1-1 16,-1-5 1-16,2-8-1 0,6-1 1 0,-1-7-1 0,0-2 1 16,2-5-2-16,-1-3-1 0,1-2 0 0,0 0 2 0,-6-8-1 0,0 2 1 15,0-4-2-15,-6-6-2 0,-1 5-1 0,-4-6-3 0,1-5-1 16,-6 0-2-16,-3 1-3 0,-3-5-1 0,-6 0-2 0,-2-4-1 16,-3 2-2-16,-5-3-2 0,-2-1-1 0,-7 0-2 0,-2 0-1 0,-6 3-3 15,-2-2 4-15,-9 0 3 0,-3-1 3 0,-2 4 4 0,-8 2 0 16,-7 1 1-16,-4 6-4 0,-6 2-4 0,-5 5-7 0,-4 5-10 0,-7 6-13 15,-7 1-16-15,3 12-17 0,-6 1-19 0,-2 7-26 0,-1 4-29 16,-2 10-32-16,1 0-30 0,3 12-40 0,1 0-42 0,5 9-39 0,-1 5-34 16,6 3-64-16,4 5-77 0,4 4-27 0,5 5-3 0</inkml:trace>
  <inkml:trace contextRef="#ctx0" brushRef="#br0" timeOffset="73257.6529">33747 17357 208 0,'-3'-13'206'16,"-1"1"-10"-16,-1 0-5 0,3 3-6 0,2-3-1 0,-3 5-10 16,-1-1-12-16,4 0-17 0,-1 4-18 0,-3 0-15 0,4 0-19 15,-1 0-12-15,1 2-12 0,0-1-11 0,0 3-10 0,0 0-7 16,0 0-8-16,0 0-8 0,0 0-4 0,0 0-7 0,0 0-1 0,0 0-5 15,0 0-4-15,0 0-2 0,0 0-2 0,0 0-2 0,0 0-1 0,0 0-2 16,0 0 2-16,-4 3-1 0,1-1 2 0,3 1 1 0,0-2 2 16,0 6 3-16,0-3 0 0,0 0 4 0,0 5 2 0,0-5 1 15,0 3 1-15,0-2 0 0,3 7 3 0,1-5-1 0,-4 1 2 0,1-2 0 16,-1 4-1-16,0-3 0 0,4 1-3 0,-4-1 1 0,0 1-1 16,0-1-1-16,1 3 2 0,-1-4 0 0,0 2 2 0,0-1 2 0,0-2 1 15,0 3 1-15,0-1 2 0,0-3 1 0,0 0 0 0,0 1 2 16,0 2 3-16,0-2 2 0,0-2 1 0,0 2 2 0,0 0 1 15,0 0-2-15,0 0-1 0,-1 2 1 0,-3 1-2 0,4 1 0 0,-1 2 2 16,1 1-1-16,-4 2 3 0,1 5-1 0,3 1 0 0,-2-2-2 16,-1 7 1-16,3-1-3 0,-2 1-1 0,2 3 0 0,-3 0 1 0,-1 0 0 15,4-1 0-15,-2 6-1 0,-1-3-1 0,3-1-2 0,-3 2-3 16,1-2 0-16,-3-1 0 0,1 1-2 0,-1-3-1 0,0 6-1 0,-2-6-1 16,2 4-1-16,-3-3-1 0,3 2-3 0,-4-1-2 0,4-1-2 15,-4-2-3-15,4-1-1 0,-3 1-1 0,3-2-4 0,0-1-1 16,-2-2 0-16,2-2-1 0,3 1 1 0,-1-3 1 0,-1 1-2 0,4-2 1 15,0-4 0-15,0 1-1 0,0 1 2 0,0-3 1 0,4-3 0 16,-1 3 0-16,-1-5-1 0,3 3 2 0,2-3 2 0,-6-1-1 16,8 0 1-16,-1 3 2 0,1-6 1 0,1-1 2 0,2 4 1 0,2-4 2 15,1 0 2-15,7-4 2 0,0 3 0 0,6-3 2 0,-1 0 1 16,7 0 0-16,2-3-2 0,1-1 1 0,8 3-1 0,2-2-3 0,3 3-3 16,1-3-5-16,7 1-8 0,3 2-6 0,3 2-8 0,0-3-8 15,6-1-8-15,2 1-8 0,1 3-11 0,2 0-10 0,2-1-10 16,3 3-11-16,-1-2-6 0,1-1-5 0,5 3-2 0,4-1-1 0,-4-3 0 15,0 4 0-15,2-1 4 0,4-3 4 0,-3 1 6 0,1-1 7 16,-2 1 10-16,5 2 8 0,-5-4 11 0,3 2 8 0,-4-1 8 0,2-1 5 16,-2 3 3-16,-1 1 5 0,-3-3 3 0,-2 0 4 0,-3 0 2 15,-2 3 2-15,-4-3 0 0,1 1 0 0,-7 3 0 0,-2-4 0 16,-2 3 0-16,-1 1-1 0,-4-7-1 0,-1 7 1 0,-6-4 1 0,-3 2 2 16,2-1 2-16,-11 1 3 0,4-3 2 0,-5 0 2 0,-2 3 2 0,-5-6 4 15,2 1 4-15,-4-1 2 0,-1 2 4 0,-2-5 6 0,-2 2 4 16,0-3 5-16,-3-1 3 0,3-1 5 0,-2 0 2 0,-1-1 3 15,0-2 4-15,-5 2 3 0,3-1 3 0,-4-3 4 0,1 3 1 0,-2-2 2 16,2-2 0-16,-4 0-1 0,2 3 1 0,-5-1 0 0,1-4 0 16,-3 1-2-16,4 3 0 0,-4-2 0 0,3 0-2 0,-4-2-3 0,-1-1-3 15,-3-2-5-15,0 4-2 0,0-4-6 0,-3 0-1 0,-2-3-3 16,-2 2-5-16,0-1-4 0,-2-3-4 0,-2 1-4 0,0-3-5 16,-2 4-5-16,-1-2-4 0,0-1-5 0,-3 3-9 0,0-1-8 0,4 1-12 15,-3 3-12-15,-1 0-20 0,4 5-21 0,-1 1-25 0,2 4-29 16,-2 0-36-16,4 5-40 0,-2 3-46 0,5 2-47 0,-5 4-75 0,2 1-89 15,2 1-38-15,-1 4-13 0,-1 2 3 0</inkml:trace>
  <inkml:trace contextRef="#ctx0" brushRef="#br0" timeOffset="82708.8374">13075 8737 29 0,'-5'-13'176'0,"1"1"2"0,-1 0 1 0,0-1-3 0,-3-2-7 16,2 2-7-16,-2 1-9 0,-1 1-10 0,4-1-12 0,-3-4-12 15,3 1-9-15,-4 3-13 0,1-4-13 0,-1 2-7 0,-1-1-7 0,-2 0-6 16,-2 3-7-16,4-5-5 0,-4 3-6 0,2 1-5 0,-1-3-5 16,-6 2-6-16,5-1-4 0,-3 0-4 0,2 0-3 0,-6 1-1 15,6 0-2-15,-2 1-2 0,-2-3-3 0,-1 4-2 0,1-1-2 0,0 1-2 16,-3-1-1-16,0 0-3 0,3 2-1 0,-3 2-1 0,3-4-2 16,-3 2 1-16,0 3 0 0,0 0 0 0,0 0 1 0,-1 3-1 15,5-2 1-15,-4-1 0 0,-1 3 2 0,5 3 0 0,-3-1 2 0,-3 1-1 16,7 2 0-16,-2 0-1 0,1 0 3 0,-3 0-2 0,6 0 0 0,-2 2 0 15,0 1 1-15,1-1-2 0,-1 3 0 0,4 3-2 0,-4-1-1 16,3 1-1-16,-5-2 0 0,6 5 0 0,-4-2-1 0,-2 5 1 16,2 0-1-16,-2 1 1 0,0 5-1 0,-1-3 0 0,-4 5 1 0,5-1-1 15,-3 2 1-15,-4 2 1 0,4 2 1 0,0 2 0 0,-5-1 2 16,5 3 0-16,-2 0 0 0,-2 2-2 0,4-1-1 0,0 0-2 16,3 2 0-16,-3 0-1 0,3 0 0 0,2 2-1 0,-2 1 0 0,2-1 2 15,4 0 0-15,2 6 2 0,-1-3 2 0,6 1 4 0,-1 5 2 0,2 0 6 16,1-1 3-16,4 3 6 0,7-1 3 0,-2 4 2 0,0-1 2 15,7-1 0-15,-1 4 2 0,2 0-2 0,4-3 0 0,2 2-1 0,0-3-1 16,-2 3-3-16,5-3-2 0,0-3-3 0,2-2-5 0,-2 1-2 16,5-3-3-16,-1-2-1 0,-2 0 0 0,5-3-2 0,-2-4 0 15,2-3-2-15,-3 3 0 0,1-7-1 0,4 0-1 0,-4-4 1 16,5 0 3-16,-1-1 1 0,0-1 3 0,1-6 2 0,-1 3 2 0,5-7 3 16,-4 1 2-16,4-3 2 0,-4 1 3 0,4-3 1 0,0-2 4 0,0-2 3 15,-2-1 0-15,2-1 2 0,0-2 0 0,-1-2-1 0,-2-3 0 16,3 1-2-16,-1-3-1 0,-2 1-1 0,3-7-1 0,-1 3-1 15,1-3-2-15,-3 0-2 0,2 0-2 0,1-4-2 0,0 0-2 0,-5-2 1 16,5 1-2-16,-4-4 0 0,-1-2-2 0,-1 4-2 0,1-5-1 16,-2 2-1-16,-3-1-1 0,1-2 0 0,-2 3-1 0,-1-3 0 15,-1-3-2-15,-1 3-1 0,-4-3-2 0,1 1-2 0,3-1-1 0,-5-4-1 16,0 2-2-16,-1-4 0 0,-3 2-3 0,5-5-1 0,-5 3-2 0,1-6 0 16,-1 3 1-16,-1-2 1 0,-1-4 1 0,1 1 4 0,-2 3 2 15,-2-5 2-15,-3 1 2 0,4-1 2 0,-4-1 3 0,-2 2 3 16,-1-1 3-16,-2 2 2 0,-2 1 2 0,-3-1 0 0,-1 0 0 15,-5 1-1-15,-1 0-2 0,-3 2-4 0,-5 0-2 0,1 2-2 0,-5 2-3 16,-3-1 0-16,-2 0-4 0,0 5-4 0,-5 2-1 0,-2-2-4 0,0 3-4 16,-2 3-5-16,-3 1-7 0,-1 2-8 0,-1 3-11 0,-1 2-14 15,0 4-12-15,-6 2-19 0,4 6-20 0,-2-2-29 0,-1 10-30 0,-1 1-36 16,1 1-38-16,-1 6-38 0,1 5-38 0,5 1-62 0,-2 5-71 16,1 2-30-16,4 1-11 0</inkml:trace>
  <inkml:trace contextRef="#ctx0" brushRef="#br0" timeOffset="83975.5496">24912 8160 51 0,'0'-10'181'15,"-4"-2"3"-15,4 3 1 0,-3-5 0 0,-2 5-4 0,0-2-4 16,-4-3-5-16,4 2-8 0,-4-1-9 0,1 1-10 0,-2-1-10 0,-2 1-10 16,-2-2-9-16,0 0-9 0,1 2-9 0,-4-1-9 0,3 2-9 15,-5-2-8-15,2 1-6 0,-2-1-6 0,1-1-7 0,-1 5-6 16,-3-3-4-16,1 4-5 0,-1 0-2 0,2-3-5 0,-1 7-3 16,-1-1-2-16,0 1-4 0,1 2-4 0,-4 2-4 0,3 2 0 0,-1 3-4 15,0 2-1-15,-3-1-1 0,2 8-1 0,-1-1 0 0,1 3 2 0,-4 1 3 16,3 8 0-16,-2 0 2 0,1 3 0 0,-1 1 2 0,-1 5 2 15,6 0 3-15,-2 5 2 0,-1-1 0 0,1 3 2 0,-2 4 0 0,4-2 1 16,0 2 1-16,0-1-1 0,3 1-2 0,-3 1 0 0,3-1-1 16,2 2-2-16,-2 1-1 0,2-2 0 0,4 4 1 0,2-2-1 15,-1-2 1-15,2 4 2 0,0-1 2 0,3 0 0 0,2 0 2 0,5 1 3 16,0-4 0-16,0 4 0 0,5 0 2 0,7-3 1 0,-2 0-1 16,4-1 1-16,3 2-2 0,2-1-1 0,3-4-2 0,5 0-4 15,1 2 0-15,2-5-3 0,3-1 0 0,2 2-3 0,1-2-3 0,7-5-1 16,-6-2-2-16,4-1-2 0,2 1-2 0,0-4-1 0,-2-1-1 15,1-3-1-15,1-4 0 0,-4 4-3 0,2-7-1 0,0-2-1 16,-2-3-1-16,2 0 0 0,-5-1 0 0,3-7 1 0,-3 1 0 0,1-1 2 16,-3-4 1-16,-1-1 2 0,6-2-1 0,-6-5 1 0,2 2 1 0,-2-7 0 15,3 1 2-15,-1-4 1 0,1 3 1 0,0-6 0 0,0-1 2 16,0 2-1-16,3-5-1 0,-3-2 0 0,1 3-2 0,2-6 0 16,-1 4-1-16,-2-3-2 0,0-1 1 0,-1 2-2 0,5-4-1 15,-8 0-2-15,4 0-1 0,-4-2-2 0,4 0-2 0,-5-3 1 0,-1 2-2 16,-2-6 1-16,-1 2-2 0,0-2 4 0,-5-2 3 0,-3 0 4 0,3-1 4 15,-5-3 3-15,-3-1 6 0,0 1 4 0,-1-3 5 0,-4 2 5 16,-1 0 3-16,-6-6 2 0,-2 4 1 0,0-1 3 0,-5-3-1 16,-5 2-2-16,-4 1-3 0,-3-2-4 0,-5-1-5 0,-2 1-6 0,-5-1-6 15,0 6-6-15,-7-4-7 0,-3 6-10 0,-2-1-9 0,-5 3-13 16,-2 5-13-16,-1 3-17 0,-6 1-16 0,1 7-20 0,-4 3-19 0,-4 4-22 16,3 6-24-16,-5 8-31 0,-2 0-32 0,3 7-53 0,0 6-60 15,-4 0-84-15,4 8-91 0,0 1-41 0,3 3-13 0,-1 3 2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3:56:38.4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12272 5656 36 0,'-23'-4'293'15,"0"0"-39"-15,4 0-25 0,-2 3-12 0,3-6-6 0,-1 6 0 0,2-1 0 16,0-2-4-16,3 3-10 0,4-3-16 0,-2 4-18 0,2-3-16 16,5 3-17-16,-4-1-14 0,6-3-14 0,-2 4-12 0,5-1-12 0,0 1-15 15,0 0-15-15,0 0-13 0,0 0-13 0,3-3-9 0,-1 3-6 16,6 0-6-16,1 0-4 0,1 0-4 0,10 0-3 0,3 0-1 0,4 3 0 15,9-2 4-15,5-1 2 0,8 0 2 0,9 0-2 0,7-1-2 0,10-2-4 16,5-1-11-16,7-3-15 0,7 2-19 0,5-3-18 16,3 5-26-16,7-7-29 0,-1 2-40 0,-1 2-44 0,0-2-44 0,1 0-49 0,-4 1-70 15,-5 1-82-15,0-1-35 0</inkml:trace>
  <inkml:trace contextRef="#ctx0" brushRef="#br0" timeOffset="236.2319">12585 6156 64 0,'-44'8'472'0,"7"-1"5"0,2-2 4 15,8-2-102-15,3-1-153 0,4 1-83 0,6-3-49 0,1 0-26 0,2 0-18 16,8 0-9-16,3 0-6 0,3 0-9 0,6-3-12 0,6 1-8 15,2 2-11-15,11-3-10 0,6 3-12 0,3-5-14 0,13 2-15 0,4 2-18 16,4-2-19-16,9-2-25 0,8 1-31 0,3-1-38 0,6-2-40 16,-2 0-73-16,3 1-84 0,3-2-46 0,-1 1-24 0</inkml:trace>
  <inkml:trace contextRef="#ctx0" brushRef="#br0" timeOffset="1249.242">38907 8708 281 0,'4'-24'293'16,"-4"-1"-41"-16,0 3-22 0,-4 1-11 0,4-2 0 0,-5 3-2 15,3-2 0-15,-4 2-11 0,1 3-16 0,-4 0-19 0,0-2-19 16,3 7-17-16,-6-1-15 0,-2 2-15 0,4 1-18 0,-4 2-13 16,-3 4-16-16,0 2-13 0,-5 4-10 0,0 2-11 0,-2 4-11 0,-2 5-7 15,-3 0-7-15,2 7-6 0,-2 2-6 0,2 4-1 0,-1 1-4 16,1 5-1-16,3 4 0 0,4-3-1 0,4 5 1 0,-1 2 0 0,5-3-1 15,7 0 0-15,4 0 2 0,1-3 2 0,1 1 1 0,11-3 3 16,2-3 1-16,1 1-1 0,7-3 2 0,4-4-2 0,5-1-2 0,1-1-2 16,4-6-6-16,1-3-4 0,6 1-5 0,-5-7-9 0,6-1-8 15,0-3-10-15,1-4-11 0,-3-3-9 0,1-1-8 0,0-7-10 16,1 1-9-16,0-7-5 0,1 2-6 0,-5-5-5 0,1-3-4 0,0 0-2 16,2-5-4-16,-5 1 1 0,-3-3 2 0,5-4 5 0,-5-3 7 0,-6 0 7 15,5-3 8-15,-3-1 7 0,-4-3 9 0,-3-4 7 0,2 1 8 16,-4-5 10-16,-1-3 8 0,-4-1 13 0,-4 1 14 0,4-2 14 15,-7 2 13-15,4 1 12 0,-5 1 16 0,-1 1 10 0,-3 3 12 0,2 3 12 16,-2 3 15-16,-5 7 12 0,2-1 12 0,-2 5 9 0,0 4 6 16,-2 5-1-16,2 4-3 0,-3 1-9 0,1 5-8 0,-1 2-10 0,-1 4-13 15,-1 1-8-15,0 8-7 0,0 0-11 0,-2 8-10 0,0 1-8 16,-1 8-10-16,-1 3-7 0,-3 5-2 0,6 6-1 0,-3 5 2 16,4 4 4-16,-4 4 2 0,3 6 2 0,0 3 1 0,5-2 1 0,-6 6-3 15,7 0-1-15,-2 2-2 0,-1-2-3 0,3 1-2 0,0-1-2 0,3-2-2 16,-1-3-2-16,1 0-3 0,1-3-3 0,-3-1-3 0,5-5-5 15,0 1-5-15,-1-5-8 0,1 1-7 0,-1-7-9 0,3 3-9 0,-3-4-10 16,7-5-9-16,-3-3-13 0,-1 1-14 0,3-5-16 0,-1-3-18 16,5 1-20-16,0-6-19 0,3-1-15 0,-1-7-13 0,3 1-6 15,2-5-5-15,0-5 3 0,1 1 3 0</inkml:trace>
  <inkml:trace contextRef="#ctx0" brushRef="#br0" timeOffset="1849.5978">40258 8548 92 0,'0'-12'172'0,"0"-3"-7"15,0 7-8-15,0 0-11 0,0 0-9 0,-2 4-9 0,2 3-7 16,-7 1-12-16,6 5-11 0,-3-1-15 0,3 4-15 0,-6 4-11 16,5 1-10-16,-1 1-4 0,-1 6-4 0,-1-3 2 0,3 6 2 0,-1-2-1 15,0 0-2-15,3 4-5 0,0 0-8 0,0-4-6 0,0 3-4 16,6-3-5-16,-4 2-2 0,3-4-2 0,2 1-2 0,2-4-1 0,-3 1 2 16,3-2 0-16,5-3 1 0,-1 0 2 0,1 0 3 0,3-5 3 15,0-2 3-15,5 1 2 0,-3-2 1 0,0-4 2 0,6-2 0 16,-1 0 2-16,-2-6 2 0,6 0 1 0,-1-1 0 0,-2-4 0 0,-1-2-1 15,5 2 0-15,-8-7-1 0,-1 0-1 0,2 2-1 0,-8-2-1 16,0-1-2-16,-4-3-1 0,2 0 0 0,-10 0-2 0,4-2-1 0,-6 1-2 16,-3 0-2-16,-2 1 0 0,-4 0-3 0,-3 1-2 0,-1 0-1 15,-1 1-4-15,-5 2-3 0,1 4-2 0,-8 0-2 0,4 2-4 0,-5 1-2 16,-1 6-2-16,-2 2-3 0,1 2-2 0,-6 6-4 0,3 2 0 16,-2 2-2-16,2 6-2 0,1 1-2 0,2 2-1 0,2 4 0 0,-2 0 0 15,8 4 0-15,-1 0 0 0,5 4 0 0,3 0 0 0,2 4 1 16,7-3 0-16,5 2 3 0,0 0 1 0,12-2 2 0,-5-1 1 15,10 0 1-15,2-1-1 0,6-2-2 0,6-2-5 0,1-3-4 16,8 0-4-16,-3-4-7 0,8-4-5 0,1 0-7 0,-2-4-2 0,5-4-4 16,1-1 0-16,-1-3-3 0,1-7-1 0,-1 3 0 0,-4-4 3 15,2-1 4-15,-4-3 5 0,1-3 8 0,-3 0 7 0,-2-5 9 0,1-1 10 16,-8 1 10-16,0-7 8 0,3 4 6 0,-8-5 6 0,0-2 6 16,-3 2 8-16,-2-5 8 0,0 0 6 0,-3 0 5 0,-2-6 5 0,-3 3 4 15,3-1 3-15,-7 1 2 0,2 3 3 0,-3-5 1 0,-3 6 3 16,1 3 4-16,-7-1-1 0,2 5-5 0,-2 4-5 0,-2 1-9 0,-1 5-8 15,-6 3-4-15,4 4-7 0,-3 4-4 0,-3 4-5 0,-1 5-5 16,-3 2-6-16,0 6-7 0,1 1-10 0,0 2-6 0,4 6-5 16,-2 1-2-16,5 0-1 0,1 2-1 0,0 3 0 0,6 0-1 0,6 2 0 15,0-4 1-15,5 0-2 0,1 0 0 0,1 2-1 0,1-1 2 16,0-3 0-16,1 0 0 0,5 0 2 0,-4-2 1 0,4-2-1 16,-6 1 1-16,1-4 0 0,-1 5 0 0,-1-4 0 0,-4-5 2 0,-1 4 3 15,1-1 3-15,-6-3 3 0,-1 0 5 0,-4-1 1 0,-4 3 0 16,0-7-2-16,-4 5-1 0,-3-6-6 0,-1 3-6 0,-8 0-11 0,1-3-14 15,1-2-23-15,-9 3-27 0,5-4-37 0,-2 0-43 0,-1 3-75 16,3-6-93-16,2 3-46 0</inkml:trace>
  <inkml:trace contextRef="#ctx0" brushRef="#br0" timeOffset="2832.9815">41663 8473 436 0,'-2'-16'509'0,"-1"1"8"0,0 0-77 0,3 3-122 0,-2-1-77 16,-2 1-59-16,4 3-30 0,-1 2-17 0,1-1-11 0,-4 3-8 15,1-2-17-15,3 3-19 0,-2 0-18 0,2 4-19 0,0 0-11 16,0 4-11-16,-3 0-8 0,-1 4-10 0,4 4-7 0,-1-1-7 0,-3 6-3 16,4 1-2-16,-1 7 1 0,1-4 3 0,-4 5 4 0,1 0 5 15,3 4 2-15,0-1 1 0,0-1 0 0,0-1-1 0,0 3-2 0,7-3 0 16,-6 1-2-16,4-4 0 0,2 0-2 0,-2 0-1 0,0-5 0 15,7 1 0-15,-5-4 2 0,5 1 1 0,-2-2 2 0,-1-3 4 0,5-3 2 16,-2-1 3-16,1-1 3 0,2-5 1 0,1 1 4 0,-3-3 1 16,3-3 3-16,1-1 4 0,2-4 0 0,-2 0 2 0,0-1 1 15,-2-7-1-15,6 4 0 0,-6-5-2 0,2-3 0 0,0-2-2 0,-3-3 0 16,-1 0-1-16,1-2-1 0,-6-2-2 0,3-4-1 0,-3 3-2 0,1-3-1 16,-4 0-1-16,3-1 0 0,-6 2 1 0,5 1 1 0,-7 5-2 15,2-2-3-15,-2 6-5 0,3 6-6 0,-3-4-5 0,0 8-3 16,0 3-3-16,-3 5 0 0,3 1-2 0,-2 6-1 0,2 1 0 15,-7 5-2-15,5 3-3 0,-1 8-2 0,-2 0 0 0,1 4 3 0,-1 3 2 16,0 1 4-16,2 5 5 0,1 2 2 0,-5-3 1 0,6 3 1 16,-3-2-1-16,2-2 0 0,-1 1 0 0,3-3 1 0,0-1-1 0,3 2-1 15,-1-4-1-15,2 0-1 0,1-1-1 0,0-5-4 0,7-1-3 0,-2-2-3 16,2-2-4-16,-2-2-4 0,4-1-6 0,-1-4-5 16,4-4-3-16,2 0-7 0,0-4-3 0,1-4-1 0,4-4 0 0,-1 0 2 15,2-4 3-15,-1-2 4 0,2-3 6 0,-4-3 4 0,-2-1 5 0,2-6 6 16,-1 1 6-16,-6-3 5 0,6 0 7 0,-8-4 4 0,-2-2 7 15,0 0 2-15,-4 2 1 0,0-7 1 0,-2 4-2 0,-3 1 1 16,1 2-1-16,-3 0 0 0,-3 1 0 0,3 2-2 0,-5 2-1 0,3 3-4 16,-1 6-5-16,-2 0-2 0,-1 3-2 0,0 7-1 0,-1 1-1 0,0 3-3 15,-2 5 0-15,3 0-3 0,-6 9-3 0,3-3-3 0,1 6-2 16,3 1-2-16,-4 2-1 0,7 2 2 0,-1 0 2 0,3 3 1 16,3 0 2-16,2-3-1 0,1 3 2 0,5-2 0 0,-2 2 1 0,6-4 2 15,-1 3 1-15,0-5 2 0,6 3 1 0,-5-2 3 0,8 0 2 16,-3 0 1-16,-5-2 3 0,8 0-1 0,-6 2 2 0,-2 0 0 0,2 0 0 15,-3 3 1-15,3-4 1 0,-4 4 0 0,-2-3 2 0,1-2 1 16,-2 7 2-16,-2-4 0 0,-3 1 2 0,4-1-1 0,-1 1 2 16,-2-4-1-16,-1 3-1 0,2 0 0 0,-6-3-3 0,6 2-2 0,0-5-2 15,0 3-1-15,0-3-3 0,4-3-8 0,3-1-10 0,0-2-11 16,3 1-7-16,-2-5-3 0,7 0-3 0,0 0-2 0,1-5 0 16,2-2-3-16,-1-3-2 0,2 0-2 0,-2-5 1 0,-2-1 3 15,0-3 4-15,-3-1 13 0,3-1 17 0,-5-6 15 0,-7 3 16 0,4-4 11 16,-2-1 13-16,-4 3 11 0,-1-2 14 0,0 3 16 0,-2-2 17 0,-3 6 12 15,5-1 9-15,-7 1-1 0,1 4-3 0,-1 2-8 0,0 2-7 16,-1 5-10-16,1 0-8 0,-7 3-8 0,5 2-8 0,-3 6-11 16,-2-2-9-16,2 7-12 0,-4 1-10 0,1 1-10 0,1 4-8 0,-1 1-1 15,2 2 0-15,-2 0 1 0,3 2 3 0,-2 1 1 0,2-1-1 16,1 1 0-16,3-4-2 0,1 2-1 0,1-1-1 0,-1-4-1 16,7 3-1-16,-5-4 2 0,5 2 3 0,0-5 1 0,-1 1 4 0,1-3 4 15,2 1 0-15,3-3 3 0,-2-2 3 0,4-3 1 0,-2 0 2 16,1-6 1-16,1 1 2 0,-1 0 2 0,4-3 2 0,-3-5 1 0,0 1-1 15,-4-3-1-15,2-2 0 0,2-2-1 0,-8-3 1 0,1 0 2 16,-2 1 1-16,-1-6 3 0,-3 3 4 0,-1-1 4 0,-1 0 2 0,-3 2-2 16,1 1-1-16,-2 1-4 0,-4 4-6 0,4 1-2 0,-5 10-4 15,-4 0-3-15,-1 4-3 0,1 4-4 0,-4 6-6 0,-5 7-5 0,1 2-7 16,-2 4-5-16,-1 6-6 0,1-1-1 0,-2 7-1 0,4 1 1 16,0 2 3-16,7-3-2 0,1 2 0 0,2 0-3 0,4-2-2 15,6 0-5-15,4-2-9 0,4 1-6 0,8-5-7 0,1 2-10 16,7-7-14-16,13-1-25 0,-3-1-31 0,9 0-40 0,7-4-46 0,1-4-58 0,7 1-64 15,2-6-76-15,5-2-83 0,2-5-36 0,0 0-13 0</inkml:trace>
  <inkml:trace contextRef="#ctx0" brushRef="#br0" timeOffset="3219.464">41087 10340 430 0,'0'-23'553'0,"0"3"12"0,0 1-69 0,0 1-112 0,-4 3-79 15,4 3-66-15,-3 3-41 0,3 1-28 0,0 2-18 0,0 6-14 16,-2 3-20-16,2 1-22 0,0 8-24 0,0 0-24 0,0 4-16 16,0 5-14-16,0 1-7 0,0 4-2 0,0 4 0 0,0 3 1 0,-3 1 2 15,3-1 4-15,0 0-2 0,0 3-4 0,0-5-9 0,0 1-15 16,0 1-17-16,3-1-21 0,-1-2-23 0,-2-1-25 0,7-2-28 15,-6-4-28-15,5 0-34 0,0-5-37 0,-4-1-49 0,7-1-57 0,-4-1-78 16,3-4-88-16,4-5-39 0,-5 1-13 0</inkml:trace>
  <inkml:trace contextRef="#ctx0" brushRef="#br0" timeOffset="3353.0497">41240 10070 182 0,'4'-4'363'0,"-4"3"-65"0,5 1-97 0,-4 1-93 0,6 3-92 0,-5 3-70 16,6 1-57-16,1 1-55 0,1 6-54 0,2 1-53 0,4 0-56 16</inkml:trace>
  <inkml:trace contextRef="#ctx0" brushRef="#br0" timeOffset="3766.1078">41568 10465 438 0,'0'-16'475'0,"1"3"-52"0,-1-3-80 0,7 2-80 0,-5-1-78 0,3 0-46 0,2 4-27 16,-6-2-15-16,11 2-10 0,-6 2-11 0,-1 2-17 0,3-1-13 0,-3 4-14 15,7 3-10-15,-3 1-7 0,-2 5-6 0,1-1-3 0,4 3-4 16,-3 5-3-16,-3 0-1 0,1 4-1 0,0-3 4 0,0 7 4 0,-2-1 2 16,-3 2 2-16,5 2 2 0,-7-2 4 0,0 4 0 0,0-3 2 15,0 1 0-15,-4-2 1 0,1-1-1 0,3 0-1 0,-5-3-1 16,5-1 1-16,-2 1-1 0,2-5-1 0,-4-2 2 0,1-1 1 0,3-2 1 15,0 1 1-15,0 0 4 0,3-4 4 0,1-1 2 0,-4 1 1 0,2-4 2 16,3-4-1-16,3 0 2 0,-1 0 1 0,0-4-1 0,6-6 2 16,3 1-1-16,-3 0-2 0,1-5-2 0,1-2-2 0,6-1-3 15,-2-4-4-15,-1-2-3 0,1 2-1 0,3-2-2 0,-1-1-3 0,-6 0-2 16,7 4-2-16,-5-3-2 0,0 2-5 0,-1 5-6 0,-3-3-6 16,1 7-5-16,0 3-4 0,-2 1-2 0,-2 4-3 0,-2 4-1 0,1 4 0 15,-1 2 0-15,3 6 1 0,-3 2 2 0,1 3 0 0,-1 6 3 16,1 1 2-16,-2 1 5 0,1 3 4 0,-1 2 2 0,0-1 1 15,1 4-2-15,-3-1-4 0,4 2-7 0,-2-5-8 0,0 3-11 0,-1-1-13 16,1-4-14-16,2 2-14 0,3-4-17 0,-2 3-17 0,2-5-18 16,-5-2-15-16,8-1-19 0,-5-2-21 0,4-1-21 0,3-3-23 0,-2-4-20 15,2-2-20-15,2-3-13 0,3-1-9 0,-1-1-5 0,-1-4 0 16</inkml:trace>
  <inkml:trace contextRef="#ctx0" brushRef="#br0" timeOffset="4066.806">42698 10411 36 0,'2'-27'253'0,"1"3"-2"0,-1 1-7 0,-2 3-14 0,0 3-18 15,0 1-21-15,0 5-21 0,0 3-19 0,0 1-21 0,0 7-17 16,0 0-17-16,0 4-15 0,0 7-15 0,0-2-16 0,0 6-11 0,0 1-9 16,0 4-4-16,0 3 1 0,0 1 5 0,3 2 2 0,1-1 2 15,-2 0-3-15,3 3-4 0,2-4-5 0,-2 3-5 0,3-6-5 16,1 4-2-16,-2-2-3 0,1-3 0 0,6 0 0 0,-2-3 0 0,-2-2 1 16,4-3 1-16,-1-3 3 0,8 2-1 0,-8-7-1 0,3 3 1 15,4-6-3-15,2-1-1 0,-6-1 0 0,6-7-1 0,-3 0 0 0,3-3-2 16,0-2 1-16,-2-3-1 0,-4-1-3 0,2-1-1 0,3-3 1 15,-7-5-1-15,-1 5 2 0,-3-4 2 0,4-5 4 0,-5 2 4 0,-4-1 3 16,3 0 3-16,-1-1 2 0,-2 1 3 0,-3 1 4 0,-2 0 5 16,3 4 2-16,-3 1 0 0,0-1-2 0,0 7-5 0,-3-2-4 15,3 7-3-15,-2 3-3 0,-1 4-3 0,-2 5-2 0,0 2-3 0,-2 6-3 16,0-1-3-16,0 7-7 0,0 5-9 0,-5 1-8 0,2 4-8 16,-2 3-9-16,4 2-8 0,1 2-13 0,-2 1-15 0,1 3-21 0,3-5-20 15,-4 5-29-15,6-2-30 0,1 0-36 0,2-3-41 0,2-3-38 16,1-1-37-16,6 2-54 0,-4-6-61 0,5-1-24 0</inkml:trace>
  <inkml:trace contextRef="#ctx0" brushRef="#br0" timeOffset="4932.8563">43457 10333 230 0,'0'0'368'0,"-3"7"-61"0,-1-6-76 16,4 7-84-16,0-1-47 0,0 2-28 0,0-1-9 0,0-1 3 15,0-1-5-15,4 5-4 0,-1-5-9 0,-1 2-7 0,3 0-5 0,2-4-5 16,-6 1 1-16,8-1-2 0,0 0 1 0,-1-3 2 0,2-1 1 16,2 0 0-16,2-1 0 0,-4-3 2 0,2-2 3 0,2-1 0 0,1-1 2 15,-1-2-2-15,1 0-1 0,-1-5-2 0,-4 4-1 0,4-6-1 16,-3-3 0-16,-4 4-1 0,2-1 1 0,-4-5 2 0,2 2 0 16,-6-3 0-16,3 2-1 0,-4 0 0 0,-4-1-4 0,3 2-4 0,-6 0-3 15,2 7-6-15,-4-3-3 0,2 5-4 0,-1 2-3 0,-6 5-3 16,1 3-1-16,-4 2-3 0,0 4-5 0,1 6 0 0,-6 1-3 0,2 7-2 15,4 0-1-15,-4 6 0 0,4 0 1 0,-1 7 1 0,0 0 0 16,4-1 0-16,-1 6-1 0,5-2 0 0,3 3-2 0,-1-1 0 16,5-3 0-16,2 1-2 0,0 0 0 0,2-3 0 0,6 1 1 0,1-4 1 15,5 0 1-15,-1-4-2 0,4 0-2 0,2-2-5 0,3-7-6 16,0 5-6-16,2-7-7 0,5-2-8 0,-2-3-6 0,-3-4-4 0,10-1-2 16,-6-4-3-16,1-5 0 0,1 0 0 0,-2-5 2 0,6-3 0 15,-7-4 7-15,2-1 10 0,0-3 9 0,-5-3 11 0,3 1 11 0,-1-7 15 16,-4 0 12-16,0-2 11 0,-6-2 7 0,4-3 8 0,-5 0 4 15,-1-3 5-15,3-2 3 0,-7 0 4 0,4-2 1 0,-6 3-1 16,4-1 1-16,-7 2-1 0,1-2 0 0,-3 8-1 0,-1-2-4 16,-2 6-5-16,0 2-5 0,-2 7-7 0,-1-3-6 0,-3 9-5 0,1 2-5 15,-7 7-5-15,4 2-5 0,-2 1-2 0,-1 6-5 0,-2 2-5 16,-4 4-5-16,3 0-4 0,0 5-2 0,3-1-3 0,0 3 0 0,3 1 3 16,-1 3-1-16,4-3 1 0,2 1 0 0,3-2 3 0,3 3 1 15,2-3 0-15,4 0 1 0,-1 1 3 0,3-5 1 0,2 3 2 0,1 0 1 16,-1-1 2-16,8 0 0 0,-6-2 0 0,6 2 0 0,-3 1 2 15,1 0-1-15,-2 0 0 0,0-2-1 0,-3 4 0 0,0-1 1 16,-1 3-1-16,-2 1-1 0,0-2 1 0,-2 3 0 0,-4-3 0 0,0 2 0 16,-1 3 1-16,-3-3 1 0,-1 5 0 0,0-6 0 0,0 1 3 15,0 3 0-15,0-6-1 0,-1 3 1 0,1-3-2 0,0 0 0 0,0-4-2 16,0-1-4-16,0 1-5 0,0-5-2 0,1 0-1 0,4 0-5 16,2-4-6-16,2-1-8 0,-2 1-7 0,1-4-5 0,6-4-2 0,3 1-3 15,2-2-3-15,3-3-9 0,0-4-9 0,4 4-6 0,-3-5-4 16,3 1 0-16,1-3-2 0,-3-3 6 0,3 0 8 0,-1-2 8 15,1-3 10-15,-3-2 8 0,-2 0 5 0,0-1 10 0,4-5 13 0,-7 2 17 16,3-1 20-16,-3-3 16 0,-2-3 16 0,0 2 8 0,-2-4 8 16,-1 2 6-16,-2 0 2 0,-2 2 5 0,2-4 4 0,-4 6 5 0,-1 0 3 15,2 2 1-15,-4 5-3 0,-2 0-3 0,1-2-4 0,-4 9-6 16,0-3-5-16,0 6-7 0,0 1-5 0,-4 5-8 0,1-2-7 16,-2 3-7-16,3 4-9 0,-6 0-7 0,2 3-9 0,-2 2-6 0,-4 3-8 15,4 4-8-15,-3-1-2 0,1 6-4 0,2 0-2 0,-4 7 0 16,3-2 1-16,7 3 0 0,-3 6 2 0,5-2 0 0,2 0 3 0,3 5-1 15,2-2 2-15,7 1 1 0,-4 0-1 0,3 4 2 0,1-4 0 16,3-1 0-16,2 1-1 0,-2-1 1 0,0-1 0 0,-2 1-1 16,6-4 0-16,-8 1 0 0,1 0-1 0,0-3 0 0,-6-2 1 0,-1-1 2 15,0 1 1-15,-5 0 3 0,1-3 0 0,-6-2 4 0,1 0 1 16,-7-1 2-16,-3 0 0 0,-1-2-3 0,-1-3-3 0,-8 3-11 0,3-7-10 16,-3 3-16-16,-2-3-23 0,-5-2-32 0,5 1-34 0,-3-4-67 15,1 0-80-15,3-4-86 0,-3-1-87 0,7-1-45 0,2-3-24 0,3-4-8 16</inkml:trace>
  <inkml:trace contextRef="#ctx0" brushRef="#br0" timeOffset="5299.4381">45466 10217 114 0,'-2'7'445'0,"2"-6"-2"0,0 3-41 0,2 0-64 0,-2-1-88 0,7-3-103 15,-5 1-54-15,3 3-33 0,3-4-12 0,1 0-6 0,3 0-3 16,-2-4-2-16,0 3-1 0,5 1 0 0,1-3 2 0,4-1 2 16,-4-1 1-16,1-2 1 0,1 0-1 0,-1-1 1 0,-1 2 1 0,-1-5 0 15,-1 2 6-15,-1-3 3 0,-2-1 6 0,-3-1 6 0,1-2 5 0,-1 1 3 16,-6-2 2-16,3 0 0 0,-5 0-1 0,0-1-3 16,-2 1-5-16,-1-1-4 0,-2 1-5 0,0 2-5 0,-7 2-6 0,-2 2-7 15,1 6-4-15,-3 1-6 0,-4 4-3 0,1 4-4 0,-7 5-2 0,6 6-1 16,-9 5-1-16,2 2 0 0,-1 8 1 0,1 3 0 0,0 3 0 15,1 4 1-15,6 2 0 0,-2 3 2 0,5 0-1 0,5 2-2 0,5-3-1 16,0 1-3-16,7-3-2 0,3-2-4 0,2 1-7 0,9-6-11 16,0 0-13-16,8-4-16 0,3-3-20 0,3-2-20 0,4-6-17 15,2-1-19-15,4-6-21 0,3-1-23 0,3-6-23 0,0 0-24 0,2-5-29 16,2-2-32-16,-2-5-18 0,4 1-12 0,-3-5-5 0,-1-1-2 16,2-5 7-16,-7 0 12 0,0 0 15 0,-3-4 19 0,-3 1 37 0</inkml:trace>
  <inkml:trace contextRef="#ctx0" brushRef="#br0" timeOffset="5393.0501">46344 10514 91 0,'16'-17'209'0,"-4"4"42"0,-2-3 30 0,-2 4 26 0,-3 0 13 15,2 4 4-15,-2 0-12 0,-3 0-18 0,1 4-25 0,1-1-28 16,-4 2-31-16,0 1-31 0,0-1-36 0,-4 1-36 0,4 2-42 16,0 0-46-16,-3 0-49 0,-2 2-54 0,5-2-61 0,0 0-65 0,-2 3-105 15,-1 2-124-15,-2 0-64 0,0-1-32 0,-2 4-18 0,5-4-10 16</inkml:trace>
  <inkml:trace contextRef="#ctx0" brushRef="#br0" timeOffset="6617.1821">38191 7955 376 0,'2'-25'357'0,"1"3"-99"0,-1 1-52 16,-2 0-30-16,0 1-13 0,-2 1-4 0,-1 3-11 0,1 1-11 0,-5 3-18 16,0 3-18-16,-1-2-15 0,-4 5-16 0,-2 3-11 15,4-2-11-15,-10 5-11 0,1 1-10 0,-5 6-9 0,-2-1-9 0,-1 5-7 16,-5 3-9-16,-2 1-3 0,-2 3-3 0,0 2 0 0,0 5-1 0,0 2 2 15,1-4 0-15,2 5-1 0,1-2 1 0,4 2-3 0,1 0-2 16,2-2-3-16,2-1-2 0,6-1-5 0,4 3-4 0,2-6-3 16,6-1-3-16,-1 0 0 0,6-4 0 0,0 0 0 0,8 0 1 0,1-1 1 15,4-2 1-15,6 0 3 0,1-1 2 0,4-2 3 0,4 2 4 0,6 1 5 16,2-5 5-16,1 4 3 0,6-1 3 0,-1 2 2 0,3 2 1 16,2-1-2-16,-4 5-1 0,1 0 0 0,4 1 0 0,-5 1 2 15,1 6 4-15,-5-1 2 0,-1 2 1 0,-4 2 3 0,-5 5 3 0,-2-5 3 16,-6 8 5-16,-6-5 4 0,-6 7 6 0,-3 1 6 0,-9-3 5 15,-6 6 6-15,-8-2 3 0,-5 0 2 0,-2-1-1 0,-8 4 2 0,-4 0-1 16,-6-1 0-16,1 0-2 0,-9 0-3 0,1-3-4 0,-1 2-4 0,1-3-4 16,-2 0-5-16,1 0-5 0,1-4 0 0,1 0-3 0,4-5-1 15,-1 2 0-15,4-2-1 0,6-7 1 0,2 0 1 0,2-1 1 16,4-6 4-16,5-4 3 0,3 2 4 0,2-7 4 0,4 0 1 0,4 0-1 16,2-5-4-16,-1-2-3 0,1-2-2 0,2-2-2 0,3-1-4 15,2-4-2-15,-3 3-1 0,3-2-3 0,0-5-4 0,0 4-4 0,3 1-4 16,-3 1-8-16,2-2-4 0,-2 1-6 0,3 2-2 0,-1 2-2 15,1 1-2-15,2 2 1 0,2 2 0 0,-2 4-1 0,4 0 2 0,-2 6 2 16,6 4 3-16,3 1 4 0,-1 9 3 0,2 3 4 0,2 3 5 16,0 4 7-16,3 4 3 0,0 7 4 0,-2 1 3 0,1 1 1 15,1 2 0-15,-2 5-1 0,-1 0-1 0,0 0-3 0,1-1-2 0,-6 1-4 16,1 3-4-16,-1-2-2 0,0-1-1 0,-1 0 2 0,-4 5 1 16,3-6 3-16,-2 6 1 0,-1-3 2 0,-1 0 1 0,2 0 4 15,-1-2 1-15,-4 3 2 0,3-2 2 0,4-3 1 0,-5 3 2 0,2-2 3 16,3-2-1-16,1 0 0 0,4-2-1 0,-1-3-1 0,3 2-2 15,10-5-4-15,-2-4-10 0,10 1-9 0,4-8-17 0,10 1-20 0,4-7-28 16,5-4-31-16,11-8-56 0,4-3-68 0,4-10-96 0,9-3-107 16,1-3-58-16,5-6-34 0,-2-3-16 0</inkml:trace>
  <inkml:trace contextRef="#ctx0" brushRef="#br0" timeOffset="37329.1739">15740 13596 60 0,'-25'0'183'0,"3"-3"-1"0,3-1 5 0,-3 4 5 0,-1-1 6 0,5-3-2 16,1 4-8-16,1-3-13 0,3 2-13 0,1 1-13 0,1-3-14 0,3 2-14 15,-1 1-13-15,1-3-13 0,3 3-14 0,1 0-13 0,3 0-12 16,-3 0-11-16,4 0-10 0,0 0-8 0,0 0-9 0,0 0-6 16,0 0-7-16,0 0-5 0,0 0-3 0,0 0-3 0,5 0 1 0,-1 0 0 15,4 3 2-15,3-3 0 0,2 1 6 0,1 2 1 0,6 1 3 16,4 0 2-16,3-3 2 0,8 6 2 0,2-6 0 0,4 3 1 15,8-3 0-15,4-1-1 0,5 0-3 0,2-1-1 0,6 1-1 16,3-5-3-16,6-2 0 0,1 2-6 0,10-2-5 0,-1 3-6 0,4-8-8 0,1 5-5 16,4 1-7-16,5-2-3 0,1 1 0 0,3-1 0 0,4 1-1 15,1-1-2-15,1 4-3 0,7-4-7 0,-4 3-3 0,8-2-1 16,-3-1 2-16,6 2 8 0,2-5 8 0,4 3 8 0,2 0 8 0,9 1 3 16,4-1 2-16,4-1-2 0,4 0 1 0,8-2-2 0,7 2-2 15,4-1 2-15,4-2 5 0,4 3 2 0,0-4 1 0,0 2-1 0,-1-1-1 16,1 1-3-16,-3 2 0 0,1-2-3 0,-1 2-2 0,-9 2 0 15,-7-3-1-15,-3 2 0 0,-4-1 0 0,-8 1 0 0,-7 2 1 16,-3-1-1-16,-9-5-3 0,-5 4-5 0,-13 3-5 0,-4-2-9 0,-10-1-8 16,-9 3-8-16,-8 2-5 0,-7-2 3 0,-11-2 7 0,-4 6 21 15,-11-3 25-15,-3 1 18 0,-10 1 14 0,0-1 12 0,-9 0 10 0,-7-2 12 16,-1 3 15-16,-2-4 14 0,-2 2 13 0,-3-1 13 0,-6 0 10 0,3-3 3 16,-3 1-1-16,-1 2-15 0,0-1-20 0,-1-1-18 0,-3 3-15 15,4 0-14-15,-1 0-14 0,1 3-20 0,-4-2-22 0,1-1-26 16,3 3-29-16,0 1-37 0,0 0-41 0,0 0-51 0,0 0-52 0,0 0-78 15,0 5-89-15,7-2-45 0,-6-2-22 0</inkml:trace>
  <inkml:trace contextRef="#ctx0" brushRef="#br0" timeOffset="39954.9923">32756 13183 63 0,'-2'-14'367'0,"-4"-1"-81"0,0 0-54 0,5 3-42 16,-3 2-27-16,-1 0-20 0,2 4-12 0,-1-2-11 0,-1 2-10 16,4 5-11-16,1 1-17 0,-4 0-20 0,1 4-16 0,3 7-14 0,-2-2-12 15,-1 8-9-15,3 0-3 0,-2 4-1 0,2 7 2 0,-3 4 3 16,-1 1 6-16,4 3 7 0,0 3 3 0,0-1 1 0,0 4 2 16,-2-2-1-16,2 2-2 0,-3-1-3 0,3 3-5 0,0-2-5 0,0-4-9 15,0 1-14-15,0 0-14 0,0-2-15 0,0-3-20 0,0 0-23 0,3-3-26 16,-1-3-28-16,2-2-31 0,-1-2-35 0,2 3-32 0,0-6-30 15,0-1-59-15,4-4-71 0,4-4-30 0</inkml:trace>
  <inkml:trace contextRef="#ctx0" brushRef="#br0" timeOffset="40203.2177">33258 13218 25 0,'0'-28'300'16,"0"3"-46"-16,0 4-31 0,0-1-17 0,-4 2-10 0,1 4-7 0,3-3-6 15,-2 6-16-15,-1 1-18 0,1 3-23 0,2 1-25 0,-4 4-21 16,1 1-18-16,3 3-13 0,-5 5-9 0,3 2-10 0,-1 5-7 16,-1 4-7-16,-1 4-3 0,2 4-2 0,-2 6 0 0,0 0 4 0,0 5 4 15,-1 5 5-15,0 1 4 0,0 2 2 0,5 3 2 0,-6 0-1 16,2 2 1-16,1-1-6 0,3-1-7 0,-3 2-9 0,4-1-14 0,0 0-14 16,0-2-16-16,0-3-24 0,0-2-24 0,4-3-35 0,-3-1-39 15,6-1-46-15,2 1-46 0,-4-5-76 0,3-2-90 0,-2-5-43 16,2 4-20-16</inkml:trace>
  <inkml:trace contextRef="#ctx0" brushRef="#br0" timeOffset="40553.6033">32487 13849 144 0,'-9'-13'360'16,"4"5"-86"-16,0-4-49 0,2 4-31 0,1-4-14 0,-2 5-5 16,1 1-5-16,3-2-4 0,-2 0-14 0,2 4-20 0,0-1-23 15,0 0-22-15,0 2-20 0,0 3-15 0,0 0-12 0,0 0-9 0,2 0-8 16,1 5-3-16,1 0-7 0,1 2-4 0,0 4 0 0,7 0 0 16,-5 4 1-16,5 1 4 0,1 0 3 0,1 5 4 0,0 1 5 0,-1-2 4 15,4 0 4-15,2 0 2 0,-2 1 0 0,-1-1-1 0,4 0 0 16,2 0-2-16,-3-4 1 0,0-1-1 0,3 2-2 0,3-1 1 15,-1-1-1-15,2-2 0 0,-2-1-3 0,1-2-1 0,-1-1-4 16,3-1-1-16,1 0-3 0,1-4-3 0,-2 0-2 0,0 1 0 0,4-5-3 16,-4 0-1-16,-3 0-1 0,7-5-1 0,-4 4-2 0,4-5-3 0,-4 2-1 15,0-6-3-15,1 2-4 0,-1-4-7 0,4 0-7 0,-7-3-9 16,1 0-10-16,1-1-13 0,-7-5-14 0,-1 1-16 0,-4 0-25 0,3-3-28 16,-7-1-40-16,2 3-47 0,-3-2-63 0,-3 3-74 0,3 1-59 15,-4-1-52-15,-1 3-22 0</inkml:trace>
  <inkml:trace contextRef="#ctx0" brushRef="#br0" timeOffset="44603.8748">26465 11378 31 0,'-20'32'33'0,"1"0"-2"0,0 0 1 0,0 4-3 0,-1-5-2 15,5 5-1-15,-6-3-3 0,7 5 0 0,-1 0-3 0,0 1-2 0,1 0-1 16,4 2-1-16,0 3-3 0,1-3 0 0,2 2-3 0,2 5-2 0,0-3-2 16,5 1-1-16,-3 2-2 0,3-1 0 0,3 1-2 15,1 1 0-15,-3-1-1 0,4 0-1 0,2-1-2 0,2 1-2 0,-4 1-1 16,3-6 2-16,-1 5 3 0,5-3 4 0,-2-2 5 0,4 1 2 0,-2-3 3 16,-2-2 4-16,4 1 1 0,-1 0 4 0,4-4 1 0,-3-1 4 15,3 1 4-15,-1-2 2 0,4-3 2 0,-1 0 0 0,-1-2-2 16,0 1-4-16,7-5-1 0,-6 3-3 0,3-5-1 0,2-2-2 0,-2 1-1 15,4-5-3-15,1-1-2 0,0 4-3 0,1-7-3 0,2 1-2 16,1-1-1-16,3-4 2 0,0-2 0 0,4 0 0 0,-3-4 0 0,5 2-1 16,-1-5-1-16,4 0 0 0,-3-5 0 0,5 2 0 0,-1-2 4 15,-3 0-1-15,3-4 2 0,1 1 2 0,-1-1-2 0,-1-2-3 0,-1 2-1 16,1-2 0-16,-4 0 0 0,2-1-2 0,-5 3 2 0,3-3 0 16,-6 2-1-16,2 2-3 0,-4-1 1 0,0 0 0 0,-4-2 1 15,0 2 0-15,1-2-1 0,-4 2 0 0,-2-3-2 0,0 5-4 0,-2-2-5 16,-4 0-4-16,4-2-5 0,-5 1-9 0,-1 3-6 0,0-3-8 15,-1 0-8-15,1 4-11 0,-2-6-14 0,-2 4-12 0,2 0-15 16,-2-3-15-16,-1 3-10 0,-1-1-9 0,1 1-9 0</inkml:trace>
  <inkml:trace contextRef="#ctx0" brushRef="#br0" timeOffset="45470.8368">27183 13132 6 0,'24'17'27'15,"2"-1"1"-15,1 2 2 0,0-4 1 0,0-1 2 0,4 2-2 0,-2-3 0 16,5-6-1-16,-1 2 3 0,2-1-1 0,-2-2 1 0,6-5-3 0,0 2-3 16,-1-2-1-16,-2-2-2 0,5-1-2 0,1-2-1 0,-4 1-3 15,3-6-3-15,3 0-1 0,-3 4-2 0,0-9-2 0,1 3-3 16,-4-3-2-16,3 1-1 0,1-1-1 0,-4-2 0 0,-2-3-2 16,3-3 0-16,-3 3-1 0,0-1 0 0,-4-2 2 0,0-1 3 0,-1 0 0 15,2-4 1-15,-4 1 1 0,-2 2 3 0,0-5 2 0,-3 0 2 16,-2 0 0-16,4 1 1 0,-7-3 2 0,-1 0 3 0,4 3 1 0,-5-7 2 15,1 5-2-15,-5-6-2 0,-3 3-1 0,4-2 3 0,-2-1-1 16,-5 0-1-16,1-3-1 0,-3-2-2 0,-1 2-2 0,-4-1 0 0,3-3-2 16,-3-3 0-16,-3 6-2 0,-1-6 0 0,-1-1-1 0,0 2 0 15,-3 0-2-15,-1-2-3 0,-1 1 1 0,-2-1-1 0,-2 5-1 0,1-3-1 16,-3-1-1-16,-4 4-2 0,5 2-2 0,-6-2-1 0,2 1-2 16,-5 3-3-16,2-1-1 0,-3 3-1 0,-3-2-3 0,5 0 0 15,-8 5-3-15,-3 2-1 0,1 2-1 0,-2-1-3 0,-1 8-1 16,0-2-3-16,-2 5-7 0,-4 4-8 0,1-3-8 0,0 6-7 0,-3 6-9 15,-1 2-11-15,-1 5-9 0,0 0-11 0,-2 5-10 0,-1 2-9 16</inkml:trace>
  <inkml:trace contextRef="#ctx0" brushRef="#br0" timeOffset="54140.7291">27504 13078 61 0,'0'-5'103'16,"-2"1"-9"-16,2 2-8 0,-3-3-11 0,-1 5-12 0,4 0-16 0,0 0-9 16,0 0-11-16,0 0-9 0,0 4-11 0,0-1-5 0,0 6-8 15,0-1-2-15,0 7 1 0,0-4 3 0,4 9 2 0,-1 2 5 0,-3 2 5 16,2 7 4-16,3 1 7 0,-2 0 6 0,1 4 5 0,-3 4 3 15,6 3 1-15,-5-2 0 0,1 3-1 0,-1-1 1 0,-2 2-2 0,3-1-2 16,-3 1-3-16,0 0-1 0,-3-3-1 0,3 0-3 0,-5-2-1 16,3 1-5-16,-5-1-7 0,2-4-8 0,2 3-9 0,-2-5-12 15,-4-3-14-15,4 1-15 0,0 0-17 0,0-3-19 0,-2-3-18 0,2-2-17 16,3 0-11-16,-5-4-14 0,7-1-14 0</inkml:trace>
  <inkml:trace contextRef="#ctx0" brushRef="#br0" timeOffset="54479.6598">27795 13520 5 0,'-1'37'51'0,"-3"2"-4"0,1-1-3 0,3 0-5 16,-2-2-4-16,-1-1-4 0,3 0-4 0,-4-4-4 0,4 3 0 15,0-3-1-15,0-1 0 0,0-3-2 0,0 1-4 0,0-3-9 0,0 1-10 16,0-5-14-16,0 4-15 0,0-2-16 0,0-3-12 0,-1 2-15 16,1-5-14-16</inkml:trace>
  <inkml:trace contextRef="#ctx0" brushRef="#br0" timeOffset="55021.4102">27091 14200 86 0,'0'-8'100'0,"0"3"-1"0,0-2-1 0,0 2-6 0,0 2-7 16,0-2-12-16,0 4-13 0,0-2-13 0,0 3-12 0,0 0-13 15,0 0-12-15,0 0-7 0,0 0-8 0,0 0-5 0,3 0-4 0,3 4-2 16,-1 1-4-16,1 2 2 0,1 0 3 0,2 2 5 0,-1 3 6 16,6 1 9-16,0 2 5 0,3 0 4 0,0 2 6 0,-2-1 0 15,6 3 1-15,-1 2 1 0,0-1 0 0,-1 1-2 0,3-4 1 0,2 3-3 16,-2-2-2-16,1 2 0 0,2 0-1 0,-1 0-1 0,-2-4 1 15,6 1 0-15,-6-2-2 0,3 1 1 0,-1-2 0 0,2-1 2 0,-2 2 2 16,1-6 1-16,-1 0 0 0,-2-1 3 0,0 0 1 0,4-1 3 16,-4-5 2-16,-1 3 0 0,1-5 2 0,0 0 0 0,0 0 4 15,-3 0 1-15,3-5 0 0,0 3-2 0,0-5 0 0,4-1-2 0,-4-4 1 16,-1-1-3-16,1 2-1 0,0-6-1 0,4 1-3 0,-4-1-2 16,0-3 0-16,2 0-3 0,-2-2-2 0,0-1-3 0,-3-2-1 15,3 3-2-15,-3-2 0 0,1 2-1 0,-4-2-1 0,4 0-1 0,-5 2-2 16,-1 2-2-16,-2-2 0 0,-2 6-1 0,4-4 1 0,-6 5 0 15,-3-2-1-15,4 6 0 0,-4-2-4 0,-1 4-4 0,1 1-5 0,-5-2-7 16,3 6-9-16,-3 0-8 0,0-1-7 0,0 5-4 0,0 0-1 16,0 0-4-16,-3 1-2 0,-2 3-6 0,1 0-12 0,-1 3-10 0,3 0-10 15,-6 4-12-15,1-2-14 0,-3 5-10 0,1-2-10 0,1 3-8 16,1 1-5-16,-5 4-11 0,2-3-16 0</inkml:trace>
  <inkml:trace contextRef="#ctx0" brushRef="#br0" timeOffset="55571.2311">27304 14732 52 0,'34'0'54'0,"5"0"-3"0,2-2-3 0,0-2-6 0,4-1-6 0,-1-2-7 16,0-1-6-16,2-3-6 0,-1 2-7 0,1-4-6 0,-2-2-5 16,0 3-3-16,3-3-3 0,-3 0-2 0,-3 1-2 0,-2-3-3 15,-3 2-3-15,0-4 3 0,-6 5 2 0,-1-1 3 0,0-2 2 0,-8 2 3 16,1-1 4-16,0-3 4 0,-5 4 1 0,0-3 3 0,-7 3 2 16,2 1 1-16,-5-1 0 0,2 1-2 0,-4 0 1 0,-2 2-4 0,-3-3-4 15,4 3-6-15,-4 3-5 0,0-2-11 0,-4 3-14 0,4 4-13 16,-3 0-14-16,-2-1-12 0</inkml:trace>
  <inkml:trace contextRef="#ctx0" brushRef="#br0" timeOffset="56238.1903">27642 16006 10 0,'-5'-22'175'0,"-2"-3"-25"0,2-4-14 0,3 2-1 0,-6-3 6 15,-1 0 4-15,0-2 4 0,1 0-5 0,-2 2-10 0,-2 0-9 16,-2 2-8-16,1 0-10 0,-1 3-10 0,-3 3-13 0,3 2-12 15,-1 4-12-15,-6 4-10 0,6 3-9 0,-5 5-11 0,1 8-8 0,-3 1-11 16,-1 7-7-16,0 5-6 0,-5 6-5 0,3 4-5 0,-3 5-2 0,-2 5 0 16,6 5 0-16,-2 3 3 0,-1 1 1 0,5 4 1 0,3-1 0 15,0 3-1-15,2-2 1 0,7-1-1 0,-2-2 0 0,7 1-2 0,2-4 0 16,3-4 0-16,0-4 0 0,6 1 2 0,1-7 2 0,2-1 4 16,3-2 3-16,-2-2 5 0,7-7 6 0,-2-1 6 0,1-2 7 15,-1-6 7-15,4 3 7 0,1-8 7 0,-1-3 5 0,0-1 5 16,3 0 4-16,0-4 0 0,0-4 2 0,6-1 1 0,-6-3-1 0,3-3-1 15,-1 0-3-15,2-3-2 0,-2-2-3 0,-2-3-4 0,3 1-3 16,-6-6-4-16,0 3-2 0,0-1-4 0,-2-2-2 0,-4-4-4 0,1 2-2 16,0-3-4-16,-2 2-1 0,-2-2-3 0,-2 1-3 0,-3 1 0 0,4-1-1 15,-4 3-3-15,2 3-4 0,-5 4-4 0,1-4-6 16,-1 9-8-16,-2 3-2 0,0 3-2 0,0 4 0 0,0 2-1 0,0 5-1 16,0 3 0-16,-2 2-1 0,-1 7-1 0,3 1 0 0,-2 7-1 0,2 0 0 15,-4 4 5-15,1 3 2 0,3 1 4 0,-2 5 3 0,-1 2 0 16,3-3-1-16,-3 4 0 0,3-3-2 0,0 5-4 0,0-6-6 15,0 1-8-15,0-1-11 0,3 0-11 0,2-2-13 0,2-1-13 0,-2-1-20 16,4-4-20-16,-3 0-27 0,6-4-27 0,-1 1-35 0,2-1-36 16,4 0-49-16,0-5-52 0,2-4-47 0,3 1-44 0</inkml:trace>
  <inkml:trace contextRef="#ctx0" brushRef="#br0" timeOffset="56458.3126">28503 16390 59 0,'-7'-5'422'0,"2"0"-3"0,-3 2-95 0,6-2-142 0,-2 5-76 16,1-3-46-16,3 3-21 0,-2 3-14 0,-1 0-2 0,3 4-3 0,-2 1-6 16,2 0-10-16,0 5-6 0,0 6-1 0,0 1-1 15,0 1 3-15,0 4 7 0,0 1 6 0,0 2 5 0,0 4 2 0,0 3-4 16,-3-3-10-16,-1 4-17 0,4-3-21 0,-5 2-29 0,5 0-34 0,-1 1-37 15,1-5-37-15,0 2-71 0,0-1-86 0,0-3-48 0</inkml:trace>
  <inkml:trace contextRef="#ctx0" brushRef="#br0" timeOffset="57755.7117">29064 15424 191 0,'-3'-21'205'15,"-1"1"-1"-15,-1 0-2 0,2 5-13 0,1 0-17 0,-1 3-20 16,-3-1-24-16,3 5-22 0,1 1-21 0,-1 6-17 0,1 1-15 0,-1 0-10 15,-1 7-5-15,4-1-8 0,-1 10-5 0,-3 4-3 0,4 8-2 16,-1-1 3-16,1 6 3 0,0 10 4 0,0 1 7 0,-4 4 6 0,4 1 3 16,-3 2 1-16,3 2 0 0,-2 1-5 0,-1 2-5 0,3-5-5 15,-4 1-7-15,3-1-4 0,-3-5-3 0,4 6-3 0,-2-9-5 16,2-2-3-16,-3 2-3 0,0-3-3 0,3-5-2 0,-2-1 0 0,-1-2 0 16,3-2 0-16,-2-2-2 0,2-3 2 0,-4-2 0 0,1-5 2 15,3-1 0-15,0 1 3 0,0-7 1 0,0 2 4 0,0-2 5 0,0-3 4 16,0-3 4-16,0-2 3 0,0 2 1 0,0-5 1 0,0 0 1 15,0-5 1-15,3 2 1 0,-3-2-2 0,0-7-1 0,4 1-2 0,-4-4-3 16,2-3-3-16,-2 1-4 0,5-5-7 0,-2-2-6 0,2-1-7 16,4-3-2-16,-4 1-6 0,3-1-1 0,4 0-6 0,-2 0-3 15,4 3-3-15,3 0-3 0,-1 0-2 0,1 4 0 0,1 1-2 16,3 3-1-16,1 1 0 0,-7 7-1 0,6 1 0 0,-2 3 3 0,-1 2 2 16,1 3 2-16,-2 3 2 0,2 5 3 0,-2 1 2 0,0 4 2 15,-2 2 1-15,-1 3 1 0,1-2 2 0,-1 8 3 0,-7-3 2 0,1 1 2 16,1 1 1-16,-4-1 1 0,-2 2 0 0,1 1 1 0,-4-2 1 15,-4 1-1-15,-1-1 2 0,-2-3 1 0,-3 5 0 0,2-6-1 0,-6 0 0 16,0 1-3-16,-3 1-3 0,-1-4-4 0,1-1-7 0,-4 3-10 0,-5-5-9 16,4 1-12-16,-2-2-18 0,-5-1-25 0,6-6-30 0,-5 2-35 15,3-4-38-15,3 0-37 0,-6-4-64 0,6-4-76 0,3-3-35 0</inkml:trace>
  <inkml:trace contextRef="#ctx0" brushRef="#br0" timeOffset="58105.1006">30804 15840 372 0,'3'-29'348'16,"0"5"-104"-16,-3-4-54 0,2 3-30 0,-2 2-14 0,0-4-7 15,0 6 4-15,0 1 8 0,-2 0-1 0,2 2-8 0,-6 6-12 16,4-2-20-16,-2 3-15 0,1 2-13 0,-2 3-9 0,-4 5-10 16,4 1-8-16,-3 0-10 0,-6 7-8 0,4 2-8 0,-4 3-7 0,-3 6-10 15,0 2-4-15,-2 6-5 0,-3 1 0 0,0 6 0 0,0 3 1 16,0-1 2-16,1 5 0 0,-1 5-1 0,0-2 0 0,3 1-2 16,2 1-2-16,3-2-2 0,1 4 0 0,4-7-1 0,1 1-2 0,4 2 0 15,4-3-2-15,4-4 1 0,1 4-3 0,3-10-2 0,4 3-5 16,2-7-4-16,1 1-6 0,7 1-5 0,1-6-11 0,4-2-10 0,0-2-15 15,4-3-14-15,1-2-21 0,4-5-25 0,0 0-34 0,3-4-38 0,0-4-38 16,-1 0-37-16,-2-5-66 0,5-7-78 0,-6 4-35 0</inkml:trace>
  <inkml:trace contextRef="#ctx0" brushRef="#br0" timeOffset="58332.3712">30462 16239 85 0,'-5'5'385'0,"5"-3"-52"0,0 1-77 0,0 1-67 0,5-4-62 0,2 3-35 16,0-1-24-16,2-2-8 0,4 3-4 0,4-3-1 0,2 0 0 16,8-3 2-16,1 3 0 0,6-5-1 0,2 1-2 0,4 1-8 0,1-4-10 15,7-1-14-15,2-1-19 0,-8-2-18 0,8 3-15 0,-1-5-18 16,-4 1-20-16,4-3-21 0,-5 3-24 0,1 1-28 0,-1-4-29 0,-3 2-26 15,0-1-23-15,-5-1-37 0,3-1-47 0,-3 3-39 0</inkml:trace>
  <inkml:trace contextRef="#ctx0" brushRef="#br0" timeOffset="58905.5224">31786 15616 11 0,'-9'-13'356'0,"4"2"-34"16,-3-2-32-16,-1-2-21 0,1 3-13 0,1-1-13 0,-2 1-14 15,1-1-14-15,-1 3-17 0,-1-2-16 0,1 2-15 0,1 0-15 0,-1 2-14 16,4 1-12-16,0-1-12 0,-2 3-14 0,2 1-11 0,3 1-14 16,-4 2-12-16,4-3-10 0,-1 4-10 0,-1 4-10 0,-3 0-7 0,0 4-7 15,2 1-7-15,4 3-6 0,-6 5 0 0,0 4-1 0,0 4 0 16,2 2 2-16,0 7 1 0,0-2 3 0,-2 6 3 0,2-2 1 0,3 5 1 16,-5-1-1-16,2 0-2 0,4 5 0 0,1-3-1 0,-4 1-2 15,1 1-2-15,3-4-2 0,0 1-1 0,0 1 0 0,3-1-2 16,1-1-2-16,-3-4-2 0,3 0-2 0,1 0-4 0,-2 0-2 0,-1-9-3 15,1 2-8-15,-1 3-4 0,-2-4-8 0,0-4-5 0,0 0-6 16,0-1-3-16,0-6-2 0,0-1-1 0,-2 3 0 0,-1-7-3 16,1 0-1-16,-5-5-3 0,2 1-2 0,0-5-3 0,-3-2 0 0,3-2 0 15,-1-5 4-15,-2-1 3 0,-1-3 4 0,1-5 3 0,-1-1 1 16,4-7 0-16,-3-1 1 0,6-2 2 0,2 1 4 0,0-5 4 0,2 0 3 16,6 7 4-16,1-5 4 0,1 3 3 0,2 0 3 0,2 2 4 15,3 6 0-15,1 0 2 0,1 3 1 0,3 2 0 0,2 1 2 16,2 1 2-16,-1 2 0 0,4 1 1 0,-1 1 3 0,2 0 4 0,3 1 2 15,-3 2 2-15,4 2-1 0,-1-6 2 0,-1 6 0 0,4-3 0 16,0-3 0-16,-2 2 0 0,0 1-1 0,2-1 1 0,0-2-2 0,-6-1 2 16,5 1 0-16,-3-3-1 0,-1 0 0 0,-4 2-1 0,-3-5 2 15,1-2 1-15,-1 2 2 0,-3-6 2 0,-6 6 3 0,2-5 4 16,0-2 3-16,-7 3 3 0,1-4 5 0,-5-2 1 0,0 1 3 0,-3-6 4 16,-1 3 2-16,-2-1 3 0,0-1 2 0,-2-1 2 0,-1 3 1 15,-1-1 2-15,-1-3-1 0,0 6-3 0,0 2-5 0,-2 2-5 0,2 1-7 16,0 3-5-16,-4 5-5 0,8 4-6 0,-8 3-2 0,2 3-3 0,0 4-4 15,1 7-2-15,-1 3-5 0,0 3-4 0,-2 6-1 0,3 4 0 16,-6 5 1-16,1 3 3 0,-1 4 1 0,4 2 3 0,-2 5 0 16,-1-1-1-16,0 4-11 0,-3 2-13 0,5-2-19 0,-1 7-22 15,-2-1-30-15,4-2-32 0,1 2-44 0,-5 1-51 0,7 2-77 0,-4 0-87 16,8-3-58-16,-3 2-45 0,4 0-20 0</inkml:trace>
  <inkml:trace contextRef="#ctx0" brushRef="#br0" timeOffset="59755.4553">29756 18165 236 0,'-11'-24'248'0,"0"2"-50"0,-2-1-31 0,1 1-15 0,-2 2-7 0,4 0-2 15,-4 4 1-15,-3 0-9 0,3 2-14 0,1 1-18 0,-1 4-21 16,4-2-17-16,-4 5-15 0,-6 0-14 0,6 6-11 0,-1 0-8 16,-6 6-9-16,3 0-8 0,-1 7-8 0,-2 4-4 0,-1 4-6 0,2 6-3 15,-6 2-3-15,4 5-2 0,0 4 0 0,0 2 1 0,3 4 2 16,-3-1 3-16,3 9 4 0,2-4 3 0,2 1 4 0,-1 3 4 0,3-2 0 16,6-1 5-16,0-2 4 0,2 1 1 0,5-4 4 0,0-5 4 15,5 2 4-15,2-6 2 0,0-1 2 0,5-7-1 0,1 0-1 0,1-3 1 16,-1-4 0-16,6-2 2 0,2-4 3 0,-1-3 1 0,1-4 0 15,1-2 1-15,2-4 0 0,3-1-1 0,-1-1 0 0,4-7-2 16,-6-1 0-16,7-4-3 0,-4-2-2 0,0-3-2 0,1-2-3 0,-1-7-3 16,0 3-3-16,2-6-1 0,-8 0 1 0,1-3-1 0,-2-3 2 15,-4-1 3-15,1 0-1 0,-4-4 1 0,1 3 1 0,-2 0 0 16,-7-3 1-16,0 1 0 0,0 2 2 0,0-2 1 0,-5 5 3 0,4 2-2 16,-4 1-4-16,0 4-8 0,0 7-7 0,0 1-3 0,-4 5-5 0,4 3-2 15,-1 4-2-15,-3 4-1 0,4 4-1 0,-5 3-2 16,5 3-3-16,-3 6-3 0,3 1-1 0,-2 4-2 0,-1 8 2 0,3-1 4 15,-2 9 5-15,2-4 3 0,0 5-1 0,0 1 1 0,0 6-3 16,0-4-5-16,2 2-7 0,1 0-9 0,-1-4-11 0,6 6-13 0,1-5-15 16,3-1-18-16,-2-2-21 0,7 0-23 0,-2 1-26 0,6-5-26 15,1-2-24-15,2-2-57 0,3-1-72 0,7-4-38 0</inkml:trace>
  <inkml:trace contextRef="#ctx0" brushRef="#br0" timeOffset="60005.8102">31121 18198 61 0,'0'-17'466'0,"-4"-2"-69"0,4 2-108 0,-3 6-64 0,3-2-43 0,-5 5-26 16,3 2-15-16,-1-2-11 0,-1 3-8 0,-1 2-19 0,3 3-20 15,-4 5-21-15,0 1-21 0,-2 3-18 0,3 4-13 0,-4 4-8 16,-4 4-7-16,2 2-3 0,0 7-1 0,-3 0 1 0,-1 5 3 0,-1 2 2 15,-3 0 6-15,4 1-3 0,-5 6-5 0,1-2-7 0,-3 0-10 16,5 2-12-16,-2-2-16 0,2 0-20 0,1-2-22 0,-1-1-29 16,7-5-34-16,-3 5-32 0,1-8-38 0,3 1-70 0,1-3-87 0,2-1-39 15</inkml:trace>
  <inkml:trace contextRef="#ctx0" brushRef="#br0" timeOffset="60221.5913">30623 18235 185 0,'1'-5'235'0,"3"2"-103"0,1 2-54 0,2 2-28 0,0 2-8 0,5 4-2 16,-2 1-1-16,7 4-5 0,0 4 1 0,-2 0 0 0,6 4 3 15,-1 5 5-15,1 0 3 0,1 1 3 0,0 6-2 0,2 1-4 0,-5-1-14 16,3 3-16-16,0 0-19 0,-3-1-24 0,3 1-24 0,-2 1-27 15,3-1-29-15,-8 0-30 0,5-1-58 0,-1 0-70 0,3-3-49 0</inkml:trace>
  <inkml:trace contextRef="#ctx0" brushRef="#br0" timeOffset="60433.1409">30570 18608 59 0,'-9'-5'367'0,"3"3"-85"0,-1 2-125 0,5-3-72 0,-1 2-42 0,3 1-24 16,0 0-11-16,5 0-4 0,3 0 2 0,4 0-1 0,-2 0-4 16,4 0 1-16,8 0 0 0,4 0-1 0,-2 0-3 0,8 0-10 0,4-3-15 15,3 0-22-15,2-2-24 0,3 3-25 0,1-4-25 0,1 1-35 0,3 0-38 16,1-3-56-16</inkml:trace>
  <inkml:trace contextRef="#ctx0" brushRef="#br0" timeOffset="61057.0092">32253 17799 302 0,'-8'-14'319'0,"-1"0"-93"0,2 2-55 0,-5 3-35 15,7 4-18-15,-3 2-8 0,4 1-5 0,-1 4-5 0,0 4-12 16,0 1-17-16,0 4-19 0,-2 9-16 0,2 4-9 0,1 0-4 0,-1 6 1 16,0 4 3-16,-3 6 4 0,6 0 4 0,-5 3 1 0,2 5 0 15,0-1-3-15,-4 2-5 0,4 1-2 0,0 1-3 0,-3 3 1 16,2-6-1-16,-2 1 0 0,1 1-2 0,-3-4 0 0,5 1-1 0,0-6 0 15,-4 2 1-15,4-7 2 0,-4-1 3 0,3-3 2 0,1-3 0 16,-1-1 1-16,1-3-1 0,0-5-1 0,-2-1 0 0,2-4 5 0,4 1 6 16,1-4 8-16,-4-4 8 0,4 0 6 0,0-3 5 0,0 2 0 15,4-7-2-15,-4 0-2 0,0-3-2 0,1-6-3 0,-1 2-3 16,4-6-5-16,-3-3-4 0,3-1-9 0,-1-6-9 0,-3-2-10 0,2-5-11 16,1-2-7-16,2 0-6 0,1-3-3 0,2 2-3 0,4-7-3 15,2 7-2-15,1-2-3 0,5 4-2 0,1-2-1 0,1 8 0 16,5 2-2-16,2-4-2 0,4 11-1 0,-1 0-3 0,2 4-1 0,2 5-2 15,0 5-2-15,0 2 1 0,0 4 1 0,-2 4 3 0,-4 1 1 0,6 7 2 16,-5 0 2-16,0 4 3 0,-8 3 5 0,0 1 5 0,2 0 5 0,-9 4 2 16,1 4 3-16,-4-6 4 0,-3 1 4 0,-3 3 1 0,-2-1 4 15,-5-1 3-15,-3 2 5 0,-2-4 3 0,-4 2 2 0,-4 0 2 16,-4-4-5-16,-2 0-5 0,-8-1-8 0,3-2-12 0,-10-1-12 16,-2 0-14-16,0-2-17 0,-5-3-22 0,0-3-31 0,-3-2-35 0,-1-1-49 15,5-2-52-15,-1-2-82 0,0-2-93 0,1-3-45 0,5-3-22 16</inkml:trace>
  <inkml:trace contextRef="#ctx0" brushRef="#br0" timeOffset="65108.1953">34161 15691 20 0,'-22'-3'197'0,"0"3"-8"16,0 0-4-16,3 0-2 0,0 3-3 0,1-2-8 0,4-1-10 0,0 3-14 15,-1-2-13-15,8-1-14 0,-5 0-16 0,4 0-15 0,3 0-13 0,5 0-13 16,0 0-10-16,3 0-10 0,-1-1-8 0,6-2-9 0,6 2-7 16,-1-2-4-16,10-2-4 0,4-2-3 0,7 2-1 0,7-2-3 15,3-1-3-15,7 0-7 0,6 0-7 0,-1-2-9 0,7-2-11 0,4 4-15 16,-4-1-18-16,3 0-23 0,-3 0-25 0,-1-1-31 0,-11 5-36 15,3 1-30-15,-4 0-27 0,-8 4-49 0,-1 4-58 0,-8 0-39 0</inkml:trace>
  <inkml:trace contextRef="#ctx0" brushRef="#br0" timeOffset="65260.7391">34040 16253 65 0,'-1'11'94'0,"-3"-5"0"0,8 5 1 0,-3-6-1 16,8 3-5-16,8-4-8 0,2-1-8 0,3 2-4 0,5-5 1 0,5 3-3 16,11-3-4-16,-5-3-14 0,9 3-16 0,3-5-23 0,-1 2-24 15,2-5-26-15,6 0-31 0,-6 1-28 0,3-2-25 0,3 1-24 0,-6-1-23 16,-2-1-61-16</inkml:trace>
  <inkml:trace contextRef="#ctx0" brushRef="#br0" timeOffset="65522.2626">34593 15671 165 0,'-16'-11'163'16,"3"1"-2"-16,-1 3-6 0,6-1-9 0,3 0-12 0,1-1-12 0,4 1-20 16,4 1-20-16,-3 0-18 0,11-2-13 0,-5-2-16 0,10 2-14 15,0-3-13-15,5 4-11 0,0 0-7 0,6 1-6 0,-4-1-1 0,10 3 1 16,-5 2 1-16,5 1 0 0,-2 4 1 0,1 1 3 0,1 2 2 15,-2 3 2-15,0 7 3 0,-1 2 2 0,-4 2 4 0,1 3 2 0,-3 3 2 16,-1 1 1-16,-3 6 2 0,-8-1 4 0,-2 1 3 0,0 4 3 16,-9-3 1-16,2 4 2 0,-8 1-4 0,-4-2-4 0,-6 5-8 15,-1-4-9-15,-7 0-15 0,-6 4-16 0,-6-6-19 0,-2 2-21 0,-5 3-24 16,0-3-27-16,-5 1-28 0,-1-2-29 0,-3 1-66 0,1-2-84 16</inkml:trace>
  <inkml:trace contextRef="#ctx0" brushRef="#br0" timeOffset="66241.5834">36984 15613 90 0,'-4'-26'158'16,"1"-2"4"-16,-2 1 5 0,-4-1 4 0,4 1-4 0,-3 2-9 0,-3 1-11 0,-1-1-12 15,-1 2-12-15,-3 4-14 0,3-1-10 0,-8 3-11 0,6-2-10 16,-6 7-8-16,3-1-11 0,-4 6-12 0,3 1-11 0,-7 3-9 15,4 3-7-15,2 3-5 0,-9 3-4 0,5 5-2 0,-2 4-2 0,-1 3-2 16,0 6 0-16,3 5-2 0,-4 1 1 0,6 6-1 0,-3 5 0 16,2-2 2-16,8 4 1 0,-2 3 0 0,3 0 1 0,2-1 0 0,6 0-2 15,-1 1-1-15,7-1-3 0,0-7-2 0,7-1 1 0,-1 0 1 16,3-5 0-16,5 1 0 0,-1-7 0 0,1 2 0 0,0-3 1 0,6-5-1 16,-1-3 1-16,0 0 2 0,1-4 2 0,2-5 1 0,-3 3 1 15,3-7 1-15,0 0 1 0,-1-4 0 0,4-4 1 0,1 0 2 16,-2-7-1-16,1 6 0 0,-4-11 1 0,8 4 0 0,-9-6 0 0,2-2-2 15,1-2-1-15,-3-2-1 0,-1-3 0 0,-2 0-1 0,-2-6-1 16,2-2-2-16,-3 4-1 0,-4-5-2 0,2-1-1 0,-2 1-2 16,-1 1-1-16,-1 3-2 0,-2-2-1 0,2 6-3 0,-3 3-5 0,-1 3-5 15,-3 2-2-15,3 5-1 0,-1 2-1 0,-3 6 1 0,0 7 0 16,0 2 1-16,-3 7 2 0,-1 0 3 0,4 10 0 0,-5-1 2 0,3 7 0 16,-1 3 3-16,0 1 4 0,-2 3 6 0,3 1 3 0,-2-3 1 15,1 6 1-15,-2-2-1 0,3-1 1 0,2 0-2 0,-3-1-1 16,-1 0-1-16,4-5-3 0,0-1-5 0,0 0-5 0,4-2-6 0,-1-2-8 15,-1-4-9-15,3-2-10 0,2 1-11 0,-2-2-15 0,3-2-15 0,-1-1-22 16,5-4-26-16,-2-3-27 0,8 1-27 0,-5-4-26 0,6 1-25 16,1-6-54-16,-1 1-66 0</inkml:trace>
  <inkml:trace contextRef="#ctx0" brushRef="#br0" timeOffset="66598.9249">37376 15415 12 0,'-2'8'39'15,"-5"-2"0"-15,7 1 0 0,0-3 0 0,0-1 0 0,7-2-2 0,0-1-2 16,2 0 1-16,4 0 0 0,8 0 3 0,-3-1 4 0,5-2-1 15,0-1-1-15,8-3-8 0,2 6-12 0,2-4-18 0,1-3-23 0,7 2-23 16,-6 0-23-16,4-1-24 0,-2 3-26 0,2 0-59 0</inkml:trace>
  <inkml:trace contextRef="#ctx0" brushRef="#br0" timeOffset="67372.7401">37142 14722 49 0,'12'-8'64'0,"2"-5"-11"0,1 2-10 0,6 2-11 15,1 1-7-15,-2 2-9 0,2 1-6 0,7 1-7 0,-1 4 0 0,-1 0-2 16,-3 0-3-16,3 4-5 0,2 4 0 0,-8 3 3 0,1-2 1 15,0 7 6-15,-2 0 3 0,-6 2 8 0,-4-1 3 0,-1 4 3 0,-4-1 6 16,-5 7 4-16,-3-2 6 0,-4 1 5 0,-5 0 4 0,-2 5 6 16,-3-2 2-16,-3 1 0 0,-3-1-1 0,-2 2 0 0,-6 2-4 15,4-7-3-15,-2 3-3 0,-2-1-3 0,4-3-4 0,-7-1-4 0,7 1-4 16,3-5-4-16,-2-2-6 0,4 1-8 0,3-5-6 0,0 1-5 16,6-2-5-16,1-4-5 0,2-1-6 0,4 0-4 0,0-4 0 0,4 1-1 15,-1 0 2-15,3-2 1 0,3-3 1 0,-1 3 3 0,4-3 4 16,1 0 1-16,2-3 5 0,4 0 1 0,5 1 3 0,0-3 3 0,4 1 2 15,4-7 3-15,3 3-1 0,-2-1-1 0,7 0-3 0,-1-2-3 16,1-2-8-16,0 4-10 0,0 2-15 0,2-5-17 0,-4 4-20 0,4 0-21 16,0 0-21-16,0 4-19 0,-4-1-51 0</inkml:trace>
  <inkml:trace contextRef="#ctx0" brushRef="#br0" timeOffset="67721.3321">38646 15648 52 0,'-10'0'452'0,"-2"-4"-51"0,5 4-82 16,1-1-58-16,0-2-45 0,1 3-29 0,2-2-19 0,3-1-22 15,0 1-19-15,5-1-24 0,2 0-26 0,1-1-23 0,3-1-22 0,6 3-23 16,-2-4-23-16,11-1-23 0,-3 0-26 0,5 4-27 0,6-2-30 15,-2 0-30-15,4 1-30 0,0 1-28 0,0 0-27 0,-4 3-48 0,4 3-63 16,-5 0-42-16,-1 1-35 0</inkml:trace>
  <inkml:trace contextRef="#ctx0" brushRef="#br0" timeOffset="67873.4036">38358 16059 138 0,'-12'0'411'0,"5"0"-3"0,-1 0-90 0,4 0-134 0,4 0-75 0,4-4-45 16,4 3-22-16,3-6-12 0,2 6-10 0,13-5-10 0,-2 1-19 16,3-3-22-16,9 3-29 0,5 0-32 0,3-1-34 0,4-1-36 15,-2 1-71-15,3 2-88 0,4-1-45 0</inkml:trace>
  <inkml:trace contextRef="#ctx0" brushRef="#br0" timeOffset="68305.7677">39687 15691 126 0,'-5'-3'398'0,"-2"-1"-1"0,5 3-97 0,-1 1-144 0,3 0-72 15,-2 1-33-15,2-1-19 0,0 4-9 0,0 0-3 0,2-1-1 0,-2 1 4 16,5 1 2-16,-2 2 8 0,2-2 6 0,0-2 6 0,4 2 6 15,-4 0 5-15,3 0 4 0,4 1 3 0,-1-5 2 0,2-1 2 16,1 3 1-16,3-3 0 0,0-3-1 0,-2 3 0 0,2-1-2 0,2-5-3 16,2-1-2-16,-3-1-3 0,1 1-6 0,0-2-6 0,1-2-6 15,-4-2-7-15,4 5-4 0,-4-7-3 0,-3 3-1 0,-1-2-2 0,-2 2 0 16,-1-3-2-16,-4 0-1 0,-2-5-3 0,1 4-2 0,-8-4-2 16,1 4-2-16,-2-3-3 0,-4-1-3 0,3-1-3 0,-3 1-3 15,-5 0-4-15,-3 4-3 0,0-1-4 0,2 4-3 0,-2 1-2 16,-2 4-2-16,-1 4-2 0,-2 3 1 0,3 2 0 0,-5 1 0 0,-2 8 2 0,4 2 1 15,-2 4 1-15,-1 2 2 0,1 7 1 0,-2 6 4 0,2 1 3 16,-1 0 4-16,3 8 2 0,-1 1 3 0,8 2 3 0,-5 1 0 16,4 4 0-16,3-4-2 0,-1 0-1 0,2 1 2 0,7-3-2 0,0-2 0 15,5-1-1-15,0-6 0 0,5 3-2 0,3-4-2 0,3-2-4 16,2-4-4-16,8-3-8 0,-1 1-10 0,2-6-14 0,4 0-16 0,5-6-19 16,-2 0-25-16,6-4-36 0,1-4-45 0,5-4-58 15,2 0-66-15,0-4-61 0,4-4-56 0,-2-4-27 0</inkml:trace>
  <inkml:trace contextRef="#ctx0" brushRef="#br0" timeOffset="68922.3916">42471 15633 34 0,'0'0'200'0,"-1"2"-38"0,-3 3-20 16,-1-1-5-16,0 2-5 0,-7 0 0 0,2 6-3 0,-7-4 2 0,-2 8 0 15,-1 0 1-15,-4-3-1 0,-7 6-8 0,4-5-10 0,-6 3-18 16,-2-1-18-16,-1 4-16 0,-3 0-15 0,1-4-11 0,-6 1-9 0,3-2-5 16,0 3-2-16,-4-8-2 0,5 5-1 0,-5-3-3 0,6 1 1 0,1-5-1 15,3 4 0-15,-5-6 0 0,8 1 4 0,1-2 0 0,4-2 1 16,1 0-2-16,4-3-3 0,7 0-7 0,-2 0-10 0,7-6-10 15,-2 1-13-15,3-4-9 0,8 1-10 0,1-4-10 0,1-4-7 0,8 0-9 16,3-4-9-16,1 0-9 0,3-7-10 0,6-1-4 0,3-5-7 16,-1 3 1-16,4-6 2 0,6-1 5 0,-2-3 6 0,4 1 6 15,0-2 5-15,3-3 6 0,-3 4 5 0,1-4 6 0,-1-1 8 0,0 0 7 16,-4-1 10-16,2 5 8 0,-10-1 6 0,4 1 7 0,-6 1 4 0,-2 1 4 16,-6 0 6-16,-4 5 6 0,-1 2 6 0,-4 1 5 0,-5-1 4 15,0 5 2-15,-2 4 2 0,-5 0-1 0,-1 4 2 0,-3 0 0 16,1 6 0-16,-3-2 1 0,-8 7 1 0,2 0-1 0,1 3-2 0,-3 5-3 15,-3 0-3-15,2 3 1 0,0 3-2 0,-2 5 0 0,2 5 0 0,0 1 2 16,-4 2 2-16,4 8 4 0,7 1 1 0,-6 4 2 0,6 5 4 16,1 2 3-16,2 2 3 0,4 7 3 0,6 2 0 0,-3 0-1 15,5 4 1-15,2-1 2 0,3 5 1 0,1-3-1 0,5 1-3 0,-1-1 0 16,5 1-2-16,-1-1-5 0,1-2-8 0,-1-1-9 0,6-5-12 16,-4 1-14-16,4-1-15 0,-1-5-21 0,0 1-22 0,-1-6-27 15,3-1-32-15,-2-2-46 0,-1-3-55 0,3-1-52 0</inkml:trace>
  <inkml:trace contextRef="#ctx0" brushRef="#br0" timeOffset="69406.5162">43230 14888 29 0,'0'-30'329'0,"0"6"-64"0,-1 1-76 0,1 2-38 16,-4 8-21-16,2-2-12 0,2 5-6 0,-3 2-4 0,0 4-4 16,3 4-12-16,0 2-15 0,-2 6-14 0,2-1-12 0,-3 8-10 15,-1 3-4-15,2 5 0 0,-1 9 4 0,3-1 6 0,-2 2 8 0,-4 8 8 16,4 1 7-16,-2 3 4 0,3 3 3 0,-6-2-3 0,5 0-3 16,-3 2-6-16,-2 0-6 0,2 0-5 0,-3 0-4 0,2-2-5 0,-2-1-3 15,-1-3-6-15,4-4-5 0,-3 5-2 0,3-5-5 0,-4-4-1 16,4-1-3-16,0-4-3 0,0-2-2 0,-2-2-1 0,5-7 0 15,-1 2 0-15,-1-4 2 0,-1 0 4 0,5-7 6 0,-1 0 7 0,1-1 5 16,0-3 4-16,0 0 0 0,0-5 2 0,0 0 0 0,0-5-1 16,0 0-1-16,0-4-3 0,0-4-2 0,0-3-3 0,1-4-6 0,-1 0-8 15,5-8-10-15,2 1-12 0,-2-2-14 0,4-3-10 0,-1 1-10 16,-1-1-6-16,7 3-9 0,1-2-4 0,1 3-4 0,1 5-1 16,1 0-4-16,1 5-1 0,3-1 1 0,-1 5 0 0,1 6 1 0,2 1 4 15,-2 2 6-15,0 5 5 0,0 1 7 0,1 8 6 0,-5 1 6 0,1-1 5 16,1 7 5-16,-6 0 3 0,0 5 4 0,-1-2 3 0,-2 4 3 15,1 2 4-15,-7-4 4 0,0 4 4 0,-2 0 1 0,-3 0 2 16,0-2 4-16,-7 2 3 0,2-2 2 0,0-1 1 0,-5 1 0 16,-2-3 1-16,-2-4-1 0,-3 4-3 0,2 0-5 0,-6-3-7 0,3-1-11 15,-4-2-12-15,-1-2-16 0,1 0-22 0,-2 0-29 0,-1-5-36 16,4-2-43-16,-1-1-46 0,0 1-51 0,0-5-69 0,5 0-77 0,0-1-38 16,3-4-19-16</inkml:trace>
  <inkml:trace contextRef="#ctx0" brushRef="#br0" timeOffset="69743.9915">43849 14570 104 0,'0'-24'326'0,"5"3"-120"16,2 1-63-16,0 0-34 0,0 2-14 0,1 1-7 0,3 6-4 0,-1-6-1 15,5 6-12-15,-1 1-18 0,0 0-18 0,1 3-18 0,-1 1-9 16,3 4-6-16,0-1-3 0,-2 3-3 0,-1 3 1 0,1 2 0 0,-5 0-1 16,0 5 0-16,-1 1-2 0,3 1-1 0,-10 4 1 15,4 3-1-15,-6 1 1 0,0-2 2 0,-6 4 0 0,1 1 1 0,-6 2 2 16,-1-2 4-16,2 0 5 0,-4 2 4 0,1-4 5 0,-8 6 5 0,6-6 1 16,-5 3 2-16,4-6 3 0,-1 3 1 0,0-1 2 0,3-3 0 15,1-2 1-15,4 1-1 0,2-3-1 0,-1-3-5 0,1 0-3 0,2-2-4 16,5-1-2-16,-2-3-3 0,4 2 4 0,3-1 3 0,2-3 5 15,-2 2 3-15,5-1 2 0,4-3 2 0,3 3 1 0,5-3-2 0,4 0-5 16,3-3-7-16,5 3-14 0,2-3-19 0,5-1-26 0,-4-1-31 16,11 0-44-16,-4-2-52 0,-1 2-81 0,5 0-100 0,-2 0-53 15,1 0-33-15</inkml:trace>
  <inkml:trace contextRef="#ctx0" brushRef="#br0" timeOffset="69981.4383">45096 15573 250 0,'-21'0'459'0,"8"-1"-7"0,3-3-6 15,1 3-108-15,1-2-162 0,6-2-85 0,2 1-48 0,5 2-23 16,5 1-9-16,2-4-9 0,3-2-8 0,6 3-8 0,3 0-13 15,3-1-12-15,7-2-11 0,2 3-16 0,2-1-15 0,1 3-20 0,2 0-21 16,-2-1-21-16,2 1-20 0,-5-1-21 0,1 3-22 0,-3 0-19 0,-6 0-14 16,2 3-47-16</inkml:trace>
  <inkml:trace contextRef="#ctx0" brushRef="#br0" timeOffset="70124.3057">45161 15935 220 0,'-2'4'339'0,"-3"1"-92"0,5-2-54 0,2 0-39 16,3-3-23-16,3-3-11 0,4 0-21 0,4 2-24 0,4-4-32 16,2-3-35-16,5 2-40 0,2 0-41 0,6-5-43 0,2 2-44 0,2-2-77 15,-1 2-97-15,6-1-49 0</inkml:trace>
  <inkml:trace contextRef="#ctx0" brushRef="#br0" timeOffset="70573.3681">46363 15317 111 0,'-10'-5'407'0,"1"1"0"16,-3 1-83-16,7 3-128 0,-3 0-70 0,6 0-41 0,-5 3-21 15,2 1-7-15,0 1-1 0,2 2 3 0,1 1-1 0,-3 1 1 0,5-2 0 16,-4 6 4-16,4-4 2 0,0 4 0 0,0 0-2 0,4 0-2 15,-3 1-5-15,3-1-6 0,1-1-1 0,0 0-2 0,4 0 0 0,-1 1 1 16,2-4 0-16,2 1 0 0,-2 0 3 0,8-4 0 0,-5 2 0 16,4-4 1-16,-3 3-1 0,5-6-1 0,-2 3 1 0,1-4 1 15,1 0-2-15,2-4 0 0,-3 3-3 0,-1-2-1 0,2-1-2 0,-3-4-1 16,1 3-3-16,-4-3 0 0,1-1-2 0,-2-1-1 0,-2 0-2 16,2-3-1-16,-7 0-3 0,4-3-3 0,-8 0-3 0,3 0-2 15,-1-4-4-15,-3 2-2 0,-3-4-3 0,-1 2-3 0,-1-3-2 0,-3 6-3 16,-1-2-4-16,-1 2-3 0,-2 2-2 0,-2 3-4 0,-1-1-1 15,-2 6 0-15,-5 3-2 0,0 0-1 0,-2 9-1 0,-7 1-3 0,0 3 0 16,-4 6 0-16,6 3-1 0,-7 4 1 0,0 3 2 0,0 3 3 16,2 8 1-16,2-2 1 0,-1 3 1 0,6 3 2 0,-2-1 2 0,9 3 1 15,-3 1 2-15,6-4 1 0,0 1 1 0,7 2 0 0,-2-8 3 16,10 2 1-16,2-3-1 0,2 0 1 0,5-4-5 0,3-1-6 0,7-3-11 16,2-1-16-16,3-4-17 0,5-1-20 0,4-3-20 0,1-4-21 15,8-3-24-15,-4 2-26 0,6-7-45 0,1 0-56 0,-1-4-86 16,3 0-102-16,3-7-46 0,1 0-19 0,-3-2-3 0</inkml:trace>
  <inkml:trace contextRef="#ctx0" brushRef="#br0" timeOffset="70698.8132">47190 15703 230 0,'-5'-7'280'0,"3"7"-110"0,2 0-150 0,0 0-140 15,0 0-136-15</inkml:trace>
  <inkml:trace contextRef="#ctx0" brushRef="#br0" timeOffset="81925.2464">28948 17836 47 0,'-5'-4'146'15,"-4"-2"-35"-15,-2 2-15 0,2 1-7 0,2 3 1 0,-1 3 6 16,-4 1 0-16,1 2 1 0,0 1-5 0,-5 3-8 0,3 5-7 15,-4 2-6-15,3 3-2 0,-3 5-1 0,1 3 1 0,3 3 2 0,-4 2-4 16,0 10-3-16,3-2-6 0,0 6-10 0,4 2-2 0,-3 5 3 0,1 3-1 16,3 2 0-16,4 6-1 0,0-1-5 0,1 7 0 15,4-3-3-15,4 4 0 0,-2-4-5 0,6 5 0 0,1-2-1 0,3-1-4 16,1 3-4-16,3-9-17 0,6 4-24 0,3-4-25 0,3-3-27 16,2-2-35-16,3 0-36 0,4-5-35 0,-1-4-35 0,7-1-63 0,-1-7-78 15,3-1-46-15,4-5-32 0</inkml:trace>
  <inkml:trace contextRef="#ctx0" brushRef="#br0" timeOffset="82574.5249">32407 17799 196 0,'6'-8'169'0,"-4"2"-27"0,1-1-12 0,-1 0-1 0,5 1 0 0,-2 0 5 15,0 2-6-15,0-1-9 0,4 3-13 0,-4-4-16 0,4 4-11 16,-4 0-9-16,3 0-7 0,1 2-7 0,3 0-5 0,-2 2-6 0,7 2-5 15,-3 4-3-15,1 0-3 0,2 0-4 0,2 9 0 0,1-1-2 16,2 4 0-16,-3 3-1 0,3 1 0 0,-3 0 1 0,3 9 1 0,0-1 2 16,-3 3-2-16,0 0-3 0,-2 6-3 0,-3 0-2 0,3 2-5 15,-7 5-1-15,2-1 1 0,-4 2 2 0,-1 0 3 0,-3 4 3 0,-4 1 1 16,0-3 0-16,-4 4 1 0,-1 0-2 0,0-1 2 0,-5 1 2 16,-2-3 1-16,-2 2 0 0,-3-2-3 0,-2 1-7 0,2-5-13 15,-3 4-18-15,-2-2-24 0,-1-4-25 0,-2 6-32 0,-2-6-39 0,3 0-46 16,-2-1-51-16,-1-3-74 0,0-1-84 0,-1-2-44 0,3-5-23 15</inkml:trace>
  <inkml:trace contextRef="#ctx0" brushRef="#br0" timeOffset="83108.3817">33066 17271 122 0,'9'-18'304'15,"3"-2"-109"-15,-2 3-60 0,7 2-35 0,-3 1-20 0,3-1-14 0,-2 7-4 16,6-3-3-16,-6 6-5 0,4 4-7 0,-2 1-11 0,5 1-11 15,-5 7-4-15,-2 0-4 0,3 4-3 0,-5 4 2 0,1 0 1 0,-2 4 2 16,-5 5 3-16,-1-2 5 0,-4 8 6 0,-2 2 5 0,-2-2 7 16,-4 5 6-16,-5 0 4 0,-2-1 5 0,-4 2 2 0,1-1 2 0,-4-3 1 15,-2 2 4-15,1-7 3 0,1 7 3 0,-2-9 1 0,3-1 1 16,2-3-1-16,1 1 0 0,3-7 0 0,1 3 1 0,-2-6 2 16,6-3 3-16,3-2 2 0,1 0 3 0,4-1 0 0,0-5 0 15,7 1-1-15,1-1-3 0,6-2-2 0,0-2-2 0,5-1-2 0,4-2 1 16,6 1-4-16,4-4-3 0,6 3-6 0,-5-2-6 0,10 1-8 0,-3-6-4 15,4 4-7-15,-1-4-5 0,2 3-4 0,-2-2-1 0,-3 2-2 16,4-1 0-16,-4 3-3 0,1-3-4 0,-4 0-3 0,-2 2-2 0,-1 1 0 16,-4-3-2-16,0 5 2 0,-4-2 1 0,-3 3 2 0,-2-1 2 15,4-2 4-15,-11 2 4 0,-1 2 4 0,-1-1 4 0,3 4 5 16,-6-1 4-16,-2-2 3 0,1 3 3 0,-7 0 2 0,3 0 1 0,-2 0 1 16,-3 0 0-16,0 0-4 0,0 0-1 0,0 0-4 0,0 0-4 15,0 0-5-15,0 0-5 0,0 0-5 0,0 0-4 0,0 0-4 0,-3 0-3 16,3 0-5-16,-2 3-5 0,-1-3-10 0,3 1-12 0,-2-1-19 15,-1 4-21-15,-1-4-32 0,-1 3-34 0,3 1-43 0,-1 1-48 16,0-1-90-16,3 4-114 0,-2-4-84 0,-2 4-75 0,4 2-35 16,0-3-16-16,4-2-6 0,-2 3 5 0</inkml:trace>
  <inkml:trace contextRef="#ctx0" brushRef="#br0" timeOffset="83901.6827">34705 18273 127 0,'-13'0'112'0,"-1"0"-7"15,7-4-2-15,-1 1 3 0,1 3 0 0,7 0-2 0,0 0-3 16,3 0-6-16,2-1-5 0,4-3-4 0,5 4-6 0,4-1-7 0,5 1-5 16,5-3-5-16,7-1-5 0,0 1-8 0,10-2-6 0,2 3-8 15,5-4-8-15,4-1-7 0,-1 3-17 0,2-4-21 0,1 3-24 16,2-3-29-16,0 1-33 0,-2 6-35 0,-2-6-34 0,-5 2-35 0,4 1-56 16,-7 4-70-16</inkml:trace>
  <inkml:trace contextRef="#ctx0" brushRef="#br0" timeOffset="84064.5087">34884 18624 245 0,'12'-5'279'0,"2"-6"-79"0,1 4-95 0,11-5-52 0,-1 1-31 0,8 1-13 15,-1-6-6-15,9 4-4 0,2 0-4 0,-1-3-16 0,8 3-18 16,-1 1-31-16,8 1-34 0,1 0-59 0,-4 2-73 0</inkml:trace>
  <inkml:trace contextRef="#ctx0" brushRef="#br0" timeOffset="84907.3708">37662 18018 200 0,'-5'-18'193'0,"0"1"-22"16,-3-3-10-16,-1 0-3 0,1-1-5 0,-1 0-5 0,-1-2-9 15,-2 1-12-15,-2 0-15 0,-1 1-16 0,0-1-15 0,-1 1-11 0,-1 1-11 16,0 3-8-16,-2 0-7 0,2 3-5 0,-1-1-3 0,-1 3-3 15,0 4-5-15,-1 4-3 0,1 3-4 0,-3 2-2 0,-1 3-2 16,1 4-2-16,0 4-3 0,2 4-2 0,-6 1-1 0,2 5-1 0,-1 2-1 16,-1 9-1-16,6 0 0 0,-3 1-3 0,1 6 0 0,3 0-4 15,2-1-1-15,0 6-1 0,4-1-1 0,2 1-3 0,0-2 0 16,5 2-1-16,1-2 1 0,2 0 1 0,3-2 0 0,5-2 3 0,2-2 2 16,-2 2 2-16,5-6 2 0,2-2 2 0,2 1 1 0,1-4 2 15,0-4 2-15,1-5 3 0,-3 1 1 0,8-4 2 0,-6-3 0 0,4-1 0 16,-2-1-2-16,2-7 0 0,1 1-3 0,-1-2-2 0,0-6-1 15,3 2-3-15,-2-4 1 0,-1-6 0 0,0 2-2 0,0-6 1 0,1-4-2 16,-1 3-1-16,-2-4 1 0,2-3 0 0,-2-2 1 0,-4 1 1 0,3-4 1 16,-3 0 3-16,1-1 0 0,1-5 0 0,-1 1 1 0,-4 2 0 15,1-1 0-15,4-2-1 0,-5-1-1 0,0 5-1 0,-1-1-2 16,3 1 0-16,-4 0-2 0,-1 2 0 0,2 5 0 0,-1 0-2 0,1 3-2 16,-4 3-2-16,0-1-3 0,2 6-4 0,-5 0-5 0,-2 1-3 15,3 6-2-15,-3 0-2 0,0 5-1 0,0 0-2 0,-3 0 0 0,3 5-1 16,-2 6-1-16,2-2 0 0,-7 6 1 0,5 1 1 0,-1 3 1 15,1 2 3-15,-5 7 1 0,-1 0 5 0,3 0 2 0,3 4 1 16,-5 4 3-16,2-4 1 0,3-1 1 0,2 8 1 0,-3-8 0 0,3 4 1 16,0-4 3-16,3 2 2 0,-1-3-2 0,3 0-4 0,2-7-6 15,-2 5-8-15,5-1-10 0,-1-4-8 0,3-3-17 0,1 0-19 16,1-3-25-16,-4 0-25 0,9-2-31 0,-2-3-34 0,2-2-37 0,1 1-39 16,3-4-45-16,-5-2-50 0</inkml:trace>
  <inkml:trace contextRef="#ctx0" brushRef="#br0" timeOffset="85241.2274">38193 17518 20 0,'0'-20'274'0,"0"0"-88"0,3 2-49 0,2 6-27 16,0-1-15-16,7-3-8 0,-1 5-9 0,2 3-5 0,4 2-14 15,0 0-19-15,2 2-16 0,3-1-16 0,0 5-9 0,-3 3-4 16,5-1 1-16,-3 2-2 0,1 3-1 0,-7-2 2 0,5 7-2 0,-4-4 1 16,-3 7 0-16,-1-2-2 0,-3-1 0 0,-2 6 0 0,-4-1 1 15,1-1 2-15,-8 4 0 0,-1 1 3 0,-3 2-1 0,-3-1-1 0,-6 0 0 16,0 1-3-16,-5-2 0 0,0 3 2 0,-2-3-1 16,-3 2 1-16,-1-4 0 0,1-3 0 0,-2 4 0 0,2 0-2 0,5 0-1 15,-2-7-1-15,5 3-1 0,-1-5 0 0,6 0 1 0,0-2 1 0,4-1 3 16,3-1 7-16,2 1 2 0,5-2 4 0,0-3 4 0,5 2 5 0,4 1 3 15,4-5 4-15,4 3-1 0,2-4-4 0,9 3-8 16,2-3-10-16,4 0-19 0,7-3-25 0,4 3-29 0,1-4-31 0,3 3-42 16,4-2-48-16,-2 0-53 0</inkml:trace>
  <inkml:trace contextRef="#ctx0" brushRef="#br0" timeOffset="85523.8634">39603 17968 185 0,'-5'-5'423'0,"3"0"-71"16,-1 1-105-16,-1 0-66 0,-1 3-44 0,4-2-24 0,-3 3-17 0,-1 0-9 15,-2 3-9-15,2-2-14 0,-3 4-16 0,2 3-12 0,-4 1-9 16,-2 2-6-16,2 3-1 0,-2 2-5 0,-1 4-1 0,-3 0-1 0,-1 5 3 15,0-1 0-15,-2 3 1 0,1 1 0 0,-5 4-1 0,5-3 0 16,-5 3-1-16,-2-1-2 0,3 5 0 0,0-2-5 0,-2 0-5 0,1 2-9 16,1-2-7-16,-3 1-15 0,6 0-16 0,-3 0-21 0,6-4-24 15,-4 1-29-15,5 1-34 0,-2-4-36 0,3 1-37 0,2-1-61 16,-2-1-73-16,8-4-36 0</inkml:trace>
  <inkml:trace contextRef="#ctx0" brushRef="#br0" timeOffset="85742.8855">38943 18087 288 0,'0'-13'387'0,"0"4"-77"0,0 2-113 0,4-1-67 15,-1 3-42-15,-1 1-23 0,3 2-13 0,3 2-6 0,-1 2-4 16,0 3-12-16,5 2-14 0,-2 2-9 0,4 3-8 0,3 3-3 15,0 0 0-15,-2 2 0 0,6 4 0 0,-6 2-2 0,7 2-2 0,-1-2-7 16,-6 1-11-16,4 4-16 0,3 0-17 0,-2-1-24 0,-4-1-23 16,6 1-29-16,-2 4-31 0,-4-2-40 0,4-2-47 0,1-3-48 15</inkml:trace>
  <inkml:trace contextRef="#ctx0" brushRef="#br0" timeOffset="85960.3223">38825 18473 181 0,'-3'-6'282'0,"6"1"-103"15,1 3-62-15,4-3-42 0,-1 3-20 0,7-1-11 0,3-2-7 0,5 4-3 16,4-3-14-16,1 1-18 0,2-1-23 0,7 1-21 0,6 2-28 15,1-4-30-15,1 2-29 0,6-1-27 0,-1-1-59 0,6 3-73 0</inkml:trace>
  <inkml:trace contextRef="#ctx0" brushRef="#br0" timeOffset="86491.2615">40258 17762 190 0,'-10'-14'350'0,"-2"-3"-60"0,3 4-75 0,2-2-41 0,1 6-22 0,-1-2-15 16,0 3-7-16,2 1-12 0,0 2-11 0,1 4-17 0,3-2-22 15,-6 3-19-15,7 3-19 0,-2 2-11 0,-1-2-8 0,3 9-4 0,-2 0-6 16,2 2-1-16,-3 3 1 0,3 3 5 0,0 1 3 0,0 7 6 15,0 4 5-15,0-3 2 0,0-2 2 0,0 9 1 0,0 0-1 16,0-2 0-16,0 3-3 0,0 0-1 0,0-3-5 0,0 4-1 0,0-3-4 16,0-1-2-16,0 0-3 0,0 2 0 0,0-1-3 0,0-4-1 15,0 1 2-15,0-2-1 0,0-1 0 0,0-1 0 0,0-4 1 0,0 1 0 16,-4-3 1-16,4-3 3 0,0 1 1 0,0-7 3 0,0 0 4 0,0-4 5 16,0 2 5-16,0-4 3 0,0 0 2 0,0-4 1 0,0-3-1 15,0 0 1-15,4 0-1 0,-1-7 1 0,-3 2 2 0,2-6-1 16,1 0-2-16,-1-5-3 0,5-1-2 0,-6-6-5 0,6 2-4 15,0-4-5-15,1-3-4 0,1 5-3 0,1-9-2 0,-1 4-2 0,4 0-2 16,1 1-5-16,1 3-4 0,1-4-3 0,1 4-4 0,0 6-4 16,2-2-3-16,3 7-3 0,-7 0-2 0,7 1-2 0,0 4 1 15,1 1-1-15,-1 2 1 0,0 5 1 0,2 4-1 0,1 0 2 0,-1 5 2 16,2 1 2-16,-2 3 2 0,-2 0 1 0,5 3 3 0,-5 3 0 16,4 1-1-16,-2 1-1 0,-4 2 2 0,2 2-1 0,-3 0-2 0,-2 0-1 15,-1 1 1-15,-3 0-1 0,-1-2-2 0,-2 0-1 0,-1 0 1 0,-4 1-2 16,-5-2 0-16,0-1-2 0,-5 1 1 0,-4-3-4 0,-4 3-8 15,-4-3-7-15,-2 0-10 0,-3-4-15 0,-5 1-17 0,-1-2-20 16,-4 0-24-16,-2-1-28 0,-2 0-28 0,0-2-52 0,-1-4-60 0,1-3-43 16</inkml:trace>
  <inkml:trace contextRef="#ctx0" brushRef="#br0" timeOffset="86991.7165">41136 17488 131 0,'14'-15'252'0,"-1"2"-112"0,-2 4-60 0,1-3-32 0,1 1-15 15,1 3-6-15,0 3-3 0,3 2 2 0,-4-2 0 0,1 5-2 16,0 0-7-16,-4 0-10 0,7 5-5 0,-4-2-8 0,1 2-1 15,-4 3 0-15,4 3 2 0,-6 1 0 0,4 0 4 0,-3 3 5 0,-7 2 3 16,3 3 6-16,-5 0 6 0,0-1 8 0,-2 5 7 0,-3-1 6 16,-2 0 7-16,-3 0 10 0,-2 5 6 0,2-1 6 0,-4-6 7 15,0 4 4-15,1-7 2 0,-4 7 2 0,7-3-1 0,-4-3 0 0,0-2-4 16,2-2 0-16,2-2-1 0,2-1 1 0,2-3-1 0,0-1 2 0,6 1 0 16,0-2 1-16,0-3 1 0,6-1 3 0,1 2-2 0,5-5-3 15,2 0-3-15,3 0-1 0,5 0-5 0,2 0-4 0,3-5-5 16,0 2-7-16,9-1-5 0,-2-3-9 0,4 2-7 0,-2 1-8 0,5-4-7 15,1 0-6-15,-1 4-4 0,-3-4-3 0,3 4 0 0,1-4 0 0,-6 3 1 16,2 3 1-16,-3-2-1 0,5-2 0 0,-5 1-1 0,-2 0 1 16,-2 0 0-16,-1 2-2 0,-2-1 0 0,-6 3-3 0,2-6 0 15,-6 6 0-15,3-3-4 0,-8 4 0 0,-2-1-2 0,2-2-1 0,-4 3 0 16,-1 0-2-16,1 0-1 0,-7 0-1 0,4 0-1 0,-4 0 0 16,-2 0-3-16,0 0 0 0,0 0-2 0,0 0 1 0,0 0-1 15,0 0-1-15,0 0 2 0,0 0 0 0,0 0 2 0,-2 0 0 0,2 3 3 16,-3-2 2-16,0-1 0 0,3 4 0 0,-2-3 0 0,2 2 1 15,-3 1-6-15,1-3-3 0,2 4-9 0,-4-3-10 0,1 0-13 16,1 4-16-16,-5-1-21 0,2 0-24 0,4-1-35 0,-11 1-40 0,7 3-43 16,-4 0-47-16,-1-3-66 0,-2 3-76 0,-2 3-36 0,1-3-14 0</inkml:trace>
  <inkml:trace contextRef="#ctx0" brushRef="#br0" timeOffset="88492.6399">20162 10972 60 0,'-34'-14'76'16,"-2"-1"-1"-16,0 3-1 0,-1-1 1 0,-4 1-6 0,-2-1-5 16,1 1-5-16,-6 2-7 0,-1 2-8 0,-1 1-10 0,-4 2-9 0,1 1-10 15,-5-3-7-15,-2 7-6 0,-3 0-7 0,-4 0-7 0,1 7-7 0,-2 1-5 16,1-1-2-16,-3 2 2 0,0 4 1 0,-1 1 7 0,2 1 7 16,-2 3 8-16,3 2 9 0,-2 0 8 0,2 1 6 0,1 4 8 15,-1 0 8-15,1 0 8 0,2 2 7 0,-1-3 5 0,3 6 4 0,-4 0 2 16,4 2 1-16,-3 0-2 0,3 3-4 0,0-2-4 0,-1 7-3 15,1-2-2-15,5 4-3 0,-1 1-3 0,1 0-3 0,0 3 0 0,5 2-3 16,2 5-1-16,1-2-1 0,3 4-2 0,0 0-4 0,3-1-3 16,7 1-2-16,-3 5-1 0,5-5-3 0,2 2-1 0,4 2-2 15,2-3-1-15,3 0-3 0,2-1-3 0,5 2-3 0,1-3-4 0,5 3 1 16,2-4 2-16,4 1 2 0,1-1 3 0,4-2 4 0,4 0 5 16,1-1 3-16,7-1 4 0,2-3 3 0,4 2 4 0,1-2 6 0,7 0 4 15,4-5 4-15,3 2 7 0,3-4 3 0,3 1-1 0,3-3 1 16,3-3-2-16,4-1-3 0,6 0-2 0,1-5-2 0,-1-1-3 0,4-3-2 15,4 3-2-15,-1-6-5 0,1-1-6 0,3-1-3 0,-1 0-7 16,2-5-5-16,1-2-5 0,-2-1-3 0,6-2-1 0,0-2 0 0,-1-2 0 16,6 2 0-16,0-7 1 0,0-3 0 0,3-2 0 0,5-3 1 15,0 1 0-15,4-5 2 0,-2 0 1 0,5-4 0 0,0-2 3 0,2 1-2 16,0-4-2-16,-1-3-3 0,-2 0-3 0,3-1-4 0,-6-2-6 16,-1-2-2-16,-1-2-4 0,-1 2-4 0,-5-4-3 0,-3 3-3 0,-2-6-4 15,-5 1 1-15,0-2 0 0,-6 1 5 0,1 1 4 0,-9-3 3 16,2 0 4-16,-1-3 2 0,-6 1 4 0,-2 2 4 0,1-2 3 0,-6-1 4 15,-3 2 4-15,0-1 2 0,-5 1 6 0,0-1 0 0,-2 0 0 16,-2 3-3-16,-5 1-1 0,-1 0-2 0,-2 0-3 0,-2 2-1 16,0 0-1-16,-3-5-1 0,-2 7 0 0,0-2-1 0,-3 0-1 0,-4-1-2 15,2 0 0-15,-5-2-1 0,1 1-2 0,-4 3-2 0,-1-5-2 16,-3 0-1-16,-3-1-2 0,-2 3 0 0,-2-4-2 0,-4 0-3 0,1-2-4 16,-5 0-3-16,1 2-3 0,-5-1-3 0,-4-2 0 0,-3-1-4 15,-1 2-4-15,-4 1-1 0,-5-3 2 0,0 6-1 0,-5 0-1 0,-3 2-2 16,-5 0-3-16,-1 5-3 0,-4 2-1 0,-4 1-4 0,-5 5-6 15,-1 1-6-15,-4 8-8 0,-2-2-12 0,-6 8-13 0,-5 3-18 16,3 2-18-16,-6 6-22 0,3 2-23 0,-5 2-23 0,4 4-22 0,-1 4-25 16,6 2-27-16,2 5-47 0,2 1-57 0</inkml:trace>
  <inkml:trace contextRef="#ctx0" brushRef="#br0" timeOffset="93014.3271">10565 17233 6 0,'0'-20'239'0,"-4"3"-38"0,4-6-25 0,-2 3-13 15,-1-1-8-15,0 0-3 0,1-1 0 0,-7 1-10 0,4-3-15 0,-3 3-17 16,-1-2-18-16,1 1-13 0,-3 0-14 0,0-1-9 0,-3 2-8 15,0-3-8-15,-1 6-5 0,-2 1-8 0,0 0-7 0,-2-2-6 16,2 6-6-16,-2-2-5 0,2 3-3 0,-5 4-1 0,3 3-1 0,0 5-1 16,2 0 2-16,-5 5 2 0,4 7 2 0,-5 3 1 0,5 5 3 15,-5 1 3-15,1 9 4 0,0 3 1 0,0 7 2 0,0-2 1 0,3 8 1 16,0 2 0-16,-1 4-1 0,6-3-3 0,4 4-6 0,-2-3-7 16,7 5-6-16,0-9-9 0,5 0-6 0,0-4-4 0,5-1-5 15,0-4-2-15,3-2 1 0,6-6 0 0,0-5-2 0,-1-1 0 0,8-3 1 16,-2-4 3-16,-1-4 3 0,8-6 6 0,-4-1 6 0,2-5 4 15,2-5 5-15,-3 0 6 0,3-4 3 0,1-3 2 0,-3-7 1 0,2-1 0 16,1 1 3-16,-1-8 1 0,-2 2 3 0,-2-4 2 0,0-3 0 16,-3 2 0-16,-2-3-1 0,0-3-3 0,-4 1 0 0,-2 0-3 15,1-4-2-15,-6 0-1 0,3 1-1 0,-4 0 1 0,-2-2 2 0,-3 6 2 16,6 0 4-16,-6-2 0 0,0 8-1 0,0 0-1 0,-6 6-5 16,6 5-1-16,-3 1-2 0,1 8 1 0,-1 3 1 0,-2 5 0 0,1 5 1 15,3 6 0-15,-3 6-2 0,-1 6-4 0,2 1-4 0,-2 8 0 16,1 7 1-16,2 0 3 0,-1 3 6 0,-2 2 4 0,5 3 0 15,0-2 2-15,0 3-1 0,0-5 1 0,5 1-3 0,-2-2-3 0,6-1-4 16,1-4-3-16,2-2-4 0,4-6-5 0,-3-5-3 0,4 0-4 16,2-4-5-16,7-4-8 0,-3-4-9 0,3-2-9 0,1-5-8 0,1-5-7 15,2-5-9-15,3-1-5 0,-3-6-5 0,3-4-3 0,1-4 0 16,-2-4-3-16,1 1-1 0,1-5-1 0,-5-2 2 0,-4-5 4 16,3 4 6-16,-3-9 8 0,-4 0 5 0,-1-1 8 0,-5-2 7 0,-1-5 3 15,-2 2 3-15,-2-4 4 0,-1-3 5 0,-4-2 6 0,2 0 9 16,-6 3 9-16,3-8 9 0,-4 8 12 0,0-5 11 0,-4 4 11 0,4 3 11 15,-1-2 12-15,-3 6 13 0,1 0 13 0,1 8 16 0,-1 1 2 16,-2 1 0-16,1 9-7 0,3 4-6 0,-3 4-8 0,-1 5-5 0,2 4-10 16,-2 7-10-16,-1 3-7 0,1 5-9 0,-2 6-10 0,2 3-9 15,0 7-10-15,2 11-7 0,-6 2 2 0,4 3 4 0,0 4 6 0,2 11 8 16,-4-4 4-16,0 8 3 0,0 2 3 0,0 0 2 0,2 3 0 16,0-3-1-16,0 5 0 0,-2-6-2 0,2 2-1 0,0-2-4 15,2-5-3-15,3-4-4 0,0-1-2 0,0-4-3 0,0-6-2 0,0-1-3 16,3-7 0-16,-3-2 1 0,5-7 4 0,0 0 3 0,-1-4 7 15,-1-3 8-15,-1-6 5 0,3 1 4 0,2-8 2 0,-2 0-1 16,0-1 0-16,3-7 0 0,-2-6-2 0,2 0-1 0,1-5-4 0,1 1-3 16,-2-7-6-16,4-1-6 0,-1-4-8 0,2-5-11 0,1 2-6 15,-1 0-5-15,5-6-3 0,-1 8-6 0,1-3-3 0,5 0-4 0,-1 5-1 16,2 2-2-16,3 4-2 0,-2 5-1 0,3-1-1 0,4 10 2 16,-5 2 1-16,8 2 2 0,-5 6 1 0,-1 6 2 0,2 5 1 0,-4 3 3 15,0 3 5-15,-4 4 2 0,-1 2 4 0,0 1 4 0,-3 7 2 16,-6 0 3-16,1-1 1 0,-5 6 1 0,-4-2 3 0,-2 3 1 0,-3-4 2 15,-3 3 2-15,-2 0 3 0,-4-3 1 0,-5 3 3 0,1-2 0 16,-6 0-1-16,-3-6-1 0,0 3-1 0,-1-4-4 0,-4 0-7 16,0-6-9-16,0-4-14 0,-1 2-19 0,1-5-26 0,0-2-31 0,1-5-49 15,1-1-58-15,1-5-79 0,5-4-92 0,2-5-48 0,3-6-24 16,1-3-10-16</inkml:trace>
  <inkml:trace contextRef="#ctx0" brushRef="#br0" timeOffset="93243.4802">12190 16624 113 0,'0'-12'477'0,"-4"-2"9"0,4 1-73 0,0 2-114 16,0-2-66-16,0 2-43 0,0 3-28 0,0 0-22 0,0 4-22 0,0 3-20 16,0 1-23-16,4 1-21 0,1 3-20 0,0 4-17 0,4 6-10 15,-1 4-10-15,1 1-2 0,4 5-4 0,1 4 1 0,-1 4 1 0,1 7 6 16,0 4 7-16,-1 2 3 0,-4 6 5 0,-1-1 1 0,1 11-1 15,-4-3-3-15,-5 7-7 0,0-1-11 0,-3 4-13 0,-2-1-18 0,-4 2-21 16,-1-3-24-16,-4 4-27 0,-3-4-36 0,-2-1-40 0,-3 1-40 16,-3-6-41-16,-3 0-65 0,-1-4-75 0,-5-4-35 0,-2 1-13 15</inkml:trace>
  <inkml:trace contextRef="#ctx0" brushRef="#br0" timeOffset="93524.9002">9483 16796 162 0,'-18'-19'370'0,"1"3"-61"0,-6 3-61 15,5 4-64-15,1 1-32 0,-6 6-19 0,5 4-14 0,-5 7-10 16,5 4-11-16,-4 3-14 0,-1 11-14 0,5 7-17 0,-5 6-9 0,6 7-5 15,-1 9-2-15,4 7-1 0,4 3 3 0,-2 5 1 0,7 9 1 16,5-1-2-16,5 4-1 0,3 3-3 0,6 0-7 0,5-3-10 0,3 2-16 16,5-1-16-16,7-5-21 0,4-2-21 0,6-6-26 0,6-1-29 15,4-3-37-15,9-5-43 0,0-6-49 0,9-4-51 0,3-8-59 16,7-1-64-16,3-8-27 0</inkml:trace>
  <inkml:trace contextRef="#ctx0" brushRef="#br0" timeOffset="93909.6444">12944 16185 279 0,'-23'-14'229'15,"5"2"-52"-15,-3-1-41 0,7 4-19 0,4 0-7 0,-2-2-3 0,4 5 0 16,3-5-5-16,0 3-8 0,5-1-15 0,0 1-14 0,0 0-15 16,5 4-12-16,0-4-11 0,3 0-10 0,4 4-9 0,2 0-7 15,0-1-7-15,8 2-7 0,-4-1-5 0,5 4-4 0,4 4-8 16,-2-1-4-16,-1 2-9 0,4 2-10 0,-1 1-9 0,-5 1-11 0,4 7-8 16,-8-3-9-16,1 6-7 0,-5-2-6 0,-2 1-4 0,-4 6 0 15,-6-3 3-15,-2 4 8 0,-5 0 11 0,-4 0 16 0,-4 3 20 0,-3-4 26 16,-4 1 24-16,-2 1 21 0,-2-3 22 0,-2 2 19 0,-1-4 17 0,0 0 14 15,3-1 11-15,-2-3 9 0,4 0 4 0,0-1 2 0,7-4-3 16,-2-3-5-16,3 2-9 0,5-3-8 0,6 0-10 0,3-4-7 16,3-3-7-16,6-1-8 0,5 0-6 0,9-1-5 0,3-3-11 15,10-4-9-15,5 0-16 0,12-4-18 0,1-3-26 0,6 3-31 0,6-4-43 16,3 1-46-16,2-2-78 0,1 1-93 0,-1-4-53 0,-4 3-35 16</inkml:trace>
  <inkml:trace contextRef="#ctx0" brushRef="#br0" timeOffset="94079.5562">13542 17284 400 0,'7'4'412'15,"0"-4"-13"-15,6 0-16 0,4-5-111 0,6-3-156 0,4-3-90 16,4 2-57-16,4-3-45 0,3-3-41 0,5 0-37 0,-1 2-39 0,6-4-61 15,-2 2-77-15,2 3-42 0,-2 0-27 0</inkml:trace>
  <inkml:trace contextRef="#ctx0" brushRef="#br0" timeOffset="94194.7525">13834 17572 86 0,'0'7'347'0,"0"-2"-55"16,8-2-78-16,6-3-116 0,0-3-138 0,8 2-123 0,5-4-117 0,4-6-56 15</inkml:trace>
  <inkml:trace contextRef="#ctx0" brushRef="#br0" timeOffset="94676.011">15885 16900 114 0,'-13'-23'430'16,"-4"1"-4"-16,3-3-6 0,-1 0-88 0,-3 2-128 0,1 0-64 15,4 0-30-15,-3 0-12 0,-4-4-2 0,5 6-3 0,-2-3 1 16,-2 6-7-16,-2 0-6 0,1 2-5 0,-1-3-8 0,-1 5-7 0,0 4-9 16,3-2-10-16,-3 7-11 0,-2-2-7 0,-1 7-6 0,3 0-6 15,-6 4-6-15,1 0-7 0,3 7-6 0,-5 2-2 0,2 7-1 0,0-1 0 16,-1 5 1-16,1 0 1 0,5 7 2 0,-2 3 4 0,3 3 3 15,3 1 3-15,1 2 4 0,3 1 4 0,4-2 2 0,1 5 4 16,6-3 4-16,3-3-1 0,0 6 0 0,3-7 0 0,6-3-1 0,-1-1 0 16,3 2 0-16,2-9 2 0,1-1-2 0,3 0 1 0,-4-5 0 15,6 0 0-15,0-6 0 0,-2-2 2 0,2 1 0 0,3-6 1 0,0-2 1 16,0-2 1-16,1-3 0 0,2-3-3 0,-1-4 0 0,2-1-2 16,1-4-1-16,-3-4-2 0,1-4-2 0,-1-3-1 0,-2-2-3 0,0-3-3 15,1-3-4-15,-5-5-4 0,-4 0-2 0,3-2-3 0,-3-4-1 16,-1-2 0-16,-4 2 4 0,1 1 3 0,-1-2 3 0,-1 1 1 15,-3 3 2-15,4 1-1 0,-4 6-2 0,-2 2-4 0,3 6-6 16,-6 4 0-16,3 4-3 0,-1 7-1 0,-2 4-3 0,0 5 1 0,0 5 0 0,0 4 0 16,0 3-3-16,0 12 1 0,0 0-1 0,0 6 4 0,-2 2 6 15,-1 6 6-15,3 1 7 0,-2 3 1 0,-2 1-2 0,1 3-7 16,3-5-9-16,0 4-16 0,3 0-19 0,3 0-25 0,-1-5-24 16,1-1-35-16,1-2-39 0,5-3-54 0,-2 0-65 0,4-8-78 0,3-4-87 15,2-2-42-15,-2-4-17 0,2-4-3 0</inkml:trace>
  <inkml:trace contextRef="#ctx0" brushRef="#br0" timeOffset="95341.537">16086 16105 153 0,'4'-22'402'0,"1"2"1"0,0 3-86 0,0 2-127 15,4 1-68-15,-1 1-42 0,2 3-21 0,-1 0-11 0,5 0-12 0,-2 3-9 16,-2 3-8-16,7 0-8 0,-3 3-6 0,-4 1-10 0,3 1-2 15,-1 7-2-15,-1-1-1 0,-3 6-2 0,1-2-1 0,-4 8 1 16,-2-1 3-16,-3 2 1 0,-3 7 5 0,-2-4 4 0,0 2 5 16,-7 3 5-16,3-1 7 0,-5-1 9 0,1 2 7 0,-3-1 4 0,-1 1 2 15,0-4 2-15,4 1 0 0,-1-3 0 0,0 1 1 0,6-5 0 16,-2 1-2-16,5 1-1 0,1-6-3 0,4-2-2 0,4-1-3 0,2-2-5 16,6-1-4-16,5-1-6 0,2-5-9 0,3 1-12 0,6-6-11 0,2 1-15 15,6-5-15-15,0-1-15 0,1-1-17 0,4-7-15 0,0 4-17 16,-2-4-20-16,6-1-15 0,-4 1-15 0,-2-4-9 0,-2 0-4 15,-1 0 4-15,0 1 9 0,-4-5 11 0,-1 4 15 0,0 2 15 16,-7-5 18-16,1 4 24 0,-6 0 27 0,-5-5 30 0,-1 4 29 0,-4 3 26 16,-4 0 25-16,-2 0 20 0,-3 1 17 0,-3-1 13 0,-2 1 13 0,-4 3 10 15,4-2 10-15,-3 3 7 0,-3-1 4 0,0 1-2 0,0-1-5 16,1 4-2-16,-2 0-5 0,4-3-2 0,-3 5-3 0,3-2-5 0,-1 4-7 16,1-2-9-16,-1 2-13 0,2-2-12 0,1 6-13 0,1-2-11 15,3-1-7-15,-2 8-10 0,1-1-7 0,-2 5-8 0,1-2-6 16,4 5-6-16,-5 5-6 0,4 5-3 0,-3 1-1 0,1 3 0 0,-2 3 4 15,3 8 3-15,-1-2 3 0,-1 7 3 0,-1-1 1 0,-3 3 0 16,2 3-1-16,3 2 1 0,-2 2-1 0,0-1 1 0,1 5 0 16,-1-1-1-16,4-1-1 0,-3-4-3 0,1 4 0 0,3-2 1 0,-2-5-2 15,2 3 0-15,0-9 2 0,0-1 0 0,2-2 2 0,-2-2-3 16,3-6-2-16,-3-3 0 0,4-1 0 0,-3-4 3 0,-1-3 1 0,5-3 3 16,-1-3 4-16,-1-3-1 0,-1-3 0 0,3-5-2 0,-2 0 0 15,1 0-2-15,-2-5-2 0,4-6-2 0,-4-1-3 0,3-6-4 0,2 1-2 16,-2-7-7-16,0-1-5 0,4-3-5 0,-1 2-6 0,3-3-2 15,0-6-3-15,3 7-2 0,0 1-2 0,1 1-1 0,2-2-1 16,2 8-1-16,1 0-1 0,-1 3-1 0,3 4-1 0,2 1 0 0,-2 7 3 16,1 1 0-16,-1 0 2 0,0 8 1 0,0 0 2 0,-3 1 2 15,3 4 2-15,-3 4 3 0,-2-1 2 0,-4 3 2 0,4-1 3 0,-6 5 3 16,1 1 4-16,-6 0 2 0,3-1-1 0,-6-2 2 0,-3 3 2 16,0 0 1-16,0-4 2 0,-5 5 1 0,-2-1 1 0,-3-3 0 0,-3 0 0 15,-4 0-4-15,-2 0-6 0,-3 2-12 0,-1-3-16 0,-4 0-19 16,0-2-22-16,0 1-30 0,-4-2-33 0,4-3-59 0,-4-2-70 15,4-3-91-15,-1-2-107 0,1-3-51 0,5-3-28 0,0-3-9 0,5-6-4 16</inkml:trace>
  <inkml:trace contextRef="#ctx0" brushRef="#br0" timeOffset="95678.1113">17217 15903 118 0,'2'-18'464'16,"-2"-2"2"-16,3 3 2 0,2-3-63 0,0 0-96 0,4 3-85 16,-4 1-80-16,4 3-44 0,-1 0-24 0,1 4-14 0,1-2-6 0,2 3-9 15,-2 4-11-15,-1 3-8 0,3 1-5 0,-2 1-5 0,0 1-2 16,-1 8-4-16,-1 1-3 0,1 0-1 0,-4 4 0 0,-5 3 2 0,0-2 6 16,0 11 5-16,-5-6 7 0,-4 4 9 0,1 0 8 0,-3 0 8 15,-1 2 6-15,-1-3 5 0,2 0 4 0,0-1 3 0,-3-1-1 16,4-2 0-16,-2 0 1 0,7-3-2 0,-1 0-1 0,3-4-1 0,1-1 1 15,4-3-2-15,1-1 1 0,8-1-1 0,1-2-1 0,6-2-1 16,5-3-3-16,4-3-1 0,9-2-1 0,3-2 0 0,5-1-4 0,2-1-3 16,4-3-5-16,4-1-10 0,-1-1-11 0,2-1-15 0,-1 1-16 15,-1-5-18-15,-3 4-19 0,-1 2-16 0,-1 3-19 0,-2-6-22 16,-5 7-23-16,0-2-29 0,-2 2-27 0,-2 1-37 0,-2 2-40 0,-3-2-55 16,2 2-61-16,-10 5-71 0,3-3-77 0,-1 3-32 0,-4 1-8 15,-2 1 5-15</inkml:trace>
  <inkml:trace contextRef="#ctx0" brushRef="#br0" timeOffset="96243.1224">12584 19712 408 0,'-94'32'525'0,"5"-6"19"0,12-3 17 0,6 1-77 16,11-11-125-16,7 2-77 0,9-5-51 0,8-2-32 0,9-3-19 0,5-4-10 16,8-1-6-16,11 0-11 0,9-4-15 0,10-4-20 0,6-1-23 0,9-4-19 15,15-1-13-15,10-5-9 0,12-5-6 0,9-4-4 0,17-1-4 16,13-2-2-16,14-6 1 0,11-3-3 0,7 1-4 0,10-6-5 0,11-3-7 15,7 2 2-15,11-3 3 0,-1-4-2 0,10 3-3 0,3-1-5 16,2-2-6-16,6-3-7 0,9 1-6 0,-1-5-6 0,-1 7-5 16,-2-6 3-16,-9 4 5 0,-3 1 8 0,-10 2 7 0,-11 2 0 0,-8 2-3 15,-8 2 0-15,-11 4-2 0,-8 0 3 0,-6 2 2 0,-8 6 6 16,-8-3 9-16,-6 5 12 0,-9-1 15 0,-11 3 15 0,-11 2 11 0,-4 5 10 16,-11 0 7-16,-9 3 6 0,-8 2 3 0,-3-1 3 0,-11 6 2 15,-4-2 0-15,-2 3 0 0,-5 3-2 0,-6 1-1 0,1 2-7 16,-2-2-12-16,-4 3-13 0,-2 2-16 0,-1 1-12 0,0 0-10 0,-5-1-8 15,3 3-5-15,-3 0-5 0,0 0-4 0,0 0-3 0,0 0-2 16,0 0-2-16,0 0-2 0,0 0-2 0,0 0-2 0,0 0-1 16,0 0-1-16,0 0 0 0,0 0 0 0,-3 0-2 0,3 0 0 0,0 0-1 15,0 0 0-15,-2-2-2 0,2 2-2 0,0 0-1 0,0 0-1 16,0 0-4-16,0 0-3 0,0 0-6 0,0 0-6 0,0 0-8 0,0-3-7 16,0 2-10-16,0-3-12 0,2 4-11 0,-2-1-15 0,0 1-9 15,0-7-11-15,0 7-12 0,0-1-11 0,0-2-9 0,0 3-10 0,0-1-8 16,0 1-10-16,0 0-10 0,0 0-9 0,-2-3-11 0,2 3-8 0,-3 0-10 15,1 0-9-15,-1 0-12 0,-1 0-13 0,-1 0-19 16,0 0-21-16,-4 3-25 0,1-2-30 0,-1 3-33 0,3 3-36 0,-3-6-28 16,-3 7-27-16,2-1-1 0</inkml:trace>
  <inkml:trace contextRef="#ctx0" brushRef="#br0" timeOffset="98292.1902">17299 15336 19 0,'-31'-31'58'0,"-1"6"1"16,-7-1 0-16,-2 2-2 0,-5-4-10 0,-4 3-3 0,-3 1-3 15,-5-1-2-15,-5 0-3 0,0 2-3 0,-3 0 0 0,-6-2-5 16,-1 2-2-16,-2 1-4 0,-7 4-2 0,0-2-8 0,-7-1-9 0,-1 6-2 15,-9 0-2-15,-3 2-1 0,-6 4-4 0,-1 4-4 0,-10 0-2 0,-2 2 0 16,-6 6 4-16,-2 2 2 0,-6 5 5 0,-5 2 2 0,-3 3 0 16,-10 5 1-16,-1 2 3 0,-6 2 1 0,-6 4-1 0,-6 3 0 0,-2 2-3 15,-1 4 5-15,-1 0 6 0,2 4 4 0,3 3 2 0,1-2 0 16,8 3-1-16,0 1 0 0,5 0 1 0,9 6 2 0,4-6 0 0,4 4 2 16,1-1 0-16,-3 1 4 0,6 2 4 0,-2-1-6 0,1 2-7 15,4 0-5-15,2-2-4 0,5 5-2 0,6-2-2 0,8 0-1 0,4 1-6 16,8 1 0-16,2 4-1 0,8-4 2 0,5 7 5 0,10-2 3 15,1 6 2-15,11-3 6 0,5 6 6 0,4 0 3 0,6-3-1 0,7 6 1 16,5-5-1-16,9 8 4 0,8-5 5 0,2 1 2 0,9 0 2 16,8-4-1-16,8 4-3 0,6-8-1 0,8 1-2 0,5-6-2 0,12 0-4 15,4-7 4-15,13 0 6 0,7-6 5 0,9-5 4 0,5-1 2 16,10-5 2-16,10-6 1 0,7-1 2 0,3-4 0 0,9-4 1 0,7 1 0 16,2-7 0-16,6-2-3 0,4-3-3 0,6-2-1 0,4-6-2 15,9-1 1-15,6-1-2 0,11-10-1 0,13-1-5 0,3-3-4 16,8-5-8-16,11-5-7 0,9-4-8 0,7-6 0 0,1 0 8 0,2-10 5 15,4 1 7-15,-1 0-3 0,2-7-9 0,2 1-11 0,-1-3-11 0,-3-1-2 16,1 3 0-16,-1-4 1 0,-3 2 2 0,-5-3 1 0,-3 5 3 16,-11-1-8-16,-10 2-12 0,-12 4-8 0,-8-2-7 0,-11 3 0 0,-11 3 3 15,-14 1 5-15,-11-2 7 0,-8 3 2 0,-10 0-1 0,-12 2 3 16,-8-1 8-16,-10-3 7 0,-9 4 12 0,-5 0 12 0,-8 2 12 0,-6-4 11 16,-7 0 10-16,-10 0 7 0,-2 2 5 0,-7-3 3 0,-3 0 2 15,-10-1 1-15,-2-3 1 0,-7 0-2 0,-5-4-6 0,-9 3-4 16,-6-11-6-16,-7 7-8 0,-9-7-7 0,-8-1-10 0,-10 0-9 0,-11 0-8 15,-8 0-11-15,-16 2-9 0,-6 2-6 0,-9 5-6 0,-12 2-7 16,-7 6-2-16,-8 5 0 0,-9 6 1 0,1 6 3 0,-10 6 1 0,1 10 4 16,-10 5 2-16,-4 6 3 0,-4 5-1 0,-1 10-1 0,0 5-5 0,-3 4-8 15,1 6-8-15,4 7-11 0,3 2-11 0,9 6-14 0,5-2-23 16,8 5-27-16,12 1-32 0,10-1-38 0,8 1-35 0,9 2-29 0,8-1-62 16,11 1-74-16,5-4-33 0</inkml:trace>
  <inkml:trace contextRef="#ctx0" brushRef="#br0" timeOffset="99644.8511">43063 18568 246 0,'-10'-12'423'0,"3"4"-73"0,2 0-111 0,3-3-69 0,4 7-52 0,3-4-28 16,4-1-15-16,8 6-9 0,1-5-4 0,5 3-14 0,4 3-17 15,7-4-27-15,4 2-29 0,2 2-33 0,8 2-34 0,-3 0-40 16,4 0-41-16,0 0-35 0,1 2-31 0,1 2-58 0,-1 4-71 0</inkml:trace>
  <inkml:trace contextRef="#ctx0" brushRef="#br0" timeOffset="99794.7655">43082 18920 244 0,'-19'4'429'15,"2"-1"-55"-15,3 1-89 0,9-4-74 0,5 0-62 0,4-4-38 16,1 4-22-16,9-3-15 0,4-2-10 0,8-2-21 0,3 2-25 0,7-2-36 16,3-1-39-16,7 0-53 0,3 2-58 0,3-4-80 0,2 3-87 0,4 0-52 15,-2-1-34-15</inkml:trace>
  <inkml:trace contextRef="#ctx0" brushRef="#br0" timeOffset="100294.4646">45515 18265 213 0,'-6'0'303'0,"-3"0"-102"0,4 0-56 16,-2 0-34-16,5 0-15 0,2 0-2 0,0 0 0 0,0 0 3 15,0-4 1-15,2 4 1 0,5-1 0 0,0 1 2 0,1-7-2 16,4 6-5-16,-1-1-6 0,2-3-3 0,4 0-6 0,0-3-6 0,2 3-7 16,0-2-5-16,3 0-7 0,-3-3-7 0,3 4-8 0,0-6-7 15,-3 1-5-15,1-1-5 0,-4 0 0 0,4-1 0 0,-6 5 1 16,-4-2 0-16,2-2 0 0,-7-4-1 0,0 4 2 0,-1-1-1 0,-4 0-1 16,-7-2-1-16,2-5 1 0,-4 7-2 0,-5-2-3 0,1-3-4 15,-3 6-2-15,-6 1-5 0,0-1-2 0,-5 1-3 0,-2 3-2 16,2 5-2-16,-9 3 0 0,3 3 0 0,-6 2-2 0,5 9-2 0,-5-1 0 15,0 8-4-15,3 3 0 0,0-1-1 0,0 12-2 0,7-4 0 0,2 6-1 16,1-1 0-16,4 5 1 0,8 1-1 0,1-1 3 0,4 3 4 16,9-3 2-16,0-2 4 0,9 1 4 0,4-1 5 0,5 2 2 0,4-6 2 15,2-4 1-15,6-1-1 0,3-3-4 0,2 1-6 0,6-8-13 16,4-3-10-16,2-3-16 0,-4-3-17 0,8-5-25 0,0-2-27 0,-1-4-37 16,3-1-44-16,-2-7-46 0,-2 1-47 0,1-5-65 0,3 0-72 15,-6-5-32-15</inkml:trace>
  <inkml:trace contextRef="#ctx0" brushRef="#br0" timeOffset="100674.8515">47489 17855 20 0,'1'-11'450'0,"-1"3"7"0,0-1-61 15,-1 4-96-15,1 1-67 0,-7 0-52 0,5 3-30 0,-3-2-19 16,-2 6-12-16,-1-2-11 0,-6 4-18 0,0 3-20 0,-1 1-15 0,-6 4-11 16,-1-1-8-16,-2 5-8 0,-1 3-3 0,-4 0-4 0,-2 5-3 15,-1-2-1-15,1 1-1 0,0 0-2 0,-1 3-6 0,1-2-10 16,1 0-12-16,2 3-14 0,1-6-15 0,3 2-13 0,2 0-20 0,0-3-21 16,1-1-25-16,6 0-28 0,-2-4-33 0,3-1-38 0,4 4-33 15,-4-5-34-15,6-2-57 0,-4 1-69 0,3-3-29 0</inkml:trace>
  <inkml:trace contextRef="#ctx0" brushRef="#br0" timeOffset="100849.3236">46784 17878 199 0,'9'-6'382'16,"1"0"-69"-16,2 6-108 0,-2 0-57 0,4 0-30 0,3 6-18 15,-2 0-11-15,6 5-13 0,-3-2-14 0,1 3-5 0,7 7-2 0,-4-2-2 16,0 3-5-16,2-1-6 0,2 2-6 0,-4 3-12 0,5 4-14 15,-5-2-22-15,2-1-22 0,2 2-32 0,-2 2-30 0,1 3-39 0,-4-6-41 16,1 1-70-16,0 3-85 0,0-2-48 0,0-2-30 0</inkml:trace>
  <inkml:trace contextRef="#ctx0" brushRef="#br0" timeOffset="101039.9415">46622 18198 75 0,'-8'-1'450'16,"3"-6"1"-16,5 2 1 0,0 1-86 0,5 1-132 0,3 2-78 0,6-6-51 15,1 6-27-15,6-3-18 0,6 1-9 0,4 2-11 0,4-3-10 0,6 4-15 16,4-3-17-16,4 3-17 0,6-4-26 0,-4 3-30 0,5 1-46 16,2-4-52-16,2 1-82 0,0 3-100 0,-4-1-52 0,2-3-32 0,-2 4-15 15</inkml:trace>
  <inkml:trace contextRef="#ctx0" brushRef="#br0" timeOffset="101460.5447">48149 18145 331 0,'-14'4'300'0,"5"1"-81"0,3-2-74 16,-1-3-72-16,3 5-30 0,1-2-10 0,3 1 3 0,3-3 11 16,1 6 11-16,3-7 13 0,1 1 8 0,4 2 5 0,-2-3 4 0,7 0 4 15,2 0 2-15,7 0-2 0,-4 0-2 0,7-3-6 0,-2 2-5 16,2-6-6-16,3 2-7 0,1-3-10 0,1 5-7 0,-5-6-6 0,2 1-5 16,-1 1-5-16,-2-2-4 0,2-1-2 0,-6 1-1 0,2-4-1 0,-4 3-2 15,-7-3 0-15,6 1-1 0,-8-1 1 0,-2 2-2 0,1-5-2 16,-7 2 1-16,-4-1-4 0,3 1 0 0,-4-2-2 0,-4-1-4 0,-1-3-2 15,-3 3-4-15,-6-2-2 0,4 3-4 0,-4 2-3 0,1-2-4 0,-8 6-4 16,1-2-1-16,-3 4-4 0,1 0-3 0,-5 4-1 0,1 4-3 16,-1 4-1-16,-4 4-1 0,8 0-1 0,-8 9 1 0,4-1 0 15,-1 3 1-15,1 5 3 0,5 1 1 0,0 6 4 0,-4-2 4 0,11 1 2 16,-2 3 3-16,3-2 3 0,2 2 2 0,5-1 5 0,4-1 3 0,3 2 1 16,3-4 3-16,4-3 3 0,2 2 1 0,4 0-2 0,8-6-9 15,1 1-10-15,5-4-12 0,2-3-15 0,5 4-22 0,2-8-24 0,5 0-35 16,0-5-38-16,3-2-40 0,1 0-42 0,1-2-66 0,0-3-76 0,-2-3-37 15,4-3-17-15</inkml:trace>
  <inkml:trace contextRef="#ctx0" brushRef="#br0" timeOffset="101855.9441">49746 17950 222 0,'-15'0'410'0,"1"-1"0"0,4 1-77 0,5-3-115 15,-2 3-79-15,6-3-57 0,1 3-28 0,1 0-11 0,6-1-6 16,2-3-1-16,-3 4-6 0,11 0-7 0,2 0-6 0,3-1-5 0,6 1-5 15,1 0-9-15,5 0-12 0,5 0-13 0,0 0-20 0,4 0-25 0,1 0-27 16,-3 0-29-16,3 0-30 0,-3 0-26 0,-1 0-23 0,-5 1-23 16,-2-1-40-16,-2 4-50 0</inkml:trace>
  <inkml:trace contextRef="#ctx0" brushRef="#br0" timeOffset="101968.0915">49936 18162 151 0,'-4'3'121'0,"8"-3"-27"15,-3 4-18-15,11-4-25 0,-1 0-25 0,6 0-30 0,1-4-33 16,10 4-36-16,1-3-39 0,5 2-59 0</inkml:trace>
  <inkml:trace contextRef="#ctx0" brushRef="#br0" timeOffset="102429.2532">51690 17791 52 0,'-20'0'373'0,"5"3"0"0,-2 2-81 0,0 2-124 0,3-3-65 0,4 5-39 16,-2-1-17-16,2 1-6 0,1-1 1 0,4 4 6 0,-4-2 6 0,6 2 6 15,1-1 5-15,2 1 0 0,2 2 2 0,1-3 5 0,6 1-1 16,-4-1 0-16,4 0-1 0,1 0-3 0,3-2 1 0,1 1-2 0,0-3-1 15,6-2 1-15,-4 3-3 0,4-4-4 0,-1 0-1 0,3-4-3 16,0 3-5-16,-3-3-5 0,3-3-3 0,-3 3-4 0,3-4-4 0,-2 0-5 16,1-4-3-16,-1 1-3 0,-4-3-3 0,4 3-2 0,-5-5 0 0,-1 0 0 15,-2 0-1-15,-2-4-3 0,-3 0 1 0,-2 0 0 0,-3-1-2 16,1-1 0-16,-6-2-3 0,1 0-2 0,-3 0-3 0,-2 4-1 0,-1-5-3 16,-6 4-2-16,0 3-3 0,1-1-1 0,-6 2-1 0,0 5-1 15,-3 4 2-15,-5 4 0 0,0 4 1 0,-4 4-1 0,-5 5 2 0,2 2 0 16,-4 4 2-16,3 2 4 0,-5 7 0 0,8 0 0 0,0 4 3 0,-2-1 2 15,6 5 2-15,4-2 1 0,2 1 2 0,2 0-1 0,9-3 1 16,6 2 2-16,2-4 2 0,6 1 1 0,6 1 1 0,6-6 0 0,7 2 0 16,6-5-1-16,6 0-3 0,3 1-7 0,8-6-10 0,1-3-12 15,5-2-12-15,3-4-11 0,-2 0-14 0,4-2-13 0,2-6-17 0,-4-1-18 16,4-1-21-16,-6-6-23 0,0 3-26 0,1-3-29 0,-10-5-28 0,6 0-27 16,-4-1-20-16,-4-2-15 0,1 1-23 0,-6 0-23 0,2-3-30 0</inkml:trace>
  <inkml:trace contextRef="#ctx0" brushRef="#br0" timeOffset="102868.3615">50215 19452 83 0,'-8'3'274'0,"6"-1"-51"0,-3-2-58 0,5 0-28 15,0 0-17-15,5 0-9 0,0 0-6 0,4 0-12 0,1-2-13 0,10-1-19 16,-4 1-19-16,9-1-24 0,-1 0-27 0,7-2-32 0,0 4-33 16,4-2-33-16,1 2-31 0,2-6-28 0,-2 6-24 0,3-3-46 0,-3 4-58 15</inkml:trace>
  <inkml:trace contextRef="#ctx0" brushRef="#br0" timeOffset="103009.5158">50251 19712 42 0,'-13'4'278'0,"4"1"-49"0,4 1-54 0,1-4-34 0,4 1-27 0,7-1-25 16,2-2-27-16,4 0-35 0,3 0-41 0,4 0-47 0,8-2-48 0,1-1-74 15,6 3-83-15,8-2-45 0</inkml:trace>
  <inkml:trace contextRef="#ctx0" brushRef="#br0" timeOffset="103410.4852">51832 19626 150 0,'-14'-1'411'0,"4"-3"1"0,-2 4-70 0,-1 0-106 16,2 0-79-16,1 0-64 0,2 5-31 0,-1-1-15 0,-3 0-1 15,7 1 3-15,-4 2 0 0,8 0-4 0,-6 1-2 0,2 0-4 0,5 1-1 16,0-1 2-16,0-1-1 0,0-1 3 0,5 5 0 0,2-5 1 15,-2 2 1-15,3 0 1 0,1-1 1 0,-2-2-1 0,8 0 1 0,-1 0 3 16,-1-2-2-16,3 1-1 0,1-4-2 0,0 0-1 0,5 0-2 16,-3 0 0-16,0-4-3 0,-1-3-3 0,4 2-4 0,1-1-4 0,-3-1-1 15,1-4-1-15,-1 4 1 0,-5-5 0 0,-1 0 1 0,6 0 2 0,-6-4 4 16,-4 0 0-16,2 0 2 0,-3-1 1 0,-4-3-2 0,-3 2-1 16,1 0-2-16,-3-5-1 0,-3 3 0 0,1-2-3 0,-3-1-5 15,-4 4-4-15,1 3-5 0,-4-5-7 0,2 2-3 0,-7 8-7 0,3 1 0 16,-1 0-3-16,-6 8 0 0,-1 2 2 0,0 4 0 0,1 5 2 0,-8 7-1 15,2 5 2-15,0 2 1 0,-4 0 2 0,2 6 4 0,-2 3 1 16,4 7 3-16,-4-3 3 0,1 4 0 0,6 0 0 0,-3 1 2 0,1-5-1 16,4 7 1-16,6-3 0 0,-4-4 0 0,13 3-2 0,-1-2-4 0,4-6-3 15,8 3-12-15,1 0-13 0,5-5-22 0,10 1-27 0,3-5-32 16,4 0-36-16,9-2-61 0,-1-2-73 0,8-2-88 0,5-4-94 0,1-2-47 16,2-1-22-16,7-8-8 0,0 1-2 0</inkml:trace>
  <inkml:trace contextRef="#ctx0" brushRef="#br0" timeOffset="103550.5706">53420 20037 258 0,'17'0'464'0,"-4"0"11"0,1 0 6 0,-5-4-92 15,-3 3-141-15,1 1-75 0,-5-3-38 0,1 3-10 0,-3 0 5 16,0 0-6-16,0 0-12 0,0 0-26 0,0 0-31 0,0-4-38 0,0 4-42 16,0 0-53-16,2 0-61 0,-2 0-62 0,0 0-65 0,0 0-74 0,0 0-82 15,0 0-42-15,0 0-22 0,0 0-10 0</inkml:trace>
  <inkml:trace contextRef="#ctx0" brushRef="#br0" timeOffset="106278.1732">34120 21658 102 0,'0'-14'155'0,"-3"-1"2"16,3-2 0-16,-2 1-3 0,-1-1-3 0,3 0-6 0,-2 0-5 15,-5 0-8-15,6-2-5 0,-3-1-6 0,-1 4-8 0,0-1-8 0,-2-1-10 16,2 1-10-16,0 2-6 0,-4-2-11 0,4 1-9 0,-7 0-10 16,6 0-6-16,-3 5-8 0,0-4-6 0,-1 1-5 0,2 2-6 15,-4-3-5-15,-2 2-4 0,1-1-2 0,2 1-2 0,-1 3-4 0,-1-3-5 16,2 3-2-16,-2 3-2 0,1-4-2 0,-2 6-3 0,4-2-2 15,-2 6-2-15,2-3 0 0,-4 4 1 0,2 4-1 0,-1-3-2 16,2 6 0-16,-2 3 1 0,-1 5 1 0,-3 3 4 0,0 2 0 0,3 6 3 16,-1 1 2-16,-2 3 3 0,0 3 2 0,0 3 2 0,3 2-1 15,1 2-1-15,-3-2 0 0,4 2 1 0,2-2 0 0,2 0 0 0,-1 2-1 16,7-10 3-16,-1 4 1 0,3-2-1 0,3-4 0 0,-1 0 2 16,3-3-1-16,2-3 2 0,-2-1 3 0,4-1 4 0,1-4 3 0,3-1 3 15,-1-6 2-15,2 1 2 0,0-2 2 0,1-1-2 0,2-5 1 16,2 1 3-16,1-3 1 0,-1-3 1 0,5-2 1 0,-2-2 0 0,0 0-2 15,6-3 0-15,-3 0-2 0,-1-2-2 0,5-4-1 16,-2 3-2-16,-5-6 0 0,6-2-1 0,-6 3-1 0,-2-4-3 0,3-1-1 16,-3-2-2-16,-5-4-2 0,6 2-2 0,-6-4 0 0,-1-2-1 15,-1-6-3-15,-1 6-1 0,-1-5-2 0,-3-3-1 0,4 2-4 0,-5-3-2 16,1 0 0-16,-1 4 0 0,0 0 0 0,0 5 1 0,-5-3-2 0,3 7-3 16,-2 3-1-16,1 2-5 0,-4 4-4 0,0 3-5 0,0 5-1 15,0 4 0-15,0 3 1 0,0 5 1 0,0 3 2 0,-4 4-1 16,1 4 1-16,3 6 3 0,-2 3 2 0,-1 3 2 0,3 6 6 0,-2 1 6 15,2 7 8-15,-4-4 6 0,1 8 5 0,-2 1 3 0,5-1 1 16,-2-1 0-16,2 3 0 0,-3-2 0 0,-1-1-1 0,4-1 1 16,0 1-1-16,0-6-2 0,0 4-5 0,7-7-6 0,-5 1-12 15,3-6-11-15,4-1-12 0,-1 0-11 0,2-4-19 0,6-2-21 0,-3-3-28 16,3-1-30-16,4-3-33 0,1-1-38 0,1-5-56 0,0-2-70 0,9 0-38 16,-4-4-25-16</inkml:trace>
  <inkml:trace contextRef="#ctx0" brushRef="#br0" timeOffset="106593.153">35408 21211 193 0,'2'-17'375'0,"-2"0"-70"0,0 5-50 0,0-2-37 0,0 5-25 16,-2 1-19-16,-1 0-12 0,-1 5-9 0,-1 2-17 0,0 2-20 15,-4 6-19-15,1 0-19 0,-2 6-15 0,-2 2-13 0,-2 2-11 16,-1 2-7-16,-2 5-5 0,-6 4-4 0,5 1 1 0,-1 6 1 0,-7 0 1 16,2-1 1-16,-1 5-1 0,-2-6-3 0,-1 3-5 0,1 3-7 15,0-5-12-15,-2 0-13 0,0 2-19 0,3-8-20 0,2 2-29 0,-5 0-33 16,9-2-40-16,-1-4-44 0,6 0-41 0,-5-6-40 0,6 2-58 15,4-3-71-15,-2-4-31 0,5-2-13 0</inkml:trace>
  <inkml:trace contextRef="#ctx0" brushRef="#br0" timeOffset="106762.7616">34905 21182 41 0,'2'-11'353'0,"1"5"-68"0,2-1-104 15,0 7-56-15,4 0-33 0,4 4-16 0,-1 4-10 0,2-1-10 0,0 2-12 16,1 6-4-16,5 2-3 0,-1-1-1 0,0 11 0 0,7-6-3 0,-4 7-1 16,0 2-7-16,-2-1-8 0,6 0-15 0,-4 4-19 0,0-1-24 15,0-2-24-15,1 3-30 0,-5-2-34 0,4 1-30 0,-3-3-33 16,3 2-57-16,-3-2-74 0</inkml:trace>
  <inkml:trace contextRef="#ctx0" brushRef="#br0" timeOffset="106980.7338">34791 21587 352 0,'0'-3'293'0,"0"1"-88"15,3 2-56-15,6-3-41 0,-1 1-24 0,2-1-15 0,7 1-12 16,2 0-10-16,7-3-7 0,-2 2-10 0,6-2-3 0,3 1-1 15,2 0-5-15,6-3-6 0,4 2-11 0,-1-3-10 0,2 5-19 0,7-6-19 16,-4 5-27-16,4-4-28 0,-2 0-28 0,-1 4-29 0,3-4-47 16,-4 1-56-16,1 0-43 0</inkml:trace>
  <inkml:trace contextRef="#ctx0" brushRef="#br0" timeOffset="107482.181">36140 20998 344 0,'-9'-17'347'0,"0"0"-89"0,1-1-51 0,-1 3-30 0,1 2-15 0,3-2-7 16,0 3-8-16,0-1-6 0,-1 6-17 0,0-1-21 0,4 2-21 15,-2 1-20-15,1 3-16 0,-2-1-12 0,3 3-10 0,-1 5-6 0,-1 0-6 16,-1 1-5-16,4 6-3 0,-3 0 0 0,1 3 1 0,-2 2 3 15,3 3 6-15,-5 5 5 0,5-2 7 0,-1 5 6 0,0 3 4 16,-2 0 4-16,3 1 0 0,-2 2 1 0,1 1-2 0,-2 3 0 0,3-5-3 16,-1 7-2-16,-1-7-3 0,4 2-3 0,-1-2-2 0,-3 2-3 15,4-4-3-15,-3-2-2 0,3 0-2 0,0-1-1 0,0-3-2 16,0-3-1-16,0 1-2 0,0-3-2 0,0-3-1 0,0-1 2 0,0-4 3 16,0-1 1-16,0-4 4 0,3 4 4 0,-3-6 4 0,4-1 6 0,-3-1 1 15,-1 2 3-15,4-5 0 0,-1 0 1 0,-1-5 0 0,3-1 0 16,-2 2-1-16,1-3-3 0,-2-6-1 0,3 2-5 0,1-5-5 0,0-4-5 15,2 0-6-15,1-5-7 0,-3 1-5 0,3-3-6 0,3-1-3 16,2-1-5-16,-1 1-4 0,3-1-5 0,1 4-2 0,1-3-1 16,5 7-2-16,-1 1-3 0,0 2-2 0,0 5-1 0,4 1 0 15,-3 7 0-15,3 2 1 0,-2 3 4 0,2 4 2 0,-4 3 2 0,5 3 3 16,-5 5 5-16,-1 3 2 0,1 0 1 0,-2 9 2 0,-4-6 2 16,-3 4 2-16,1 2 0 0,1 0 2 0,-8 1 1 0,0 0 2 15,-5-2-1-15,-2 2 3 0,-2-5 1 0,-5 4 0 0,0 0 4 0,-8-6 0 16,1 1 1-16,-5-1 2 0,-3 3-1 0,-2-7 1 0,-3 2-2 0,-2-3-7 15,-7-3-11-15,4-2-14 0,-4 4-20 0,4-7-27 0,-4 2-32 16,2-6-51-16,1 2-57 0,6-6-83 0,2 0-97 0,1-6-48 16,5-2-26-16,5-1-11 0</inkml:trace>
  <inkml:trace contextRef="#ctx0" brushRef="#br0" timeOffset="107877.3424">37915 21122 255 0,'0'-22'240'0,"0"2"-36"0,0 0-16 0,0 1-3 0,0 0 3 0,-2-1 1 15,2 4-2-15,-7 0-9 0,6-1-17 0,-5 3-15 0,0-2-13 16,0 4-11-16,-2-1-12 0,3 5-11 0,-4-4-13 0,-1 4-9 16,-2 1-12-16,2 3-9 0,0 2-9 0,-6 2-10 0,-2 2-9 0,-1 6-7 15,0 0-4-15,-3 7-5 0,-5 2 0 0,1 6-3 0,-1 0-1 16,-4 10 2-16,7 0 2 0,-7 7 2 0,4 1 0 0,2 2 2 0,-3 5 1 16,6 2 1-16,3 2 2 0,2-4 1 0,2 4 2 0,1-2-2 15,6 0 0-15,1-2-2 0,7-5-1 0,3-2-3 0,6-1 0 0,1-2 0 16,7-5-1-16,2 0 2 0,3-1 1 0,5-8-4 0,4-2-4 15,2 0-6-15,2-6-9 0,1-1-10 0,7-2-11 0,-6-2-12 16,4-7-15-16,-2 1-17 0,2-2-18 0,0-6-27 0,-5 0-30 0,5-3-38 16,-5-2-41-16,0-3-38 0,-6-1-36 0,3-2-56 0,-4-5-68 15,-2 3-30-15,-5-3-8 0</inkml:trace>
  <inkml:trace contextRef="#ctx0" brushRef="#br0" timeOffset="108073.0872">37541 21528 230 0,'-10'-2'451'0,"-2"-2"-61"0,4 4-100 0,-1-1-57 0,4-3-38 15,3 4-22-15,-1-3-16 0,3 2-19 0,0 1-23 0,5-4-21 0,0 3-22 16,2-5-17-16,3 5-16 0,4-3-9 0,3 0-6 0,5-1-6 16,2-2-4-16,7 6-5 0,4-6-4 0,5-1-5 0,2 1-7 15,6 0-11-15,1-1-13 0,6 0-21 0,0-1-25 0,3 0-37 0,3-2-40 16,-5 3-44-16,9-1-44 0,-5-2-69 0,1 2-80 0,-5-2-40 15,2 0-20-15</inkml:trace>
  <inkml:trace contextRef="#ctx0" brushRef="#br0" timeOffset="108681.9832">39560 20878 376 0,'-8'-15'367'16,"-1"4"-87"-16,4-1-59 0,-3 1-47 0,3-1-21 0,-4 2-11 16,4 2-1-16,-2-4 1 0,2 4-4 0,3 0-9 0,-4 0-11 0,0 0-12 15,3 0-9-15,-2 0-11 0,3 5-8 0,-5 1-11 0,6-3-9 16,-3 2-11-16,3 0-9 0,1 3-5 0,-4 3-5 0,1 0-4 0,1 2-4 16,-1 0-2-16,1 8 0 0,2 1 0 0,-7 2 3 0,5 2 4 15,-1 5 4-15,0 1 4 0,1 4 5 0,-2 7 5 0,4-1 2 16,-1 3 2-16,-3 1 0 0,1 3 1 0,3-1-4 0,-5 3-3 0,5 0-3 15,-2-1-3-15,-5 3-4 0,6-6-3 0,-6 3-3 0,5-3-3 16,-1-1-2-16,1-1-1 0,-5-3-3 0,2-2-3 0,0-1-4 0,0-7-6 16,0 4-4-16,-2-7-4 0,5-1-3 0,-5-1-1 0,2-3-1 15,3-3-2-15,-4-7-3 0,4 5 0 0,-3-6-5 0,-2-5-1 0,5 0-3 16,-3-5 1-16,2 0-1 0,-1-7 2 0,3-1 0 0,-6-3 3 16,7-8 0-16,0 3-2 0,0-7-1 0,0 1 0 0,7-1-2 15,-2-4-1-15,3 3 0 0,3-1 0 0,2 2 0 0,1 0 0 0,-1 3 1 16,8 0-1-16,1 3-1 0,-1 4 0 0,1 0 2 0,5 6 3 0,2 0 3 15,-2 0 2-15,2 3 4 0,0 1 3 0,4 1 3 0,-3 3 3 16,-1-1 2-16,5 4 4 0,-3-5 3 0,2 4 1 0,-3-1 2 16,-1 1 3-16,-1-3 0 0,0 0 0 0,0 3-2 0,-4-3-1 0,1-1 0 15,-3 1-1-15,1-1-1 0,-3 0 0 0,1 0-1 0,-3-2-1 16,-1 1 1-16,-1-5-1 0,-3 4-2 0,1-5 0 0,-6 1 0 16,1-1-2-16,0-2 0 0,-4 2 0 0,0-4 0 0,2 1 1 0,-7-1 1 15,1-4 0-15,-1 4 1 0,0-3 2 0,-1 0 3 0,-3 3 6 16,1-4 4-16,-2 1 4 0,3 4 3 0,-5 1 0 0,2 0-2 0,3 3-3 15,-5 3-3-15,2-2-4 0,0 5-3 0,0-1-1 0,-2 7-1 16,2 0-1-16,0 4-2 0,0 4-5 0,0-1-5 0,-2 4-1 16,2 4-2-16,-4 5 0 0,4-1 4 0,-3 6 5 0,3 2 4 0,0 1 0 15,-7 4-3-15,6 3-9 0,-2 1-11 0,3-1-12 0,-4 6-15 16,1 0-18-16,-1-1-23 0,2 3-27 0,-1 0-35 0,-4 1-41 0,5 1-53 16,0 0-58-16,-1-3-72 0,3 2-81 0,-4-4-36 0,4-1-12 15</inkml:trace>
  <inkml:trace contextRef="#ctx0" brushRef="#br0" timeOffset="109193.9119">35619 23224 306 0,'-66'0'354'0,"-1"0"-68"0,8 1-52 0,1-1-42 0,5 4-20 0,2-4-8 15,3 0 3-15,5 3 7 0,1-3 3 0,6 0 2 0,3 0-8 16,3 0-10-16,6 0-11 0,-2 0-9 0,11 0-9 0,-2 0-11 0,3 0-7 16,2 0-8-16,5 0-10 0,1 0-8 0,4-3-9 0,2 3-9 15,2 0-9-15,1-4-9 0,6 3-6 0,4-2-5 0,4 2-6 16,5-4-5-16,7-1-5 0,11-1-6 0,6 0 0 0,12-3 2 0,8 2 2 16,14-4-1-16,7 0 0 0,12-4-3 0,14 1-1 0,8-1-3 15,14-5-4-15,6 2-4 0,8 2-5 0,1-2-3 0,6-1 3 16,5 0 7-16,1 2 0 0,-4 1-5 0,6 0-1 0,-10 1-2 0,-3 3-2 15,-2-1 0-15,-4 1-1 0,-2 4 1 0,-3-3 1 0,-6 1 3 0,-4 2 1 16,-5-1 4-16,-11 3-4 0,-3-1-5 0,-7 0-3 0,-11 2-2 16,-7-2 1-16,-6-1 0 0,-12 3 2 0,-8-2 2 0,-4 3 3 15,-13 1 3-15,-1-1 3 0,-13-1 4 0,2 5 0 0,-9-6 3 16,-5 7-1-16,-1-1 1 0,-4-3-4 0,-4 4-3 0,1 0-6 0,-8 0-10 16,4 0-10-16,-5 0-12 0,0 0-20 0,0 0-22 0,0 0-25 15,-5 0-32-15,4 4-36 0,-6-3-40 0,-2 6-63 0,2-3-74 0,-4 0-79 16,0 3-82-16,-2-1-38 0,-4 2-16 0,0-1-2 0</inkml:trace>
  <inkml:trace contextRef="#ctx0" brushRef="#br0" timeOffset="110511">38611 23485 337 0,'-6'-21'329'0,"1"-1"-86"16,0 1-52-16,-2-3-34 0,2 0-15 0,0-1-6 0,0-3 1 0,0 5 3 16,-4-1-5-16,3 0-8 0,-1 0-13 0,0 6-15 0,0 1-13 15,-1 2-10-15,-4 2-12 0,3 1-10 0,2 4-8 0,-5 3-7 16,4 5-6-16,-6 0-7 0,1 5-7 0,-1 3-8 0,-3 7-5 15,2-1-5-15,-3 6-2 0,-4 5-1 0,5 3 0 0,-2 1 1 0,4 4 2 16,-2 2-1-16,3 0 2 0,1 6 0 0,1-2 0 0,3 1 0 0,4 1 1 16,5-6 1-16,0 5 1 0,5-4-1 0,4-3 2 0,3 2 0 15,3-6 1-15,6 1 1 0,1-5 2 0,-2-3 4 0,11-1 3 16,0-1-1-16,1-7 4 0,4-1 0 0,-2-5 0 0,3-3-1 0,-1 0 0 16,3-4-1-16,-1-4 0 0,1 0 0 0,-3-7 0 0,2-2-1 15,-3-2-2-15,1-1-3 0,0-6-1 0,0-1-2 0,-2-1-1 0,-5-3-1 16,2-5-4-16,-4-2-1 0,0-1-4 0,-1-4 1 0,-2-3-3 15,-4-1-3-15,2-4-1 0,-6-1-2 0,4 0-1 0,-5-3-2 16,-1 3-1-16,-2-8-2 0,-2 4-2 0,2 4-1 0,-5-5 0 0,2 3 1 16,-3 2 1-16,-1 2 0 0,-3 0 0 0,5 4 1 0,-7 0 2 15,2 5 1-15,-2-2 4 0,0 8 4 0,-2 2 1 0,2-2 4 0,-3 7 3 16,-1 2-1-16,2 2-1 0,-1 5-3 0,1 4-2 0,-4-2 0 0,4 6-1 16,-5 2 2-16,2 2 0 0,-4 6-1 0,4 2 1 15,-3 2-2-15,3 6 2 0,-4 0 0 0,1 7 0 0,1 2 5 0,-2 6 3 16,4 1 5-16,-3 4 5 0,-1 4 4 0,4 3 1 0,-2 1 2 15,5 6-1-15,-1 2 2 0,1 1-1 0,2 4 1 0,0-1-2 0,0 1-1 16,0 2-2-16,2-4-1 0,1 0-1 0,-1-2-3 0,5 0 0 16,-2-2-3-16,4-5-1 0,-1-3-1 0,-3 1-2 0,4-8 0 15,-2-2-1-15,1-3-2 0,4-2 0 0,-2-4 0 0,2-3-2 0,-2-3 0 16,2-3-5-16,2-2-3 0,0-3-6 0,-1-4-4 0,6-4-5 16,-2-3-4-16,2-2-3 0,0-4-2 0,3-3-1 0,0-4-3 0,0-1 0 15,2-3 0-15,-2-2 1 0,-1-2 1 0,1-4 1 0,-2-2 4 16,-3 1 3-16,2-4 5 0,2 2 4 0,-6-4 5 0,2 2 2 0,-3 1 1 15,-1-2 2-15,1 2 2 0,-2 2 1 0,-4 2 1 0,-1 0 2 16,2 5 2-16,-4 3-4 0,2 3-1 0,-6 1-3 0,3 3-3 16,-1 3-3-16,-3-2-1 0,-3 7-1 0,-1 5 1 0,3 0-1 0,-6 4 3 15,2 4-2-15,3 0-1 0,-7 8-1 0,4 1 2 0,-3 3 1 16,1 5 5-16,0 0 1 0,-1 3 5 0,3 1 2 0,-2 0 2 0,2 2 3 16,3 4 0-16,-5-7-1 0,7 2 1 0,0 0-1 0,0-1 0 15,3-3 1-15,1-3 0 0,1 0 1 0,4-3 0 0,-4-1 2 0,5-2 2 16,2-2 3-16,-4-2 0 0,6-2 2 0,0-5 0 0,-1 2 1 15,3-5-1-15,1-2 4 0,0-2 0 0,1-2-1 0,1-5 0 0,2 2 1 16,1-6-1-16,-7-1-1 0,7-2-2 0,-5-4-1 0,-1-2-3 16,1-1-1-16,-4-3-2 0,1-3-1 0,-5 0-3 0,-4-3-3 15,2 2-4-15,-6-7-2 0,3 4 0 0,-8-2-2 0,3 0-2 0,-6 2-1 16,2-4 0-16,-4 5-1 0,-1 3 0 0,-4 2-2 0,1-1-3 16,-1 6-1-16,0 1 1 0,-3 6-1 0,-2 1 1 0,2 5 1 0,-1 1-2 15,-3 7 0-15,-1 4 0 0,3 3 2 0,-3 1 3 0,0 6 0 16,3 3 2-16,-3 4 3 0,5 3 1 0,-2 4 3 0,4 0 2 0,0 4 1 15,4 4 1-15,3-1 2 0,-1-1-1 0,8 0 0 0,-6 2 3 0,7-4 1 16,7-1-2-16,-2-1 1 0,0-2 1 0,7-1 1 0,1-3 1 16,-2-5 1-16,7 1 2 0,3-6 2 0,1 1-1 0,0-3 0 15,2-5-1-15,2-2-2 0,3-2-2 0,1-3-4 0,1-7-2 0,5 3-5 16,-4-4-2-16,4-4-3 0,0-4-3 0,3 3-3 0,-3-8-2 16,-2 1-1-16,2-2 1 0,0-2 0 0,-6-3 1 0,6-3 2 15,-5 0 0-15,-1 1 2 0,-2-3 2 0,-1-4 1 0,-3 5 3 0,-2-1 1 16,0-4 2-16,-3 5 2 0,1 2 2 0,-6-3 3 0,0 4 1 15,-4 0 5-15,-1 4 2 0,-4 0 3 0,1 4 3 0,-4 0 2 16,-2 2 1-16,-2 3-1 0,-1 3 0 0,-2 2-1 0,0 1-2 0,-4 3-3 16,-4 1-2-16,1 4-3 0,-2 1-3 0,-3 5-5 0,-2-1-3 15,2 5-3-15,2 2-1 0,-4 3 0 0,2 3 1 0,0 4 0 0,7 2 1 16,-2 2 1-16,3 3 1 0,8-1-1 0,1 6 1 0,1-3-1 16,6-1-1-16,0 3-1 0,8 0 1 0,-1 0 0 0,0 1-1 0,1-3 0 15,7 2-3-15,-1-4 0 0,-1 0 0 0,2-1 0 0,-1-2-1 16,1-1 0-16,-7 0-1 0,6-6 0 0,-6 0 0 0,-1 2 0 0,-2-4 1 15,-2 0 1-15,-5-4 2 0,3-1 1 0,-4-2 2 0,-4-1 0 16,-4 0-1-16,-4-4-2 0,1-2-5 0,-1 4-5 0,-6-6-4 16,-7 2-8-16,6 1-9 0,-10-3-14 0,1 1-15 0,-2 2-27 0,-5-3-35 15,4 2-41-15,0-2-44 0,0 6-69 0,1-4-79 0,-1 1-37 16,8 2-18-16</inkml:trace>
  <inkml:trace contextRef="#ctx0" brushRef="#br0" timeOffset="111544.0176">40838 23177 37 0,'7'-12'426'0,"-6"3"7"16,-1-5 5-16,4 5-73 0,-1 2-109 0,-3 2-76 0,2-2-55 16,-2 2-33-16,0 2-18 0,0 3-11 0,0 0-5 0,0 0-12 0,0 0-14 15,0 0-8-15,0 3-9 0,0 2-6 0,0 2-5 0,0 1-3 16,3 5 0-16,-1 1 2 0,1 0 0 0,2 3 3 0,-1 3 3 0,1-2 4 15,0 6 4-15,0-1 1 0,2 2 2 0,-5-4 0 0,6 4 0 16,-3-4 0-16,4 3 0 0,-4-3 0 0,4 0-1 0,-1-1-1 16,-3-2-2-16,4-1-1 0,-4-1-3 0,3-1 1 0,1-3 0 0,-1 0 2 15,1-4-1-15,-1 0 2 0,-1-1 2 0,5-2 1 0,-2-3 0 16,-1 1 0-16,5-6-1 0,-2 1 0 0,1-3 2 0,3-2-1 0,-3-1 2 16,3-4-1-16,-3 0-2 0,1-4-1 0,-1-4-1 0,-2 0-3 15,1-4-1-15,1 1-2 0,-4-2-1 0,1-7 0 0,-1 4 1 16,1-5 2-16,-2 3 2 0,-3 2-1 0,4 0 2 0,-4-2 1 0,2 5 1 15,-5 0-1-15,-2 5-1 0,3 0-4 0,-3 6-2 0,0 2-4 16,0 0-6-16,0 4-3 0,-3 3 0 0,3 4-2 0,0 1-2 0,-2 1-1 16,-5 7-1-16,5-1-1 0,-1 5-1 0,1 6 0 0,-1 0 3 15,-1 2 4-15,4 4 4 0,-1 0 4 0,1 1 5 0,0 2 1 16,1 1 2-16,3 0 0 0,1-2-1 0,0-1-1 0,2 0 0 0,0-2-1 16,5 2 0-16,-2-2-2 0,4-3-4 0,-3 0-6 0,0-4-5 15,2 0-5-15,1 0-3 0,3-8-4 0,-3 4-5 0,3-6-2 0,0-2-3 16,-4-1-1-16,6-3-3 0,-2-3-1 0,-1 1-1 0,4-5 1 15,1-2 1-15,-4-2 2 0,0-5 5 0,-2 3 3 0,5-7 4 0,-6-2 2 16,1-3 2-16,1-3 1 0,-3 0 2 0,1-1 1 0,-4-5 3 16,2 1 0-16,-5-2 0 0,2-1 0 0,-1-1 1 0,-3 1 1 15,2 0 1-15,-5 2 2 0,3 1-1 0,-5 0 3 0,7 5 0 0,-7 1 2 16,0 4-1-16,-7 2-1 0,7 0-4 0,-2 6-2 0,-1 3-4 16,1-1 1-16,-5 6 0 0,6 0-2 0,-3 4 1 0,1 1-2 0,-2 4 2 15,3 1-1-15,-2 4-2 0,1 0 3 0,3 4 2 0,-2-1 0 16,2 3 5-16,0 6 2 0,2-4 7 0,1 2 1 0,3 3 2 0,-1-3 2 15,2 1 1-15,1 2 0 0,-1 0 1 0,5 0 0 0,-2-2 0 0,2-1 0 16,-2 0 0-16,4 0 0 0,-1 2 2 0,5-3-1 16,-5 3 0-16,4-5 0 0,-3 1-1 0,1-1-1 0,1 2-1 0,-3-2-1 15,1 2-1-15,-1-4-1 0,-2 3 1 0,2-1-3 0,1 1 0 16,-2-2-1-16,-4 1 0 0,-1 1-1 0,2-1 0 0,3 5 0 0,-7-6 1 16,3 6-1-16,1-5 1 0,-4 1 1 0,0 2 0 0,0-3-2 15,2-2-4-15,-2 5 0 0,-3-6-3 0,5 1-1 0,-2 0-4 0,3-4-1 16,-3 0-1-16,6-3-2 0,1-2-1 0,-2-1-2 0,4-2-1 15,6-2 0-15,-1-1 0 0,3-2 1 0,0-2 3 0,2-2 3 16,2-2 3-16,1-5 2 0,4 3 3 0,-8-6 1 0,3 0 2 0,1-3 5 16,-5-2 3-16,-1 0 5 0,1-3 2 0,-1 1 3 0,-6-2 3 0,-1 2 2 15,3-2-1-15,-5 0 4 0,-2 2 3 0,-2 0 5 0,1 2 5 16,-2 1 4-16,-1 2 3 0,-4 3 1 0,5 1-1 0,-7 2-3 16,2 2-1-16,-2 1-5 0,0 4-5 0,0 0-4 0,-2 3-4 0,2-2-4 15,-7 6-5-15,5-3-5 0,-1 4-6 0,-2 4-4 0,0 1-3 16,-2-1-2-16,2 3-2 0,3 1-1 0,-5 4 0 0,2 0 3 15,0-1 3-15,2 4 3 0,1-3 3 0,-1 2 2 0,-1 2-1 0,2-3 2 16,2-2-2-16,0 2 2 0,2-1 0 0,2 0-1 0,-1-7 2 16,-3 3 0-16,2 0-1 0,5-6 1 0,-6 3 2 0,3 0 2 15,1-5 2-15,0 0 0 0,0 0 2 0,4 0 0 0,-1-5-1 0,1 2 2 16,-1-1-1-16,2-1-1 0,2-6 1 0,-3 6-1 0,-2-8 1 16,1 1-3-16,1-4-3 0,-4 0-2 0,0 0-1 0,2-4-2 0,-7 0 2 15,0 4 0-15,0-4-1 0,-7 1 0 0,2 3-2 0,0-1-3 16,-4 6-3-16,-1-2-2 0,-2 7 0 0,-2 1 0 0,-4 5 1 0,-1 0 0 15,-2 5 2-15,-3 4 0 0,-1 4-1 0,3 4 1 0,-6 6 2 16,1 2 2-16,5 1 3 0,-2 3 2 0,4 3 3 0,1 1 1 0,4 2 3 16,-3-3 0-16,7 3 2 0,4-2 0 0,-2-4-1 0,6-3 1 15,1 2 0-15,4 0-5 0,1-8-4 0,6 1-13 0,-2-4-15 0,4-3-18 16,7-2-21-16,0 0-26 0,4-3-29 0,2-6-43 0,4-2-50 16,2-1-43-16,6-1-40 0,3-2-29 0,4-1-20 0,6-1-49 15,8-2-66-15,2-1-27 0</inkml:trace>
  <inkml:trace contextRef="#ctx0" brushRef="#br0" timeOffset="112028.5726">44460 23059 111 0,'-2'-22'245'0,"-6"-2"-12"16,3 1-3-16,1 2 1 0,1 1-2 0,1 3-7 0,-5 6-16 15,5-1-21-15,-1-2-24 0,1 8-25 0,-4-1-21 0,4 3-21 0,-3 4-17 16,1 4-14-16,-1 3-14 0,-2 5-12 0,6 1-9 0,-4 5-6 15,1 5-2-15,-4 4 0 0,6 4 4 0,-2 5 4 0,1 0 5 0,1 8 5 16,-3-3 1-16,2 4 1 0,-1 1-2 0,3-1-2 0,-6 2-4 16,5-3-5-16,-1 3-7 0,1 1-8 0,-1-4-10 0,-1-2-12 15,4 3-15-15,-5-5-15 0,5-1-20 0,-2-1-21 0,2-2-28 0,-3-4-30 16,0 0-41-16,3-4-45 0,0-4-40 0,0 0-35 0,0-6-56 16,0-3-63-16,3 0-27 0</inkml:trace>
  <inkml:trace contextRef="#ctx0" brushRef="#br0" timeOffset="112232.2929">44329 22944 234 0,'8'-29'364'0,"-1"0"-71"0,1 1-107 16,6 1-53-16,0 4-29 0,3 1-16 0,0 2-7 0,5 0-2 16,0 4 0-16,2-2-9 0,2 6-12 0,3 2-13 0,-2 3-16 15,2-1-9-15,3 7-7 0,-1 1-4 0,-2 1-2 0,0 7-3 0,-2-1-1 16,1 5-5-16,-6 3 0 0,0 2-2 0,-7 3-4 0,-1 4-3 15,-2-4-6-15,-4 3-7 0,-8 2-9 0,0 2-14 0,-6-3-19 16,-5 4-23-16,-2-4-26 0,-6 4-25 0,-3 1-29 0,-4-1-38 0,-1-1-42 16,-4 0-46-16,2-1-47 0</inkml:trace>
  <inkml:trace contextRef="#ctx0" brushRef="#br0" timeOffset="112966.0088">44770 23541 84 0,'14'-5'400'0,"1"-4"-51"16,1 2-82-16,4-9-60 0,-1 4-49 0,0-3-24 0,6 0-12 16,-4-3-6-16,8-1-2 0,-2-1-7 0,0-1-11 0,4-2-14 15,-2 0-13-15,-2-1-12 0,4-4-10 0,0 2-8 0,-1-5-8 0,-2 1-3 16,-1 0-4-16,0-3-5 0,-1-2-6 0,-8-5-2 0,5 4-7 16,-8-4-3-16,2-2-5 0,-3 1-2 0,-2-3-2 0,-6 2-2 0,1 4-2 15,-5-6-2-15,1 7 0 0,-6 3-6 0,1 1-4 0,-5 1-7 16,1 7-4-16,-1 3-3 0,0 2-1 0,-5 7-2 0,2 1 1 15,-2 2-3-15,-4 5-2 0,1 5-2 0,1 0-4 0,1 5-3 0,-3 5-3 16,3 2-1-16,-1 0 2 0,-1 5 1 0,8-3 2 0,-5 6 1 16,10 1 0-16,-1 3-1 0,6-3-1 0,-1 6 1 0,10-6 2 0,-2 4 4 15,7-2 3-15,-1 0 4 0,6 1 1 0,0-3 4 0,4-1 4 16,-3-1 2-16,5 1 2 0,2-1-1 0,-2-6-1 0,-1 6 2 0,2-5 2 16,-5 0-2-16,1 2-4 0,-4-4 0 0,1 1-2 0,-1 7 4 15,-3-5 3-15,-1 1 5 0,-3-1 4 0,-4 5 7 0,2 0 5 16,-7-2 11-16,4 5 11 0,-7 1 6 0,3-6 8 0,-2 5 8 0,-3-1 9 15,0 3 9-15,0-6 3 0,-3 2 3 0,3-1 1 16,-5-3 1-16,5 0-2 0,0-3-2 0,0-2-1 0,0 3-5 0,0-7-5 16,0 4-4-16,5-7 0 0,-2 2-3 0,2-2-5 0,2-1-4 0,0-2-4 15,5-2-3-15,-2 0-1 0,4 0-4 0,-1-2-1 0,8-1-4 16,-6-2-4-16,6 0-4 0,1-3-4 0,-2-7-5 0,2 3-7 0,1-4-3 16,2 3-5-16,-6-4-1 0,0-3 1 0,3 1-2 0,0-7-1 15,-3 1-1-15,1 1-2 0,-4-3 2 0,4-2 1 0,-6-3 0 16,1 4 1-16,-1-5 2 0,1 2 1 0,-1 0 3 0,-8-2 0 0,3 3 0 15,3 2 2-15,-7 2 6 0,4-1 6 0,-4 3 4 0,-2 5 4 16,-1-1 1-16,1 6-2 0,-1-1 0 0,-2 2-1 0,0 2-2 0,-2 3-4 16,-1 1 0-16,3 2 0 0,-2 4-1 0,-1-2-1 0,-2 1-4 15,1 2-4-15,-1 2-3 0,0 1-3 0,-2-2 2 0,2 4 0 16,-4 2 2-16,4 1 2 0,-3 3 5 0,3-2 3 0,-4 4 4 0,4 2 2 16,-3-1 4-16,-1 4 2 0,7 2 2 0,-3 1 0 0,-2 2 3 15,6 1 3-15,-4 0 1 0,1 3 3 0,1-2 1 0,3 6 0 0,0-1 2 16,0 0 0-16,0-2 1 0,7 5 0 0,-2-1 0 0,-4-7-2 15,8 5-2-15,-4-2 1 0,4-4-2 0,4-2-3 0,-1 1 1 16,-2-1-1-16,2-2 0 0,2-4-1 0,0-4-2 0,1 0-4 0,2-4-3 16,0-2-2-16,-2-1-1 0,6-5-1 0,-6 0 0 0,2-2-2 15,0-6 0-15,2-1-3 0,-2-2-1 0,-3-2-2 0,-1-7-2 0,-2 0-1 16,1-4-1-16,-2-3-1 0,-5-1-1 0,2-8 0 0,-6 2-4 16,-1 0-3-16,-1-6-4 0,-6 2-4 0,2 0-3 0,-5 3-5 15,-2-2-6-15,1 4-6 0,-2 3-10 0,-1 2-9 0,-6 4-11 0,1 4-12 16,-3 3-16-16,0 4-19 0,-2 4-21 0,-2 4-27 0,4 5-26 15,-5 0-29-15,4 8-53 0,0-2-67 0</inkml:trace>
  <inkml:trace contextRef="#ctx0" brushRef="#br0" timeOffset="113276.9648">46820 22331 236 0,'-5'-12'416'0,"-2"2"-22"0,2 0-84 16,0 6-112-16,0 0-59 0,-2 1-35 0,0 6-15 0,0 1-8 0,0 5-5 15,1 3-8-15,-3 6-7 0,4 3-10 0,-4 7-2 0,4 4 2 16,-3 6 3-16,3 0 4 0,0 9 4 0,0-1 4 0,-2 9 1 15,5-4-1-15,-1 9-2 0,1-4-2 0,-5 4-4 0,7-1-8 0,-2 2-7 16,2 2-7-16,-3-3-7 0,1 1-6 0,2-2-9 0,-3 1-9 16,-1-5-12-16,4 5-12 0,-1-10-15 0,1 4-13 0,-4-4-16 15,1-4-19-15,3 2-19 0,-2-6-21 0,2-3-21 0,0 0-22 0,0-8-24 16,0 1-24-16,0-4-23 0,2-7-22 0,-2-1-17 0,3-5-18 0,1-2-32 16,-3-5-42-16</inkml:trace>
  <inkml:trace contextRef="#ctx0" brushRef="#br0" timeOffset="113484.4906">46610 23199 109 0,'-1'-34'389'0,"1"-2"-48"0,1 3-75 0,3 0-46 15,1 7-32-15,0-1-23 0,7 3-16 0,-4 3-17 0,6 3-14 0,0 1-15 16,1 5-19-16,6 3-15 0,1 1-17 0,-2 2-12 0,6 5-8 0,-2 2-8 16,5 5-6-16,-6 2-4 0,5 1-4 0,-3 3 0 0,-1 5 1 15,2 1 2-15,-4 3 0 0,-7 3 2 0,2 0-1 0,0 1 2 16,-8 1 0-16,-2 2 0 0,-4 1-3 0,-3-1 0 0,-5-1-2 15,-3 1-8-15,-6 0-12 0,-5 0-20 0,-3-3-25 0,-4 0-36 0,-4 0-44 16,-3-4-52-16,-4-2-55 0,1-3-70 0,-7-1-75 0,6 0-39 16,-8-5-19-16</inkml:trace>
  <inkml:trace contextRef="#ctx0" brushRef="#br0" timeOffset="117311.5424">23547 16788 13 0,'-5'0'34'0,"2"5"-3"0,-1-2 0 0,4-2 1 15,4 3 2-15,1 0 2 0,0 0 2 0,9-4 4 0,-1 7 5 0,9-6 6 16,1 3 7-16,7 0 5 0,6 0 8 0,8-3 4 0,3-1 0 16,7 0-5-16,4-1-8 0,5-3-10 0,4 3-11 0,1-6-9 15,7 2-11-15,0-2-7 0,2 3-8 0,-4-4-11 0,4 3-10 0,-2-2-13 16,-2 2-13-16,-1-2-16 0,-2 2-17 0,-6 2-15 0,3 1-13 16,-4-4-12-16,-5 4-12 0,0-1-9 0,-5 1-7 0,-4-1-4 0</inkml:trace>
  <inkml:trace contextRef="#ctx0" brushRef="#br0" timeOffset="117528.109">24905 16471 28 0,'-22'0'62'0,"3"0"-2"0,2 0-5 0,3 0-6 15,0 0-9-15,8 0-5 0,-3 0-4 0,6 0-4 0,3 0-4 16,0 0-4-16,5 0-3 0,2 0-4 0,3 3-4 0,7-1-4 0,2 1-2 15,3 0 1-15,2 1 2 0,3 3 2 0,4-1 2 0,5 1 1 16,-2 3 1-16,0 3 1 0,2-5 0 0,-1 5-2 0,-4 2-2 0,3 2-3 16,-10 1 1-16,2-1-2 0,-6 1 3 0,-3 0 1 0,-3 6 3 15,-6-1 5-15,-3 0 2 0,-5 2 0 0,-1 0-5 0,-8 3-7 16,-3 1-14-16,-6 0-13 0,-5 0-17 0,-1 8-18 0,-3-2-17 0,-9-1-18 16,1 0-25-16,-8 3-27 0</inkml:trace>
  <inkml:trace contextRef="#ctx0" brushRef="#br0" timeOffset="120661.4247">16216 20209 94 0,'-12'-3'178'0,"4"1"-50"0,2 2-30 0,1 0-14 0,5 0-7 16,0 0 2-16,0 0 4 0,5 0 3 0,1 2 3 0,0 1 2 16,5-3 4-16,1 0 2 0,3 0 2 0,5-3-1 0,1 1-3 0,1 0-4 15,9-3-4-15,-1 1-5 0,3-1-4 0,3-3-7 0,-1-3-11 16,5 2-7-16,-3-3-7 0,4-3-6 0,2 3-5 0,-6 1-4 15,4-1-2-15,-5-3 1 0,3 1-2 0,-6 2-1 0,2-5-3 0,-7 2 0 16,-1 3-3-16,2-4 1 0,-9 6 0 0,1-3 0 0,-2 1-1 16,-6-1-2-16,-4 1-1 0,-1 0-2 0,-2 0-3 0,-6-1 0 15,0 2-4-15,0 2-2 0,-6-2-4 0,-2 5-3 0,-1-2-3 0,1 4-4 16,-6 1-3-16,4 0-4 0,-4 6-3 0,1 0-2 0,-4 3 0 0,0 5-2 16,3 1-3-16,-1 2-1 0,-1 6-1 0,3 3 2 0,-3 2 0 15,4 5 0-15,2 2 1 0,2 5-1 0,-1 2 1 0,4 2 2 0,1 6 7 16,3-4 2-16,-3 6 6 0,4-1 3 0,4 4 7 0,-3-3 1 15,3 3 4-15,-1-2 2 0,-1-4 0 0,3-1 1 0,-1 3 2 16,-1-7 0-16,-1-1 1 0,1-4-3 0,-1-3-5 0,-2-1-6 16,0-6-4-16,0 3-4 0,0-6-3 0,0-5-2 0,-5 0-4 0,0-3-6 15,-1-3-6-15,-2-3-7 0,-2 0-6 0,-2-5-6 0,-5-1-9 0,1-3-2 16,-4 0-4-16,1-4-2 0,-5-4-4 0,-1-4-2 0,1 4-7 16,-5-8-4-16,5-1-2 0,-3-1 1 0,1-2 4 0,-1-4 6 15,3 0 7-15,2-1 9 0,1 0 11 0,2 2 7 0,1 0 8 0,1-2-1 16,3 5-5-16,4 3 1 0,1 1 4 0,1 6 10 0,4 2 11 15,3 3 9-15,2 5 9 0,6 0 6 0,-2 5 6 0,5-1 4 16,4 6 1-16,0 2 0 0,6 3 0 0,2 0 10 0,1 0 13 0,0 5 6 16,5-4 4-16,-1 2-1 0,4-1-5 0,-4 1-3 0,4-1-4 0,1 1-4 15,-1-5 0-15,5 2-3 0,-4-2-3 0,2-2-3 0,-1-3 0 16,-1-2-2-16,2-1-2 0,-2-5-1 0,4 0 0 0,0 0-3 0,0-5-3 16,-4-1-1-16,4-2-6 0,0-3-4 0,0-2-5 0,-2-3-4 15,-2-3-3-15,1 1-3 0,-3-2-3 0,1-2-2 0,-4-2-4 16,1-3-2-16,-5 1-1 0,0-1 1 0,-1-2 3 0,-5-5 0 0,0 3 3 15,-2-1 2-15,-1-1 5 0,0 4 3 0,-6-1 4 0,1 1 4 16,-1 5 2-16,1-3 2 0,-4 6-2 0,0 1-3 0,0 5-4 0,-2 0-4 16,3 3-3-16,-3 6 0 0,-3-1-1 0,0 7 1 0,0 0-1 15,0 7 0-15,0-1-3 0,0 9 0 0,0-1 1 0,0 3 5 0,0 3 5 16,-3 5 6-16,3 1 6 0,0 0 3 0,0 1 1 0,0 1 3 16,0 0 1-16,0-2 2 0,3-1-1 0,-3 0-1 0,3-2 1 15,-1 1-2-15,3-3-1 0,-1-3-2 0,-1-3-4 0,2 0 1 16,0-4 0-16,0 1 1 0,0-5 3 0,-1-1 1 0,4 1 1 0,-3-6-1 15,4 1-2-15,1-2 0 0,2-3 1 0,-2-1-2 0,4-4 0 0,0 0-2 16,1-4 0-16,0 1-2 0,2-4-4 0,-3-2-3 0,3-3-5 16,-2 0-1-16,-1-1 0 0,0-6 1 0,-1 4 2 0,-1 0-1 0,-1 0 0 15,-3-4 2-15,1 3-2 0,-1 2 1 0,-3 2-1 0,0 1-2 16,2 4-3-16,-5-1-3 0,3 4-2 0,-5 1-5 0,3 5-3 0,-3-1-5 16,0 7 0-16,0 0-2 0,0 7-2 0,0 2 2 0,0 2 1 15,0 3 4-15,0 5 2 0,0-1 3 0,4 2 7 0,-2 2 5 0,-2 2 4 16,3 4 4-16,-1-3 2 0,1 0 4 0,2 0 2 0,-1 3 0 15,1-7 2-15,3 3-1 0,-3-6 0 0,4 2 0 0,-1-3-1 0,1-1 0 16,1-3-2-16,-1-3 0 0,4 2-2 0,1-6-2 0,0 0-2 16,-1-1-5-16,4-5-6 0,-3 0-4 0,5-5-4 0,1-1-5 15,-1 0-4-15,0-6-4 0,-1 1-3 0,0-5-2 0,0-1-3 0,-1 0-3 16,0 0-1-16,-1-4 1 0,-1-3 3 0,-5 1 5 0,1-3 6 0,2 1 4 16,-4-1 6-16,-2-2 4 0,-2-4 6 0,0 2 3 0,-2 1 4 15,-1-3 3-15,-2-1 4 0,0 3 5 0,0 2 4 0,0-5 1 16,0 1 1-16,0 6 1 0,-2-1 1 0,-1 4 1 0,3 0 0 0,-4-1-2 15,4 5 0-15,-1 4-5 0,-3 1-4 0,4 2-6 0,0 1-6 16,-1 5-4-16,1-1-4 0,0 6-1 0,0 1-1 0,0 0-2 16,0 5-3-16,0 3-3 0,0-1 0 0,1 4-1 0,-1 4 1 0,4 3 1 15,-3 2 4-15,-1 0 2 0,4 1 3 0,1 4 2 0,-2 0-1 16,-1 0 1-16,1 2-1 0,3 1 1 0,-3-5 0 0,-1 5 4 0,4-3-1 16,0 1 1-16,-1 1 2 0,0-3 2 0,2-2 1 0,-2 0 1 15,0 1 2-15,0-2 1 0,-2-1 1 0,3 0 1 0,-1-3-2 0,3-2-2 16,-3 1-3-16,4-1-5 0,-4-2-6 0,3 1-3 0,1-8-1 0,-4 6-3 15,2-7-3-15,0 1-3 0,0-1-1 0,1-3-2 0,-3 3-3 16,0-5 0-16,4 0-2 0,-4 0 1 0,5-2 1 0,-3-1 3 16,-2-2 1-16,4-3 2 0,-4 3 0 0,3-7 2 0,-3 3 1 15,1-3 2-15,-1 0-1 0,1-8 3 0,0 7 1 0,-3-4 2 0,-1-3 4 16,3-1 1-16,-2 0 3 0,-3-3 3 0,4 0 0 0,-3-1 0 16,-1 2 2-16,0-4 0 0,0 0 2 0,0 4 0 0,0-5 1 15,0 3 1-15,0 0 0 0,0-3 0 0,0 4 0 0,0 5 1 0,-1-2 2 16,-3 2 2-16,4 3 0 0,-3-4-2 0,1 8-4 0,-1 1-5 15,3 4-3-15,-2-4-2 0,-1 6-1 0,3 3 0 0,0 2-3 0,-4 2-1 16,2 3-2-16,-1 6-4 0,0 1-3 0,3 1 0 0,-2 7-4 16,-1 1 1-16,3 4 2 0,-2 3 3 0,-2-2 3 0,4 6-3 0,-3 5-4 15,3-7-8-15,-2 4-12 0,-1 5-18 0,3-2-22 0,-2-3-28 16,-1 2-31-16,3 2-32 0,0-4-32 0,0 3-59 0,-4-3-72 0,4 0-35 16</inkml:trace>
  <inkml:trace contextRef="#ctx0" brushRef="#br0" timeOffset="121529.3987">18844 20342 271 0,'0'5'248'16,"0"0"-117"-16,0 3-68 0,3-4-44 0,1 7-22 0,-2-5-13 0,3 1 3 15,-2 5 12-15,2-4 10 0,4-5 9 0,-4 6 6 0,3-1 4 16,1-4 6-16,-1 0 5 0,1 0 4 0,-2-3 4 0,5 2 2 0,-2-3 0 16,-2 0 1-16,4-3 0 0,-1 2 1 0,2-4 1 0,-1-1 2 15,-2 0 1-15,2-6-1 0,-1 1-1 0,-1-2-4 0,2 1-4 0,-4-3-2 16,1 0-4-16,-2-2-1 0,-1 1 0 0,0-3-1 0,-5 2-1 16,3-3-3-16,-4 0 0 0,0 0-1 0,-4 3 0 0,3-1 2 0,-3 1 1 15,-1 1 0-15,0 0-5 0,-4 4-5 0,4 0-6 0,-2 2-6 16,1 4-4-16,-6 1-3 0,3 3-3 0,2 4-1 0,-5 3-6 0,-1 6-3 15,3 1-3-15,-6 5-5 0,3 4-8 0,-1 2-1 0,0 0 2 16,1 4 3-16,-1 3 5 0,0 2 4 0,4 0 5 0,2 0 1 0,-1 3 4 16,1 1 5-16,6-2 3 0,-2-3 2 0,4 1 2 0,4-1 4 15,-2-2 4-15,6-4 3 0,1 1 1 0,1-2 2 0,2-4 2 16,3-4 0-16,2-1 1 0,2-3-2 0,3-1-3 0,0-6-1 0,4-3-3 16,-2-2-2-16,6-2-4 0,-2-3-4 0,2-3-5 0,1-4-4 0,1-4-3 15,1 2-3-15,-2-6-3 0,4 1-4 0,-2-6 0 0,1 0 0 16,-2-1 0-16,1-3 3 0,-6-2 2 0,4 1 2 0,-4-4 3 0,-1 2 1 15,-4-8 3-15,0 7 1 0,-3 2 3 0,-6-8 0 0,1 2-1 16,0 3 2-16,-3 1-1 0,-4 0-1 0,2 3 1 0,-4 2-3 16,2 2-1-16,-6-1-4 0,3 7-5 0,-4 4-4 0,0 2-5 0,-4 1-2 15,3 4 0-15,-3 5-1 0,-1-3 0 0,-3 7-2 0,3 0-2 16,-4 7 0-16,4-2-2 0,-2 3 0 0,-3 2 0 0,5 2 2 16,0 4 3-16,1-4 3 0,1 5 3 0,3 0 2 0,3 2-1 0,1-3 2 15,1 3 1-15,0-1 1 0,5 1 1 0,2 1 0 0,-2 0 0 16,2-1-1-16,-2-1 0 0,4 2 2 0,3-1 0 0,-7 1 0 0,2 3 1 15,2-3 1-15,-4 0-2 0,2 2 3 0,-2-4 0 0,-1 2 3 16,-1 3 3-16,1-2 3 0,-4-1 0 0,0-1 4 0,2-2 3 0,-2 2 1 16,-3 1 2-16,1 0-1 0,2-3 2 0,-1-4 1 0,-3 3 1 15,3-4 0-15,1-2-1 0,0-2-1 0,-1 0-2 0,1 1 0 16,1-6-2-16,1 1-2 0,2-3-4 0,-1-1-3 0,6-1 0 0,0-3-6 16,3-8-3-16,1 3-5 0,1-3-2 0,3-1-3 0,1-4-2 15,-1-3-1-15,0-1-1 0,3-6 0 0,-4 3-1 0,1-3 3 0,0 1 4 16,-1-5 0-16,-3-5 2 0,0 8 5 0,-3-7 8 0,-1 2 8 15,-1 0 8-15,1 3 7 0,-6-2 6 0,1 3 6 0,3-3 6 0,-10 6 4 16,3 5 3-16,-2-3 2 0,0 4-3 0,-1 4-2 0,-2-1-3 16,0 9-5-16,-2-2-4 0,-1 5-5 0,3 0-6 0,-3 3-6 15,-2 2-5-15,3 2-5 0,-5 3-6 0,2 2-4 0,0 1-5 0,1 0 0 16,-1 9 0-16,2-5 2 0,3 4 2 0,0-1 1 0,0 2-1 16,0-1 1-16,3 4-1 0,2-4 0 0,0 8 1 0,4-5-2 0,0 5-2 15,-1-6 1-15,1 2-2 0,-1-1-1 0,2 5 0 0,-1-5 0 16,-1 1 1-16,1 0 1 0,-2-3 0 0,1 1 1 0,-3-1-1 15,2-1 1-15,-2-1 2 0,-1 2 0 0,-3-5 3 0,-1-3 3 0,0 0 3 16,0 2 2-16,0-4 3 0,-1-2 1 0,-3 2 1 0,-1-3 2 16,-2 3 1-16,-3-6-5 0,2 3-6 0,-3-4-12 0,-1 3-14 0,-1-3-23 15,-1 0-27-15,1 0-42 0,-5 0-50 0,5-3-54 0,-1 3-57 0,1 0-62 16,-1-4-64-16,0 3-32 0</inkml:trace>
  <inkml:trace contextRef="#ctx0" brushRef="#br0" timeOffset="121862.2061">20653 20292 114 0,'0'4'339'0,"0"0"-87"0,4 0-132 0,-1-3-68 0,2 6-40 15,0-6-15-15,6 3-1 0,-3-3 5 0,1-1 5 0,4 0 10 16,1 0 8-16,0 0 7 0,-1-1 8 0,4-4 3 0,-3-2 6 0,5 2 1 15,-6-2 2-15,-1-1 2 0,2 2 3 0,0-4 3 0,-2-2 6 16,-2 3 3-16,0 0 4 0,-1-4 5 0,-1 1 3 0,-3 0 1 16,-1-2 0-16,1 2 0 0,-5-4-3 0,0 1 0 0,0-1-3 0,-5 2-2 15,1 2-5-15,-1-4-6 0,0 4-9 0,-4 1-7 0,-1 4-7 0,-2-5-6 16,-1 7-6-16,2 2-6 0,-2-1-3 0,-3 8-3 0,3-1-5 16,-6 2-3-16,2 7-5 0,2 0-4 0,-3 4-3 0,1 2 1 15,4 0 0-15,-1 6 1 0,4 0-2 0,1 1 2 0,1 3-1 16,3-2-1-16,1 5 2 0,4-5 0 0,4 2 1 0,1-1-2 0,3-3-4 0,3 3-7 15,4-3-8-15,0-2-16 0,7-3-16 0,1 1-28 16,4-4-33-16,0-1-47 0,4-2-55 0,5-2-77 0,-4-3-89 0,7-2-42 16,-3-3-23-16</inkml:trace>
  <inkml:trace contextRef="#ctx0" brushRef="#br0" timeOffset="122328.5221">17577 21665 311 0,'-61'0'488'0,"6"0"13"0,0 0 11 0,9 0-83 15,-1 0-132-15,6 0-71 0,8 0-41 0,3 0-20 0,4 0-15 16,7-4-12-16,6 1-16 0,4 3-14 0,4 0-14 0,5 0-16 16,10 0-14-16,4-1-12 0,11-3-12 0,11 4-10 0,5-4-8 0,14 0-5 15,11 0-3-15,9 0-4 0,7-8-1 0,12 4-2 0,7-4-3 0,6 2 1 16,9-6 0-16,5 2 2 0,5-2 1 0,4 0 0 0,5 0-1 15,3-4-2-15,1 3 0 0,1 0-2 0,0 0-1 0,2 1 1 0,-6-2-1 16,-1-1 2-16,-6 4 3 0,-7-1-4 0,-6 1-5 0,-12 0-3 16,-9 0-3-16,-10 4-1 0,-10-1 1 0,-6 0 4 0,-11 4 8 0,-11 0 5 15,-4 0 7-15,-7-1 4 0,-6 6 5 0,-7-2 3 0,-1-2 2 16,-3 6 3-16,-6-2 2 0,-1 1 1 0,-2 2 1 0,-5-3-1 0,4 3-3 16,-4 0-3-16,-2 0-8 0,1 0-8 0,-4 0-11 0,0 0-15 15,0 0-18-15,0 0-24 0,0 0-29 0,0 0-32 0,5 0-32 0,-3 0-39 16,5 0-41-16,-1 0-62 0,1 0-72 0,2 0-80 0,1-1-82 15,4-2-39-15,-1-2-15 0,6-3 0 0</inkml:trace>
  <inkml:trace contextRef="#ctx0" brushRef="#br0" timeOffset="124711.8236">19337 22678 102 0,'-4'-8'132'0,"3"0"-4"0,-3-7-7 0,4 7-7 0,-3-4-9 16,3 3-10-16,0-3-9 0,0 2-10 0,0-2-7 0,0 1-8 0,3-1-7 15,-3 2-6-15,5 2-5 0,-1-4-8 0,1 0-5 0,0 4-5 16,2-4-4-16,0 3-3 0,0-3-3 0,-2 4-2 0,5-2 0 0,-2 3-2 15,1-3 0-15,5 2-1 0,-6 4-1 0,6-4-1 0,-4 4-2 16,5-1-3-16,-1-1-1 0,1 5-2 0,2-3 1 0,0 4 2 0,2 4 0 16,0-4 2-16,3 4 0 0,-3 0 2 0,6 4 0 0,-2 0 1 0,-1 4 1 15,0 0 1-15,2 3 2 0,-2-2 2 0,-3 6 1 0,3-2 4 16,0 3 1-16,-3 0-2 0,-2-1 0 0,0 5-2 0,-2 0 2 16,-1-3 0-16,-2 2 0 0,-2-3 0 0,-1 2-1 0,-1 0-1 0,-3 2 1 15,0-3-1-15,-1 2 1 0,-4-4-1 0,0 1 1 0,-4 1 0 16,-1-1 1-16,0-1 0 0,-3 1 1 0,-1-3 0 0,-1 0 1 15,-2 0-1-15,-2-3-1 0,-1 5 0 0,-2-6-1 0,0 2-1 0,2-3 1 16,-3-1 0-16,1 1-1 0,2-1 0 0,-2-2-1 0,3-1 1 16,2-3 1-16,-1 0 1 0,3-2 0 0,-1 1 0 0,3-3 0 0,-1-1 0 15,1-1-2-15,3-3-2 0,-1 3-3 0,0-5-5 0,4 1-2 16,-1-1-3-16,-1-2-3 0,4-2-3 0,4-2-4 0,-4 0-4 0,5 0-4 16,1 0-2-16,1-7-2 0,2 3 1 0,4-2 0 0,1-2 0 15,3 0 0-15,0 2 2 0,2-2 2 0,0-4-1 0,3 3 0 16,0-4 0-16,0 3 1 0,6-2 2 0,-6-4 0 0,3 3 1 0,-1-3-1 15,2 1-1-15,-2-1 0 0,1 1-1 0,-4 1 2 0,1-2 3 0,3 2 2 16,-6-3 1-16,3 1 3 0,-3 3 1 0,2 0 2 0,-6 0 3 16,2 1 1-16,-3-1 2 0,-1 2 1 0,1 4 4 0,-6-1 3 15,3-1 1-15,-3 5 3 0,-1 1 1 0,-2-2 2 0,0 1 2 0,-1 5 3 16,-3 0 2-16,3-1 2 0,-3 6 3 0,-1-2 3 0,0-3 1 16,-1 7 1-16,-3-1-1 0,4-2-4 0,-1 6-2 0,-3-3-6 15,1 4-4-15,-2-3-4 0,3-1-5 0,-1 4-3 0,-3 4-5 0,0-1-5 16,1-2-6-16,-4 6-5 0,2 2-3 0,-5 0-3 0,4 5-1 15,-6-4-2-15,4 9 1 0,-2 3 3 0,-2 0 4 0,4 2 4 0,-4 4 3 16,2 1 2-16,2 4 5 0,-2 0 3 0,5 3 4 0,-1-2 3 16,1 4 2-16,-3-2 4 0,6 4 4 0,-1-4 2 0,0 4 3 0,2-2-2 15,3-1 1-15,0-1-3 0,0 0 0 0,0-4-2 0,0 3-2 16,3-6-1-16,1 2-1 0,-3-5 0 0,4-1-3 0,2 0-1 0,0-4-1 16,-3-2-1-16,1-2 1 0,3 0 0 0,-3-5-1 0,4 2-5 15,-4-3-6-15,3-2-7 0,1 0-10 0,0-2-14 0,1-3-16 16,3 0-18-16,-1-3-23 0,2-1-29 0,0 0-31 0,4-1-34 0,-1-3-34 15,0 0-55-15,-1 0-64 0,4 1-44 0,-1-2-31 0</inkml:trace>
  <inkml:trace contextRef="#ctx0" brushRef="#br0" timeOffset="125978.2715">20500 21865 48 0,'-4'-14'128'15,"-1"-3"-3"-15,0 2-5 0,0-2-5 0,0 4-3 0,-2 0-6 16,-1-3-3-16,3 4-4 0,-4-1-4 0,4 1-1 0,-4 0-3 0,-1 2-2 16,2-3-4-16,-3 3-7 0,-1 4-11 0,4-5-5 0,-2 3-5 15,-2 0-8-15,-2 0-6 0,0 0-7 0,4 0-5 0,-2 4-4 16,-1-4-4-16,-1 3-5 0,0 0-6 0,1 1-3 0,-1-2-3 0,0 4-4 16,-3-3-1-16,2 2-3 0,-2 1-3 0,0 2 2 0,2-3 2 15,-6 1 0-15,6 2-1 0,-2 0 0 0,0 0 1 0,-2 0 1 16,0 2 1-16,-1 1-1 0,1-3 2 0,0 5-1 0,-3-3 1 0,3 1 0 15,-1-1 0-15,-1 4 1 0,-4-2-4 0,3 1 1 0,-2 0 1 16,-2-1 0-16,2 4-2 0,-5-4 0 0,5 4-1 0,-1 0 1 0,-3-4 1 16,1 4 1-16,0 4-1 0,3-5 0 0,-2-1 2 0,1 2 0 15,1-1 0-15,-2 1 0 0,3 2 1 0,0-3 0 0,1 0 1 0,3 1 1 16,-3 0-2-16,0 4 0 0,3-4-1 0,-1 4 0 0,1-4 0 16,0 0 1-16,1 4 0 0,-3-4 0 0,6 2 2 0,-2 0-1 15,0-3 1-15,-2 4-2 0,2-2 2 0,3 0-2 0,-1 2 2 0,-2 1-1 16,0-1 1-16,3 2-1 0,-1-4-1 0,-1 3 1 0,-2 0-2 15,4 1-1-15,-3 1 0 0,3 2-1 0,1-1 0 0,-1-2-1 16,0 7-1-16,1-7 0 0,-1 4-1 0,0 0-1 0,1 4-2 0,1-5 1 16,-2 4-1-16,4 0 0 0,-4 3 1 0,6-1-1 0,-2 0 2 0,-2-1 0 15,3 7 3-15,1-3 2 0,1 3 3 0,0-2 2 0,0 5 6 16,0-2 2-16,6 4 7 0,-3-3 3 0,3 7 4 0,-3-4 4 0,4 3 4 16,0-1 3-16,4 8 2 0,-3-8 2 0,-1 2 0 0,5 3 1 15,-1-3 1-15,-1 2-1 0,2 0-1 0,0-3-1 0,1 4-2 16,-1-3-2-16,3-2-1 0,-1 1 1 0,0-1-2 0,1-1-3 15,1 1 0-15,-1 0-2 0,3-2 0 0,1 2-1 0,-2-6-1 0,2 2 0 16,1 2-2-16,1-2-2 0,0-5 0 0,-1 3-1 0,1-3-3 16,0 2-2-16,3-1-1 0,-2-4-2 0,0 2-1 0,1-1-2 0,1 1-2 15,0-2 0-15,-2-3-1 0,4-1-1 0,1 2 0 0,-1-2 0 16,0 1 0-16,1-3 0 0,4 0 0 0,-2-2 1 0,1 3-1 0,4-4 1 16,0-3 1-16,4 6 2 0,-4-6-1 0,6 2 0 0,-3-1 1 15,4 0-1-15,0-4 0 0,2 0 1 0,0 0-2 0,-2-2 0 16,2 2-1-16,-4-3 1 0,4-2 0 0,0-1-1 0,0 0-2 0,-4-1 0 15,-1-1-2-15,1 0 1 0,-1 0 0 0,1-1-1 0,-1-1-1 16,0 0 2-16,-4-1 0 0,0-2-1 0,1 0 0 0,-1 0 0 16,-1 1-2-16,1-4 1 0,-2 3 0 0,-1-3 1 0,2 0-2 0,-2 0 1 15,-2-3-2-15,3 3 1 0,-4-1-2 0,5-2-1 0,-3 2-1 16,3-2-1-16,0 0 0 0,-3-1 0 0,0-1-2 0,0 1 1 0,3-1-1 16,-2 2-1-16,1-2 0 0,-1-2-1 0,-1-1 3 0,-1 4 1 15,3-2 2-15,-3-2 0 0,1 2 2 0,0 2 0 0,-4-4 0 0,3 1 1 16,-1 2 0-16,-1-7 1 0,1 7 1 0,-2-4 2 0,-1 1 1 15,-1 2 0-15,0-2-1 0,-1 0-1 0,1-3-3 0,0 2 1 0,-2-1-1 16,-1-2 2-16,1-1 0 0,-1 0-1 0,1-3 0 0,-1 0-1 16,0-1 1-16,-3 2-2 0,0-4-1 0,2-1 0 0,1 0-4 15,-2-2 1-15,-2 4 1 0,-1-1-1 0,3-6-1 0,-6 6-1 16,6-2-1-16,-3 2 0 0,-4-5-2 0,4 3 0 0,-4 2 1 0,0 0-1 16,0-1-1-16,-2 2 2 0,2 1-2 0,-1 0 0 0,-4-1 1 0,3-2-1 15,-3 1 0-15,0 0-1 0,-3-1 0 0,-1 0 0 0,3-1 2 16,-6 0 0-16,2-1 3 0,0-3 2 0,-4 2-1 0,1-1 4 15,-3-3 1-15,-1 2 1 0,-1-1 2 0,3 0 0 0,-4-2 0 0,0 0 1 16,-3 1 0-16,4 3 1 0,-4-1-1 0,1 0-2 0,-1 0-1 16,-5 4-3-16,5-2-1 0,-2 2-3 0,-3 2 0 0,0 2-1 15,3 1-2-15,-3-1 0 0,0 2 2 0,3 3-1 0,-3 1 1 0,3 3-2 16,-3-1 1-16,0 2-1 0,-1 3-1 0,1 0 2 0,-2 2-1 0,-1 3 0 16,-2 2 1-16,3 0-3 0,-5 5-2 0,1 0-5 0,1 0-5 15,-4 5-6-15,-1-3-7 0,1 2-7 0,-1 2-9 0,1 4-10 0,-5-2-14 16,4 0-13-16,0 4-13 0,1-4-19 0,-1 7-21 15,1-5-26-15,0 3-26 0,4-1-28 0,1 4-30 0,2-4-25 0,2 2-25 16,3 5-48-16,2-6-63 0,4 6-24 0</inkml:trace>
  <inkml:trace contextRef="#ctx0" brushRef="#br0" timeOffset="127129.7579">21100 21624 124 0,'0'-19'149'0,"2"3"-4"0,1 1-8 0,2 0-8 0,0 5-12 0,1-5-13 15,2 3-13-15,4-2-14 0,-2 3-14 0,7 2-11 0,-3-1-12 16,5 3-8-16,-2-1-8 0,2 3-3 0,1 3-5 0,-1 0-1 16,0 2-1-16,-1 4-3 0,3 1-1 0,-6 3-1 0,2 1 1 0,2 0 1 15,-5 4 2-15,-2 6-2 0,-4-3 0 0,-1 1 0 0,-4 3 1 16,1 1 0-16,-4 1 0 0,-4 2 1 0,-1 0 1 0,-3 1 2 0,-6 0-1 15,4 0-1-15,-11 3-1 0,6-4-3 0,-6 1-2 0,3 0-1 16,-8-3-1-16,6 2 0 0,-2-4 0 0,-1-3-1 0,3 1 1 0,1-1-3 16,0-1-1-16,2-3 1 0,4 1-3 0,-1-2-3 0,4-3 1 15,1-1 0-15,1-3 0 0,-1 2 1 0,8-2-2 0,-6 0 0 16,7-2 0-16,0 0 3 0,0 1 4 0,0-4 5 0,7 2 6 0,-6-2 3 16,8 3 5-16,1-3 4 0,-2 0 4 0,6 0 4 0,0-3 1 15,3 3 1-15,5-2 1 0,2-2 2 0,-2-2 1 0,7 1-2 16,-2 4-3-16,2-7-4 0,2 4-5 0,1-4-5 0,4 0-5 0,-2 3-7 15,2-2-11-15,0 2-11 0,1-2-15 0,-1 3-17 0,0 0-22 16,0-1-24-16,3 2-27 0,-3-2-31 0,1 2-28 0,-1 1-29 0,0 2-56 16,-2 0-71-16,2 0-43 0</inkml:trace>
  <inkml:trace contextRef="#ctx0" brushRef="#br0" timeOffset="127348.476">22371 22435 77 0,'0'0'115'0,"0"0"-45"0,0 0-24 16,1-3-11-16,3 2-3 0,1 1-4 0,5-3-5 0,-1 0-3 15,4 3-1-15,4-2-3 0,0 2-5 0,2-4-14 0,7 0-18 0,-2 3-22 16,3 1-24-16,4-3-19 0,-4 0-22 0,5 3-22 0</inkml:trace>
  <inkml:trace contextRef="#ctx0" brushRef="#br0" timeOffset="127514.6158">22371 22808 182 0,'-7'6'161'0,"2"-6"-20"0,3 2-15 0,-1 1-10 0,3-3-8 0,0 0-14 16,3 0-19-16,2-3-11 0,0 1-10 0,5-1-11 0,4 0-15 15,7 1-23-15,-3-2-29 0,8 0-35 0,3-4-37 0,2 3-35 0,1-2-33 16,7 0-64-16,6 1-81 0</inkml:trace>
  <inkml:trace contextRef="#ctx0" brushRef="#br0" timeOffset="127961.9108">23656 22270 25 0,'-5'-2'369'0,"0"-2"-73"0,0 4-109 0,-2 4-59 0,0-2-32 16,1 4-15-16,-3 2-7 0,4 3-9 0,-4-2-8 0,3 3-1 0,-6 3 2 15,3 0 4-15,1 2 5 0,3 0-2 0,-4 2-2 0,4 1-3 16,3-4-4-16,-5 4-4 0,7-2-5 0,0-1-3 0,0-1-3 0,7 2-1 16,-5-3-2-16,6 0-2 0,-2-2-1 0,5-4 0 0,3 4 0 15,0-4-1-15,1-1 2 0,2-3-1 0,2-1-2 0,3 0 0 16,4-4-2-16,-2 0-1 0,6-1-1 0,-2-3-4 0,-1-4 0 0,0 0-3 16,2-1-2-16,0-2-2 0,-2 0-2 0,-1-2-2 0,-2 2 0 15,-2-8 1-15,0 1 5 0,-1-1 1 0,-6 2 0 0,-1-5 2 0,-2 2 2 16,-2-1-1-16,-5-3 2 0,3 0 2 0,-8-1 2 0,0 3 1 15,0 1 3-15,-5-2 0 0,0-1-2 0,-3 7-3 0,-1-3-5 0,-5 6-5 16,1 1-4-16,-1 5-4 0,-5 3-3 0,-1-2-4 0,-2 7-2 16,-5 7-6-16,-1-1-4 0,1 9-5 0,-5-1-5 0,-3 7 1 0,3 4 3 15,-4 6 4-15,0 4 4 0,6 2 3 0,-6 6 7 0,7 0 2 16,2 2 6-16,-2 4 1 0,5-2 4 0,2 5 3 0,5-4 3 0,3 0 4 16,5 4 4-16,4-9 1 0,5 2-2 0,5-2-1 0,4-8 0 15,8 3-6-15,7-7-7 0,7 1-9 0,4-6-13 0,6-1-12 16,9-7-15-16,3-3-21 0,8-2-24 0,2-2-40 0,5-3-48 0,4-8-79 15,1 0-95-15,-1-5-74 0,3-2-65 0,-3-6-30 0,-4-2-11 16</inkml:trace>
  <inkml:trace contextRef="#ctx0" brushRef="#br0" timeOffset="129879.2972">26359 23612 342 0,'-5'-16'401'0,"5"0"-75"0,0 2-113 0,0-4-68 0,5 3-41 0,2 2-23 15,0-3-14-15,2 4-6 0,-1-1-4 0,6 2-8 0,3-1-12 16,2 3-12-16,-1 4-13 0,3 0-6 0,1 0-5 0,2 5-4 0,-2 0-1 15,4 5-3-15,1 0-2 0,-3 3-1 0,-2 1-1 0,3 5 0 16,-2-2-1-16,-8 7 0 0,4-2-3 0,-2 2-2 0,-5-3-2 16,-5 6-4-16,1-4-8 0,-4 6-6 0,-4-1-7 0,-4-3-7 0,-1 2-7 15,-4 0-8-15,-4-1-8 0,-1 3-9 0,-3-4-5 0,-2 0-5 16,-3-2-1-16,0 2 0 0,3-2 3 0,-3-3 6 0,0-2 6 0,0 2 10 16,3-3 11-16,2-4 8 0,3 0 8 0,-1-3 8 0,3 0 10 15,2-2 9-15,5-3 6 0,-2-3 6 0,2 1 9 0,5-6 2 16,0 1 0-16,3-2 1 0,2-2 1 0,0-2 0 0,7-2-1 0,-1-1 0 15,7-2 1-15,-1 1 0 0,2-3-2 0,3 2 1 0,6-5 2 0,-3-1-2 16,2 3-3-16,4-1 0 0,-2-3 0 0,7-3 1 0,-5 4 1 16,4-4 2-16,1 1 2 0,0 1 3 0,-4-1 2 0,3-1 3 15,-6 0 7-15,1 1 4 0,4-1 3 0,-10 3 7 0,4 1 4 0,-6 2 8 16,-4 2 9-16,0 2 5 0,-1-1 4 0,-7 3 2 0,-2 3-1 16,1 1-2-16,-4 1-3 0,-2 4-5 0,-3 0-7 0,-3 2-7 0,0 5-10 15,-3 0-5-15,-2 0-5 0,-2 5-6 0,-7 2-6 0,3 6-7 16,-1 1-5-16,-8 2-4 0,1 5-3 0,0 5 0 0,0 0 0 15,-4 4 3-15,6 3 4 0,-1-2 3 0,3 4 4 0,-4-2 2 0,8 7 1 16,0-4-5-16,2 1-8 0,2-2-10 0,2 0-14 0,2-4-16 16,3 3-21-16,3-2-23 0,0 0-26 0,7-3-29 0,0 0-30 0,1-3-37 15,1 1-40-15,4-3-53 0</inkml:trace>
  <inkml:trace contextRef="#ctx0" brushRef="#br0" timeOffset="130117.7771">27664 23892 204 0,'-3'7'179'0,"3"1"-28"0,-2-3-9 0,2 2 1 0,0-5 4 0,0 4 5 16,0-1-1-16,0-3-5 0,0-2-2 0,0 0-2 0,0 0-3 15,0 0-3-15,2 0-5 0,3-2-6 0,-2-1-11 0,1 1-10 0,-3-4-13 16,4 1-13-16,-5 0-14 0,4-3-13 0,-1-3-11 0,-1 2-13 15,-2-2-14-15,3-2-14 0,-1 2-15 0,-2-2-14 0,0-1-17 16,3 1-18-16,-3 1-28 0,0 3-32 0,4-3-40 0,-2 4-46 0,-2-3-41 16,3 7-40-16,0-1-54 0,-1 2-64 0,-2 3-29 0</inkml:trace>
  <inkml:trace contextRef="#ctx0" brushRef="#br0" timeOffset="130596.435">28368 23516 163 0,'2'-19'404'0,"3"-1"-1"0,2 2-85 16,0 1-129-16,5 0-71 0,-2 4-41 0,4-2-20 0,-1 7-13 0,4 0-8 15,-3 3-5-15,3 2-7 0,0 3-10 0,-2 0-5 0,-1 4-4 16,3 3-3-16,0 6 0 0,-2 2 1 0,-1 0-3 0,-2 5 0 15,-2 1 0-15,-1 4 0 0,-4 2 1 0,3-1-1 0,-8 1 1 0,0 0 0 16,0 2 1-16,-8 2 0 0,3-6 1 0,-5 1-3 0,-2 2-3 16,-2 0 1-16,-3-3 1 0,2-4 0 0,-2 1 1 0,-1-1 2 0,0-2 2 15,2 2 5-15,-1-6 6 0,0-2 10 0,4 0 8 0,2-4 6 16,-1-1 4-16,4 0 3 0,1-4 3 0,0-3 1 0,6-1-2 0,1 0 0 16,0-3-2-16,1-2-1 0,6-5-4 0,-2 1-6 0,5-4-7 15,2 2-10-15,2-7-11 0,1-1-10 0,2 3-9 0,9-7-6 16,-6 1-7-16,3 0-6 0,4-6-4 0,2 4-2 0,-2-6-2 0,2 1-2 15,0 0-1-15,-2-3-1 0,1 1 0 0,-4-4 1 0,5 4 3 16,-9-4 3-16,2 2 5 0,0-1 4 0,-5 1 6 0,1 2 8 16,-5 1 8-16,-3 0 9 0,-1 2 5 0,-1 7 4 0,-2-2 3 0,-3 3 0 15,-3 6-3-15,-3-2 0 0,-1 11 0 0,-1-4-1 0,-3 6 1 16,-3 3 0-16,-1 3 1 0,-1 6-2 0,-3-4-2 0,-4 11-4 0,5 1-4 16,-6 4-1-16,2 3 0 0,1 4 3 0,-1 1 1 0,2 1 2 15,0 7 0-15,3-2 1 0,0-1 1 0,4 1-5 0,2 4-6 16,3-2-8-16,-2-2-7 0,7 5-11 0,0-7-13 0,7 0-18 0,-2 0-23 15,3 0-29-15,2-3-33 0,7-2-38 0,-1-3-41 0,4 3-66 16,2-4-79-16,1-6-37 0</inkml:trace>
  <inkml:trace contextRef="#ctx0" brushRef="#br0" timeOffset="130760.7076">29412 23616 49 0,'7'-8'369'0,"-2"0"-3"0,5 3-95 16,4-2-142-16,3 2-83 0,2 0-52 0,3 0-41 0,3 0-29 15,3 0-29-15,2 3-25 0,-1-3-23 0,5 5-18 0,2-3-54 16,-7 3-69-16</inkml:trace>
  <inkml:trace contextRef="#ctx0" brushRef="#br0" timeOffset="130913.6576">29497 23856 210 0,'-5'3'394'15,"2"1"-62"-15,3-4-96 0,0 1-72 0,7-1-60 0,1 0-35 0,6 0-21 16,1-1-30-16,6 1-34 0,-1-7-47 0,9 6-55 0,0-3-81 16,7 1-95-16,5-5-48 0,3 3-25 0</inkml:trace>
  <inkml:trace contextRef="#ctx0" brushRef="#br0" timeOffset="131349.1397">30710 23682 64 0,'-2'9'134'0,"2"-1"5"0,2 0 4 0,-2 1 1 0,3-5 0 16,2 4-2-16,4-3-4 0,-1-3 2 0,3 2 0 0,2-4-3 16,3 0-3-16,-3 0-5 0,3-6-8 0,4 1-8 0,0 1-11 15,-2-4-11-15,4 2-10 0,0-5-11 0,-3 1-12 0,3-2-8 0,-3-1-9 16,3 1-6-16,-2 0-4 0,-4-4-4 0,-3 1-3 0,8 2-1 15,-11-3-3-15,3 2 0 0,-1-4 1 0,-5 2-1 0,0-4-1 0,-2 0 0 16,-3 0-2-16,-2-2-1 0,0-1-3 0,-5 1 0 0,0 1-2 16,1-2-4-16,-3 2-4 0,-1 1-4 0,-4 6-2 0,2 1-2 15,-7 5 2-15,1 3-2 0,-4 5 0 0,1 1-1 0,-6 7 3 16,4 4 0-16,-8 5 2 0,2 5 0 0,0 2-1 0,3 8 3 0,-7-1 3 16,5 4 3-16,-1 3 2 0,5-2 1 0,3 3 0 0,2 2 1 0,-2-1-1 15,9-2-1-15,2 1 0 0,4-4 0 0,4 0 0 0,5 0-4 16,4-5-4-16,11 0-14 0,1-7-19 0,8 0-27 0,7-3-33 15,1-5-42-15,11-3-47 0,1-3-86 0,2-1-104 0,7-8-58 0,0 0-31 16,2-8-16-16</inkml:trace>
  <inkml:trace contextRef="#ctx0" brushRef="#br0" timeOffset="134296.46">29114 22902 68 0,'-12'-16'149'0,"1"-4"0"0,-1 0-2 15,-1 2-8-15,-1 1-7 0,0 0-7 0,4 1-10 0,-7 0-5 16,0-3-10-16,2 6-9 0,-2-3-8 0,0 2-5 0,-5 2-7 16,6-1-7-16,-6 4-7 0,2-3-6 0,-4 0-4 0,2 5-1 0,-2-1-2 15,-2 0-4-15,0 4-1 0,-1 0-1 0,0-1 0 0,0 0-1 16,3 2-1-16,-7-1 0 0,4 4-1 0,-1-3-2 0,-1 1-2 0,0 2 0 16,-1 0-3-16,-1 0-1 0,2 2-1 0,0 1-2 0,0-3 0 15,-2 4-4-15,1 0-2 0,-1 0 0 0,4 1-2 0,-2 2 0 0,-2 1-2 16,0 0 1-16,1 0 0 0,2 4-1 0,1 0 1 15,-4 0 1-15,4 0 1 0,-2 6 1 0,0-1 2 0,2 1 1 0,0 4 2 16,-1 3 0-16,-2-1 2 0,6 3 0 0,-2-1 1 0,-1 8 1 0,5-5 0 16,0 6 1-16,-1 2 0 0,5-1 0 0,1 5 0 0,-2 1 0 15,5-2-1-15,-3 1-1 0,7 6 0 0,0-4 0 0,-2 1 0 16,3 1 0-16,1-1 0 0,3-1-1 0,3 2 0 0,-2-2 0 0,4-3-3 16,0 4-1-16,4-4-2 0,-2-1 0 0,3-2 0 0,3 3 0 15,-3-6-1-15,4 4-1 0,3-3 0 0,-2-4-2 0,4 2-2 0,3-1-1 16,-4 0 1-16,6-3-2 0,2-2 3 0,-1 4 0 0,0-3 3 15,3-5 1-15,0 2 1 0,5 0 1 0,-3-2 3 0,6-3 1 0,-4 0 1 16,6-4 1-16,-1-1 1 0,-1 0 3 0,5-1-1 0,-1-2 0 16,1 0-1-16,3-4-1 0,-1 3-2 0,-2-6-3 0,5 3-1 0,-5-4-4 15,4 0-3-15,0-4-1 0,-4 1-3 0,4-1-2 0,-4-1-3 16,3 1-1-16,-3-4-2 0,2 0-3 0,-4-1 0 0,2-2-3 0,-4 6 1 16,-1-5-2-16,-2-2 1 0,2 3-2 0,-4-2-1 0,0-1 1 0,-1 3-1 15,-2-3 1-15,1 3 2 0,-3-3 0 0,2-2 1 0,-3 3 0 16,1-3 2-16,-3 0 2 0,3 0 1 0,-4 1 2 0,5-5 2 0,-5 2 2 15,5-1 2-15,-5 2 2 0,3-4 2 0,1-2-1 0,-2 2 2 16,-3-3 0-16,6 2 2 0,-5-3-1 0,3-1 2 0,-2-1-1 0,-1 1 0 16,1-3 0-16,2 2-1 0,-3-5-2 0,1 2 0 0,2 0-1 15,-6 0 0-15,5-1-2 0,-4-3-1 0,-3 3 0 0,1-3 0 0,0 1-1 16,1 0-1-16,-1-1 0 0,-7 2-1 0,4-4-3 0,-2 2 1 16,0 0-2-16,-3-5 1 0,1 0-2 0,-2 4-1 0,-3-7-1 15,1 5-2-15,1-2 0 0,-3-4-3 0,-1 1-1 0,-1-1 0 0,-3-1-2 16,-1 3-1-16,0-1-2 0,-7-1-2 0,4 1 0 0,-6 0-3 15,0-1-1-15,-1 6-1 0,-2-4-2 0,-2 0-3 0,-1 5-3 0,-4 0-2 16,-2 1-2-16,2-1-4 0,-3 2-1 0,-4 5-3 0,1 0-2 16,-1 3-4-16,-1 0-5 0,-4 3-6 0,3 2-7 0,-2 3-7 15,1 0-9-15,-4 5-10 0,2 2-10 0,-3 1-14 0,3 4-15 0,-5 4-21 16,5-3-20-16,-4 10-30 0,4-2-33 0,0 4-29 0,0 1-27 0,4 6-58 16,1 0-73-16,4 3-32 0,1 2-12 0</inkml:trace>
  <inkml:trace contextRef="#ctx0" brushRef="#br0" timeOffset="135232.0823">26992 23929 33 0,'0'0'59'0,"0"0"-2"0,0 0-1 16,0 0 2-16,0 0-2 0,0 0-1 0,0 0-2 0,0 0-1 16,0 0-4-16,0 0-2 0,0 0-3 0,0 0-2 0,0 0-3 0,0 0-2 15,0 0-4-15,0 0-2 0,0 0-4 0,0 0-5 0,0 0-4 16,0 0-3-16,0 0-2 0,0 0-2 0,0 0-3 0,0 0-2 0,0 0-4 15,0 0-5-15,0 0-11 0,0 0-11 0,0 0-14 0,0 0-16 16,0 0-19-16,0 0-20 0,0 0-18 0,0 0-15 0,0 0-18 16,0 0-19-16</inkml:trace>
  <inkml:trace contextRef="#ctx0" brushRef="#br0" timeOffset="151284.8192">26654 23840 57 0,'0'0'66'0,"0"0"1"0,0 0-1 0,0 0 0 0,0 0 0 16,0 0-3-16,0 0-4 0,0 0-2 0,0 0-7 0,0 0-6 0,0 0-6 15,0 0-4-15,0 0-7 0,0 0-6 0,0 0-4 0,0 0-3 16,0 0-4-16,0 0-1 0,0 0-2 0,0 0-3 0,0 0 0 15,0 0-2-15,0 0-2 0,0 0-2 0,0 0 0 0,0 0 1 0,0 0 0 16,0 0 2-16,0 0 0 0,0 0-2 0,0 0-1 0,0 0 0 16,0 0-3-16,0 0-1 0,0 0-2 0,0 0 0 0,0 0 0 0,0 0 0 15,0 0 1-15,0 0 2 0,0 0-2 0,0 0-1 0,0 0 0 16,0 0-1-16,0 0 1 0,0 0 2 0,0 0 0 0,0 0 1 0,0 0 1 16,0 0 1-16,0 0-1 0,0 0 0 0,0 0-1 0,0 0 1 15,0 0 0-15,0 0 2 0,0 0 0 0,0 0 0 0,0 0-2 0,0 0 1 16,0 0 1-16,0 0-2 0,0 0 2 0,0 0 0 0,0 0 1 15,0 0-1-15,0 0 1 0,0 0-1 0,0 0-1 0,0 0-2 16,0 0 1-16,0 0-1 0,0 0 1 0,0 0-3 0,0 0-1 0,0 0-1 16,0 0-1-16,0 0-4 0,0 0-2 0,0 0-5 0,0 0-1 15,0 0-2-15,0 0-3 0,0 0-5 0,0 0-3 0,0 0-2 16,0 0-3-16,0 0-1 0,0 0-2 0,0 0 1 0,0 0 1 0,0 0-2 16,0 0 0-16,0 0 0 0,0 0-1 0</inkml:trace>
  <inkml:trace contextRef="#ctx0" brushRef="#br0" timeOffset="154984.5354">7203 21097 162 0,'-1'-30'219'0,"-3"-2"-23"0,-1-1-15 0,2-1-8 0,-2-3-5 16,-1 1-5-16,-2-7-9 0,-1 3-10 0,1 0-14 0,1-3-11 0,-5 2-14 16,2-4-11-16,-4-1-11 0,-3 4-8 0,4-1-5 0,-4 5-5 15,-2 0-3-15,-3 3-3 0,3 1-5 0,-2 7-3 0,-1 4-4 0,2-1-8 16,-1 3-8-16,-1 5-6 0,-2 5-7 0,2 5-7 0,0 6-5 0,0 1-5 15,-2 7-8-15,-2 8-7 0,2 4-2 0,-1 8 1 0,3 5 3 16,-6 6 2-16,6 6 2 0,0 7 2 0,3 2 4 0,0 6 3 0,2 1 2 16,7 4 0-16,-2-4 3 0,7 4-1 0,2-2 4 0,1-5 4 0,4 0-2 15,1-7-3-15,6-2-5 0,-1-4-3 0,2-5-1 0,4-5-1 16,0-3-1-16,3-4 1 0,2-7 1 0,-2-1 3 0,1-9 4 16,1 1 4-16,2-4 6 0,-3-4 6 0,4-4 5 0,1-5 4 0,-5-3 4 15,5-4 4-15,-1-1 4 0,-3-1 2 0,-1-6 1 0,4 0 1 0,-4-4 0 16,0-1-1-16,3-3-1 0,-3-2-4 0,1-2-4 0,0-2-5 15,-2 0-5-15,2-2-5 0,-2-4-4 0,-3 1-6 0,-1 1-5 0,-1-9-5 16,-2 4 0-16,-1 2-1 0,-1-7-1 0,-3 6-1 0,1 3-1 16,-1-4 1-16,-2 9-3 0,1 0-4 0,-3 6-3 0,-1 1-5 0,0 4-2 15,0 5-2-15,0 7-1 0,0 3 1 0,0 5-1 0,0 3-2 0,0 5 1 16,0 7 0-16,0 4 2 0,0 2 1 0,0 10 3 0,0 3 5 0,0 0 4 16,0 3 6-16,4 6 5 0,-4 0 2 0,3 0 3 0,-1-1 3 15,1 1-1-15,-1-3-2 0,5 1-2 0,-2-5-4 0,0-3-3 0,3 0-3 16,3-6-3-16,-3 0-4 0,6-5-3 0,0-5-1 0,3-1-6 15,1-3-6-15,4-5-8 0,1-5-11 0,4 0-16 0,0-5-18 0,-1-5-26 16,6 0-34-16,-1-2-45 0,1-2-55 0,-1-5-76 0,1-1-85 16,-1 1-43-16,0-3-22 0,1-3-10 0</inkml:trace>
  <inkml:trace contextRef="#ctx0" brushRef="#br0" timeOffset="156452.3335">7283 19591 59 0,'-8'0'150'0,"-1"0"-7"0,4 0-2 16,-3 0 1-16,1 0-1 0,0 0-5 0,2 0-7 0,0 0-6 16,2 0-9-16,-3 0-9 0,6 0-7 0,0 0-8 0,0 0-8 0,0 0-6 15,0 0-5-15,0 0-7 0,4 0-5 0,-2-3-4 0,1 1-4 16,0-4-5-16,2 4-2 0,1-2-2 0,7 0-3 0,-3-4-2 0,6-3-3 16,-1 2-3-16,7-4 0 0,4-2-3 0,1-2 0 0,6 0-2 0,-3-1-4 15,8-5-2-15,1 3-9 0,2-1-8 0,0-3-16 0,2 6-20 16,-3-5-28-16,1 6-33 0,0-1-41 0,0 3-45 0,-2 3-49 0,-3 3-47 15,0 1-60-15,-5 3-62 0,-2 5-32 0</inkml:trace>
  <inkml:trace contextRef="#ctx0" brushRef="#br0" timeOffset="156672.216">8109 18871 267 0,'-5'-16'365'16,"-4"2"-94"-16,4-1-47 0,-2 4-25 0,2 0-15 0,0 2-8 0,2 1-16 16,1 1-17-16,-1 2-23 0,-1 2-24 0,2-1-21 0,2 4-18 15,0 4-12-15,-3 4-10 0,3 0-9 0,0 8-7 0,-5 4-4 0,5 5-5 16,-4 2-2-16,3 8-3 0,1 3-6 0,-4 7-10 0,-1 3-19 16,2 6-24-16,1-3-41 0,-1 6-47 0,3 2-48 0,-2 4-49 0,2-3-71 15,2-2-78-15,-2 0-43 0,5 2-23 0</inkml:trace>
  <inkml:trace contextRef="#ctx0" brushRef="#br0" timeOffset="157199.5995">8823 20136 229 0,'-8'-4'356'0,"-2"1"-77"16,1 2-42-16,4-6-23 0,-4 7-15 0,4-1-10 0,0-3-14 15,2 4-14-15,-1-1-20 0,3 1-24 0,1 0-22 0,0 0-19 16,0 0-19-16,1-3-15 0,-1 1-12 0,4 2-8 0,4-5-8 0,1 3-4 16,5-1-5-16,1-2-4 0,2-3-7 0,9 4-8 0,3-4-10 15,1 2-11-15,9-5-12 0,2-2-16 0,4 5-26 0,1-5-29 0,-2-2-40 16,2 3-41-16,-2 2-65 0,1-1-78 0,-4 4-48 0,-2 2-35 0,-3 0-11 15</inkml:trace>
  <inkml:trace contextRef="#ctx0" brushRef="#br0" timeOffset="157359.4035">8914 20457 36 0,'-16'6'430'0,"3"2"6"0,1-3-67 0,3-2-101 0,3-1-70 16,2-2-52-16,4 0-30 0,0-2-18 0,5-1-14 0,4-4-10 15,-1 1-12-15,6-3-16 0,5-1-14 0,3 1-17 0,5-3-22 0,0-3-28 16,4 2-40-16,5-2-45 0,3 2-46 0,-1 1-48 0,3 2-72 16,1-2-83-16,1 1-44 0,-4 6-22 0</inkml:trace>
  <inkml:trace contextRef="#ctx0" brushRef="#br0" timeOffset="157915.4886">10336 19757 367 0,'3'-23'465'0,"-3"3"-43"0,0 0-69 0,0 0-69 0,0-1-69 16,-3 1-38-16,3 3-21 0,-5-6-11 0,2 5-4 0,-3 0-9 15,-2-2-13-15,3-2-12 0,-4 4-12 0,1-2-11 0,-3 0-10 0,0 2-8 16,-3-2-10-16,0 0-7 0,1 0-5 0,-1 4-6 0,0-2-3 15,-3 4-4-15,2-1-4 0,1 2-5 0,1 5-3 0,-1-4-2 16,-1 4-2-16,1 1-3 0,-1 2-1 0,-2 4-3 0,3 1-2 16,-3 5-2-16,2-1 0 0,-2 7-3 0,3 2-2 0,-3 7-1 0,-2-2-2 15,5 7 1-15,-3 3-1 0,4 4 1 0,-4 2 0 0,3 6 0 0,0 2 2 16,1-1 2-16,3 5-1 0,1-1 0 0,4 1-1 0,0-1 0 16,-2 3-1-16,5-5-1 0,-1-2-2 0,3 3 1 0,3-6-2 15,-1 0-1-15,5-2-1 0,-2-6 0 0,0 0-1 0,4-3 0 0,1-3 3 16,-2 0 0-16,6-5 3 0,0-4 4 0,-1-3 4 0,1 1 6 15,-2-7 4-15,3 0 4 0,2-5 5 0,0-1 3 0,2-1 2 0,-2-6 4 16,2-1 3-16,0-2 0 0,1-5 1 0,-1-2-1 0,0 0 0 16,1-4-2-16,-1-3-3 0,-4-3-3 0,6 0-2 0,-8-2-2 15,1-4-4-15,0-2-2 0,-1-1-2 0,-4-1-3 0,1-3 0 0,-2 0-3 16,-2 1-1-16,0-5 0 0,-1 9 0 0,-3-1 1 0,2 1 0 16,-1 4-2-16,-1 3-3 0,-2 5-4 0,0 3-4 0,0 1-3 0,0 4-4 15,0 6-3-15,0 1 1 0,0 8 1 0,-2 3-1 0,-1 5 0 16,3 4-2-16,-6 2 1 0,3 9-1 0,1 2 2 0,-4 4 2 0,0 4 3 15,1 3 5-15,2-1 4 0,-6 5 4 0,4-2 2 0,0 1-2 16,2-5 0-16,-2 0-1 0,3 2-1 0,-1-7-1 0,3-2 0 16,0 1-2-16,0-5 0 0,5-3 1 0,0-3 3 0,-2-3 1 0,6-2 2 15,1-2 4-15,4-5-3 0,-1 0-5 0,4-5-12 0,5-3-17 0,1-1-24 16,4-4-31-16,0-5-39 0,4 1-44 0,5-2-76 0,-1-7-92 16,3 2-84-16,1-6-81 0,2 0-43 0,0-1-22 0,3-6-11 15,-3-4 0-15</inkml:trace>
  <inkml:trace contextRef="#ctx0" brushRef="#br0" timeOffset="160949.43">8944 22116 136 0,'0'-17'163'0,"-1"0"-1"0,-3-1-1 16,-4 2-5-16,3-3-5 0,0 2-9 0,-2-3-11 0,-3 3-12 15,1 0-12-15,-5 2-12 0,4-3-12 0,-7 5-12 0,3-2-13 16,-3-2-8-16,0 2-10 0,2 2-8 0,-7 3-10 0,5-3-7 0,-2 3-7 16,-3 3-6-16,0 1-5 0,3 2-5 0,-3 4-3 0,0 0-4 15,5 4-1-15,-2 2-2 0,0 7 0 0,-3-2-1 0,5 9 0 0,-2 3-1 16,-3 2 0-16,5 1-1 0,3 10 0 0,1-2 0 0,-1 3-1 15,5 3 4-15,-1 2 4 0,2-1 0 0,4 4 3 0,4-6 1 16,4 1 2-16,1 0 2 0,2-5 5 0,3 0 3 0,3-6 4 0,1-2 3 16,0-2 3-16,3-4 4 0,2 1 2 0,-2-9 1 0,1 3 0 15,1-7 3-15,2-1 0 0,-3-1 3 0,1-2 2 0,-2-5 1 16,5 0 0-16,-3-3 0 0,0-1 0 0,-2-4-1 0,5-2 0 0,-3-2-1 16,-2-3 0-16,5 1-1 0,-3-5 0 0,-2 1-3 0,-2-2 0 0,2-2-3 15,0-2-1-15,-3-3-1 0,0 1-1 0,-4 1-1 0,2 0 0 16,-7-3-2-16,3 0 0 0,-4 5-2 0,-3-2-1 0,-1-2-1 15,0 6-3-15,0-3-2 0,-5 3-1 0,2 3-1 0,-2 1-6 0,1-1-5 16,3 7-4-16,-3 0-4 0,-1 3-1 0,5 4-1 0,-3 0-2 16,3 4 1-16,0 4-1 0,0 0 1 0,0 8 0 0,3 0 1 0,1 4 1 15,-3 2 0-15,4 4 3 0,4 1 1 0,-2-2 5 0,0 4 1 16,1 2 0-16,4-2-2 0,-2-2-1 0,2 4-5 0,2-3-3 0,1-4-7 16,-1 2-8-16,0-4-9 0,3 2-11 0,1-4-13 0,3-3-13 15,-2 2-18-15,3-6-20 0,2 2-21 0,-2-6-23 0,0 0-20 0,4-3-20 16,-3-2-34-16,3-2-43 0</inkml:trace>
  <inkml:trace contextRef="#ctx0" brushRef="#br0" timeOffset="161235.6001">9468 21347 47 0,'-3'-15'138'0,"-1"2"-47"0,4 1-25 15,0-1-11-15,4 1-6 0,1 0-2 0,3-4-2 0,1 4-7 16,1 0-13-16,2 0-8 0,3 0-9 0,-1 2-4 0,3 0-2 16,-3 2-3-16,3 1-2 0,0 6-3 0,-4-4-7 0,1 5-4 15,-4 0-2-15,2 0 0 0,-5 5 1 0,2-4 1 0,-4 6 4 0,-2 3 2 16,0 1 2-16,-6 1 0 0,0 2 1 0,-2 3 0 0,-4 3 1 16,-1 0 4-16,-2 4 3 0,-2 0 3 0,1 0 3 0,-1 0-1 0,-5 4-1 15,6-3-2-15,-5-2-3 0,5 1-3 0,-1-1-5 0,1-2 2 16,4-2 0-16,4-3 3 0,0-1 6 0,1 0 2 0,4-3 5 15,5 1 3-15,2-4 4 0,0-5 3 0,8 3 4 0,1-2 2 0,6-5 3 16,0 0-1-16,9-4-5 0,-4 0-13 0,9-4-19 0,0 0-23 16,1-1-23-16,6-3-27 0,0-1-28 0,1 1-63 0</inkml:trace>
  <inkml:trace contextRef="#ctx0" brushRef="#br0" timeOffset="161932.5032">11359 21806 40 0,'5'0'56'15,"4"3"10"-15,-4 0 12 0,4-3 16 0,4 0 14 0,1-3 10 0,3 0 9 16,0-1 5-16,2-1 3 0,-1-3 1 0,8 0-1 0,-2-4-6 16,1-1-9-16,4-7-8 0,-3 2-9 0,5-2-9 0,-4-1-11 0,0-3-9 15,1-4-9-15,-3 2-6 0,-1-1-6 0,-2 0-4 0,-3-1-1 16,-2-1-5-16,-3-1-1 0,-4 3-3 0,2-2-1 0,-7 0-4 16,-5 3-1-16,0-2-3 0,-3 3-1 0,-3 1-2 0,-2-4-2 0,-2 4-1 15,-1 5-3-15,-4 2-4 0,1 0-3 0,1 2-5 0,-6 2-2 16,0 7-3-16,-1 1-2 0,1 10-1 0,-5 2-2 0,-1 9 0 0,1 1 0 15,-7 11-2-15,5 1-3 0,-6 9 0 0,5 3 3 0,0 4 0 16,-4 1 2-16,7 4-1 0,2 4 2 0,1-2 2 0,6-1-1 0,3 2 0 16,3 0 0-16,4-4 1 0,5-4 3 0,4-1 0 0,4-1 2 15,3-7 0-15,6-1 0 0,1-3-2 0,5-4-1 0,4-3-6 16,4-7-3-16,-1-1-8 0,3-1-8 0,4-8-12 0,-1 1-15 0,3-6-22 16,2-3-24-16,-2-3-30 0,2-6-33 0,-2 1-34 0,2-2-32 15,-3-5-52-15,1 1-60 0,-3-6-44 0,1 0-36 0</inkml:trace>
  <inkml:trace contextRef="#ctx0" brushRef="#br0" timeOffset="162277.0776">10072 22144 5 0,'-2'0'90'0,"2"0"-12"16,0 0-7-16,0 0-2 0,2-4 0 0,1 4-3 0,2-5-4 16,0 1-4-16,4 0-7 0,5-3 0 0,-1-2-1 0,4 2 1 0,5-6 4 15,6 1 2-15,-1-3 0 0,4-1-9 0,4-4-10 0,3 0-27 16,1 0-34-16,6-2-28 0,-5 1-32 0,1 1-27 0,0 0-27 0,4 0-59 16,-6 0-73-16</inkml:trace>
  <inkml:trace contextRef="#ctx0" brushRef="#br0" timeOffset="162493.9143">10198 22343 361 0,'-7'3'309'0,"0"0"-111"16,0-1-61-16,7-2-33 0,0 0-21 0,2-2-10 0,3-1-15 15,4-2-19-15,4 1-8 0,5-4 0 0,4 0-3 0,8-1-3 16,3-4-6-16,6-2-9 0,4 1-20 0,9-5-24 0,3-1-35 0,3 2-36 16,5-5-47-16,4 0-50 0,4 0-54 0,1-2-59 0,1 0-35 15</inkml:trace>
  <inkml:trace contextRef="#ctx0" brushRef="#br0" timeOffset="165082.5293">25348 14240 41 0,'63'-9'60'15,"12"-2"-2"-15,4-2 1 0,9 1-4 0,6 1-2 0,5-2-7 16,5 1-9-16,0-1-7 0,10-2-5 0,-4 0-5 0,2 2 0 0,4 1-2 16,2-4 0-16,1 4-2 0,-1-3-1 0,3 3-1 0,2 1-2 0,-2-1-1 15,0-1 2-15,0 1 1 0,-2-1 3 0,-4-2 1 0,-3 3 1 16,-5 3-5-16,-8-5-8 0,-5 5-2 0,-3-1-4 0,-11 0-2 0,-9 3-2 16,-8 0-1-16,-5-1-2 0,-8 3-2 0,-6 0-1 0,-8 2 0 15,-5 2-1-15,-7-2 5 0,-2 2 3 0,-9 1 1 0,1 0-1 0,-2 0-6 16,-10 0-6-16,-2 0-14 0,0 0-17 0,-2 4-18 0,-10 0-18 15,2 4-52-15,-4-1-70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3:59:40.0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35157 1426 34 0,'-3'-3'164'0,"-2"-1"-9"0,5-1-10 0,-4 5-15 0,4-3-16 16,-1 2-17-16,1 1-20 0,0 0-14 0,0 0-14 0,0 0-14 15,0 0-11-15,-4 1-8 0,4 2-8 0,0-3-3 0,0 4-2 16,0-3 1-16,0 6 3 0,0-6 1 0,0 3 1 0,0 3 1 16,0-2 3-16,4-4 2 0,-3 2 4 0,-1-1 5 0,4 3 5 0,-4-3 7 15,5 1 6-15,-5-3 5 0,3 2 5 0,1-2 2 0,-4 0 1 16,0 0 2-16,0 0 4 0,1 0 2 0,-1 0 4 0,4-2 0 16,-3 2 2-16,6-3-4 0,-5 1-3 0,1 0-5 0,-1-1-4 0,5 1-6 15,-5-2-3-15,1-1-4 0,2-2-4 0,0 3-3 16,-1-4-2-16,-1 3-3 0,-1-3-2 0,3 5-3 0,-2-5 0 0,1-1-3 15,-3 5-1-15,3 0 0 0,-2-3 0 0,-2 2 1 0,0 4-2 16,0-4-2-16,0 0-1 0,0 0 0 0,0 3-2 0,0-4-2 16,0 4 0-16,-2-1-4 0,-2 2-1 0,3-2-4 0,1 1-4 0,-4 2-8 15,1-3-8-15,3 0-9 0,-2 3-10 0,-1 0-14 0,3 0-12 16,-2 0-17-16,-5 0-19 0,6 0-18 0,-3 3-20 0,2 0-18 16,-4-3-20-16,6 0-21 0,-2 5-27 0,-1-4-18 0,-3 4-13 15,3 1-11-15,1-1-8 0</inkml:trace>
  <inkml:trace contextRef="#ctx0" brushRef="#br0" timeOffset="471.0222">35220 1290 202 0,'-5'-7'197'0,"0"-2"-2"0,-2 1-2 15,2 1-6-15,3-1-8 0,-4 0-13 0,1 4-14 0,-1-4-14 16,1 6-13-16,-2-3-14 0,2 0-15 0,4 0-12 0,-6 5-14 16,-2-2-11-16,2 2-11 0,1 2-11 0,-1 1-8 0,-2 4-11 15,1 0-8-15,-1 5-9 0,-1 4-7 0,-2 4-3 0,2 3-2 0,-2 0 1 16,3 5 2-16,-1 1 3 0,0 7 4 0,1-5 2 0,3 4 3 0,-1 3-1 15,0-6 3-15,5-1-1 0,-1 1 2 0,3 1 1 0,3-5 2 0,-1-4-1 16,5-2 0-16,0 0 0 0,1 1-1 0,1-7 1 0,3 1 1 16,-2-1 0-16,2-4 0 0,1-2 1 0,3-1-1 0,4-1 0 0,-4-3-1 15,2-2 1-15,4-2-1 0,1-1 0 0,-1-1-2 0,3-4-1 16,-1-3 0-16,-2-1-1 0,6-2-1 0,-6-1 3 0,3-3 1 0,-2 0 2 16,-5-1 2-16,1-4 3 0,-2-3 2 0,-1 0 2 0,-1 1 0 0,-5-3 2 15,-1-2 3-15,-1-2 2 0,-6-1 2 0,-2 1 0 0,0-3 0 0,-2-4 0 16,-5 5-1-16,1-6-1 0,-6-2-1 0,1 5-3 0,-2-1 0 15,-1-1-1-15,-3 1 2 0,0 5-3 0,-2 1-3 0,0 1-5 16,-3 3-3-16,2 9-5 0,-4 1-7 0,2 3-6 0,0 7-9 16,-2 1-13-16,-2 5-18 0,2 7-23 0,-1 1-25 0,3 7-44 15,3 1-51-15,2 4-49 0,1 4-47 0,4 7-60 0,4-2-65 0,6 4-25 16,4 8-7-16</inkml:trace>
  <inkml:trace contextRef="#ctx0" brushRef="#br0" timeOffset="1472.1184">35877 1870 91 0,'0'-4'389'0,"0"4"11"16,0-1-55-16,0-2-91 0,3 1-55 0,1-3-39 0,-3-1-24 16,5 2-15-16,-3-4-8 0,2 3-8 0,2-2-9 0,-2-3-7 0,4-3-7 0,-3 5-6 15,3-5-8-15,-1-2-7 0,4-2-5 0,2 1-4 0,-4-1-5 16,2-3-3-16,2 2-1 0,-4-2 1 0,2-4 1 0,-2 0 1 0,0-1 1 15,-1 2 2-15,-1-5-3 0,-2-4-4 0,2 6-2 0,-3-3-3 16,-1 0-2-16,-1-3-4 0,-3 1 0 0,-3 1-3 0,-1 4-2 16,-1-2-3-16,0 0-4 0,0 6-5 0,-4 2-6 0,4 2-9 15,-7 2-6-15,4 4-8 0,-2 1-4 0,-2 3-7 0,5 7-4 0,-5 1-7 16,-2 0-7-16,4 4-8 0,-2 7-7 0,2-2-10 0,1 4-5 16,4 6-5-16,-2-3 0 0,2 1 3 0,5 2 3 0,5 1 3 15,2 0 5-15,2-1 3 0,4-1 4 0,3-1 5 0,1 1 7 16,2-2 8-16,6-1 8 0,-1 2 8 0,2-6 8 0,1 1 4 0,0-4 4 15,0 2 4-15,1-2 1 0,-1-1 1 0,-1-2 1 0,-3 0 0 0,0 0 1 16,-1-3-1-16,-2 0 0 0,-4 4 0 0,1-4-1 0,0 2-1 0,-4 1 1 16,1 1 1-16,-7 0 3 0,1 2 1 0,1 4 4 0,-4 3 3 0,2-2 1 15,-6 2 4-15,-1 3 3 0,0 2 4 0,0-2 2 0,-1 6 1 16,-6-1 2-16,0 0 1 0,0 0 2 0,-1 0-1 0,3 4-1 0,-4-2-4 16,2-1-3-16,0-5-1 0,2 4-4 0,4-5-4 0,-3 2-3 15,4-1-2-15,4-3-3 0,-3-3-1 0,4 0-4 0,9-1-4 0,0-4-2 16,1-3-5-16,4-1-4 0,5-3-5 0,-2 3-6 0,5-8-5 0,4 3-5 0,1-3-3 15,2-4-5-15,-1-2-3 0,3 0-2 0,-1-3-3 0,-2-1 0 16,3-1 1-16,-6-2 0 0,1-3 2 0,0-2 3 0,-4-3 2 0,-3 0 4 16,1-3 4-16,-1 0 4 0,-3-2 8 0,-1 1 5 0,-3-3 7 15,2-4 4-15,-2 4 5 0,-3-3 6 0,-1 2 6 0,1 0 6 0,0 3 5 16,-6 1 6-16,4 2 6 0,-5 2 2 0,2 2 2 0,-3 4-3 16,1 2-6-16,0 5-3 0,-5-1-5 0,3 2-3 0,-2 7-5 15,2-1-4-15,-1 5-6 0,1 0-4 0,0 5-4 0,2-1-4 16,-5 3-4-16,3 5-2 0,1 0 0 0,0-1 4 0,-1 1 3 0,0 6 3 15,2-2 4-15,-6 3 1 0,4-3 2 0,4 4 1 0,-4-3 3 0,2-1-1 16,-5 1 2-16,4-3-1 0,0 2 2 0,-1 0 0 0,0-4-2 16,0-3 2-16,-2 2 2 0,1-2 0 0,-3-2 1 0,5 1 4 0,-6-3 2 15,3 0 4-15,0-3 6 0,-3 3 7 0,2-5 10 0,-2 0 7 0,0 0 4 16,0 0 3-16,0 0 2 0,0-3-1 0,0-1-1 0,0-1-1 0,0-3-2 16,-2 1-3-16,2-3-1 0,-6 1-4 0,4-6-3 0,-3 3-6 15,-2-4-9-15,2 0-6 0,-4 2-2 0,4-1-4 0,-3 1 0 0,-1-3 0 16,-1 1 1-16,0 1-1 0,1-1-1 0,-3 4-1 15,2 1-6-15,-2 4-4 0,-2 2-5 0,1-1-2 0,-1 6-5 0,0 6-2 16,-3-1-4-16,4 4 0 0,-3 4-2 0,-4 3-1 0,6 3 0 16,-1 1 1-16,1 2 2 0,1 2 1 0,-3 1 4 0,9 4 4 0,-4-1 1 15,5-1 3-15,1 3 2 0,2 0 3 0,1-2 2 0,2-5 1 0,2 5 0 16,1-3 0-16,-1 0-2 0,5-2 2 0,0-5 0 0,-1-1 0 0,1 0-1 16,2-1 2-16,3-4 1 0,-2 1 1 0,2-5 2 0,-2 0 0 0,4 0 1 15,-2-5 2-15,1 0 0 0,3-3 0 0,-3-6 1 0,1 1-2 0,1 1-2 16,1-7 0-16,1-2 0 0,0-2-3 0,-4 1-1 0,3-3-4 15,-3 0-1-15,1-4-4 0,1-6-1 0,-1-1-1 0,-7-1-1 0,5 1 2 16,-4-6 2-16,1 0 1 0,-2-3 3 0,1 0-1 0,-3-5 1 16,2 2 2-16,-2-2 1 0,0-6 0 0,1 8 0 0,-3-4 2 15,0-1 0-15,-1 2 0 0,3 2-1 0,-1 1-1 0,-1 0-1 16,-3 5 0-16,2 0 2 0,-2 6 0 0,3 2-1 0,-3 6-4 0,0-2-6 16,0 4-4-16,0 5-2 0,0 5-1 0,0 1-1 0,0 5-2 15,0 3 1-15,0 5 0 0,0 6-2 0,0 2-3 0,-3 7-2 16,3 4-1-16,0 2-1 0,-2 4 3 0,2 1 3 0,-3 10 1 0,-1-2 2 15,4 2 3-15,-2 6 3 0,2-1 0 0,-3 0-4 0,3 4-6 16,0-4-7-16,0 9-9 0,0-9-12 0,0 4-11 0,3-2-13 0,-1-3-12 16,-2 1-14-16,4-3-18 0,-1-5-17 0,-1 5-25 0,3-8-28 0,2 0-33 15,-2-4-34-15,0 0-28 0,3-7-27 0,1 1-43 0,-1-5-48 16,3-4-17-16</inkml:trace>
  <inkml:trace contextRef="#ctx0" brushRef="#br0" timeOffset="2071.0753">37734 1461 189 0,'3'-9'189'0,"-3"1"-13"0,0 3-13 0,0 4-16 0,0 1-18 16,0 0-20-16,2 0-21 0,-2 5-11 0,4-1-3 0,-3 1-2 0,3 2 0 15,-1-2-2-15,-1 3 1 0,3-4-1 0,2 4-1 0,-6-3-3 16,8 0-2-16,-4 0 1 0,4-3 3 0,3-1 1 0,-6 3 1 0,3-4 4 16,3-4 1-16,-2 3 3 0,2-1 0 0,2-3 2 0,-4 0 1 15,3-3-1-15,-1 1-2 0,2-3-4 0,-5 0-4 0,1 0-4 0,0-3-4 16,-1 1-5-16,-3-3-4 0,1 1-4 0,0-5-6 0,-5 3-3 15,-2-2-4-15,3 4-5 0,-3-2-5 0,-3-4-3 0,3 0-5 16,-2 7-3-16,-5-4-2 0,2 4-4 0,3 1-5 0,-6 1-3 16,-1 6-5-16,-3 0-4 0,6-2-2 0,-10 7-4 0,3 7-2 15,-1-2-5-15,-1 3-1 0,-6 5-4 0,2 4-3 0,2 3-2 0,-1 1 1 16,1 6 2-16,1-4 2 0,3 5 5 0,1-2 4 0,1 5 4 0,3-3 3 16,3 0 2-16,1-4 4 0,4 8 3 0,0-8 3 0,5 0 4 0,4-4 4 15,-1 3 2-15,4-6 3 0,2 3-1 0,1-5 2 0,2-1 0 16,2-2 0-16,3-1-1 0,1-5 1 0,2-1 1 0,-4 1 1 0,8-4-1 15,-2-2-3-15,-3-2 0 0,3-1-2 0,0-5-2 0,2 2-1 0,0-2-1 16,-1-4-1-16,1 0-2 0,-2-4-3 0,0 0-1 0,0-4 0 0,4 4 0 16,-2-3 0-16,2-2 2 0,-4-6 0 0,0 2 3 0,4-1 1 15,-4-4 2-15,1 3 2 0,1-2-1 0,-9-3 1 0,6 6 0 16,-8 0 3-16,0 0-2 0,-5 1 0 0,-3 4 0 0,4-2-3 16,-7 5-1-16,-2 1-4 0,-2 4-4 0,-3 0-7 0,0 3-5 0,-6 1-4 15,4 1-3-15,-7 7-2 0,-3-2-5 0,6 3-5 16,-6 3-7-16,1-2-10 0,-1 4-10 0,4 3-9 0,-2-1-6 0,-2 1-4 15,7 4 0-15,3-4 2 0,-1 4 3 0,3-4 2 0,3 0 1 16,2 2 1-16,4-1 4 0,1 2 4 0,2-5 6 0,1 5 10 16,3 1 9-16,-3 1 10 0,8-4 6 0,-2 5 3 0,-1-2 4 0,3-1 2 15,-2 1 1-15,-2 4 1 0,-2-3 2 0,2 7 4 0,0-2 1 16,-3 4 3-16,-4-4 4 0,2 2 3 0,-5 0 4 0,1 2 5 0,-3 2 6 16,4 0 7-16,-6-6 4 0,-1 5 5 0,1-3 2 0,1-1 7 0,-4 1 0 15,2 0 2-15,-2-3-1 0,0 0 0 0,0-1-2 0,0-2 0 16,3-2-3-16,0 0-4 0,-3 1-1 0,2-3-4 0,3-1-3 0,2-2-1 15,-2-6-4-15,4 6-6 0,-3-7-9 0,6 0-15 0,5 0-16 0,-1-7-18 16,4 6-25-16,1-6-27 0,4-2-38 0,3-1-44 0,2-3-67 0,1 0-79 16,1-3-66-16,4-1-58 0,-3 0-30 0,6-3-17 0</inkml:trace>
  <inkml:trace contextRef="#ctx0" brushRef="#br0" timeOffset="2870.3575">40006 1443 147 0,'-6'-29'353'16,"3"6"-61"-16,0 2-53 0,1 4-45 0,-2 0-28 0,4 4-16 16,-1 1-10-16,-3 4-2 0,4 0-11 0,-3 7-11 0,3 1-17 15,0 1-17-15,-2 6-16 0,-1-1-14 0,1 5-10 0,-5 3-8 16,6 1-2-16,-8 3-1 0,4 2 2 0,-4 4 2 0,1 0 1 0,-1 1 1 16,1 0-2-16,-2-2-2 0,4 4-4 0,-2-6-4 0,3-1-2 0,-2 0 0 15,5-2-2-15,-1-1 0 0,3-1 0 0,3-1-2 0,-1-2-1 0,7-2 0 16,-1-5 1-16,2-1-1 0,4 1 0 0,3-1 0 0,0-5-2 0,2 0-3 15,3-5-3-15,0-1-3 0,2 0-1 0,2-5-3 0,-4 2-4 16,0-7-6-16,0 0-4 0,-3-4-6 0,-2 4-4 0,-3-3-4 0,-4-2-4 16,-5-6-3-16,2 2-2 0,-7-1 1 0,-7 1-2 0,2-4-1 15,-5 2-1-15,-2-5-2 0,-2 3 2 0,-3 6 1 0,-2-6-1 16,0 6-1-16,1 2-3 0,-3 4-2 0,6 2-6 0,-6 2-4 0,8 4-6 16,-1 1-10-16,0 7-4 0,6 1-5 0,1 0-2 15,4 1-2-15,6 2 1 0,2 2 1 0,5 0 4 0,4-1 4 0,7 2 7 16,2-4 5-16,8 1 7 0,2-1 8 0,7-2 9 0,3 0 13 15,0 0 6-15,4-2 7 0,0-3 5 0,0-1 7 0,-1 2 6 16,0-2 8-16,-1-2 6 0,-4-3 10 0,1 2 7 0,-6-4 11 0,-2-1 9 16,0 1 11-16,-3-3 8 0,-4-1 7 0,-3 3 9 15,2-6 7-15,-4-1 6 0,-7 1 6 0,6-1 2 0,-6-2 0 0,-1 4-1 16,-2-5-2-16,-2-1 1 0,-2-2-3 0,-2 9-1 0,2-4-2 16,-5-1-5-16,-1 6-5 0,2 0-9 0,-1-2-11 0,-3 7-9 0,0 3-11 15,-3 4-7-15,-1 1-9 0,2 6-7 0,-3 2-7 0,-3 7-8 16,-1 1-8-16,-3 9-7 0,2 6-9 0,-4 2-4 0,-3 6-3 15,2 6-2-15,-2 7 3 0,-2-1 3 0,-1 6 4 0,1 5 5 0,0 2 3 16,2 1 4-16,0 3 2 0,2-1 3 0,1 5 0 0,1-1 3 16,4 2 1-16,-3-1 2 0,7 2 1 0,2-1 2 0,1-1 0 0,4 0-3 15,1-5-4-15,2 2-7 0,7-3-8 0,-3-4-8 0,4 0-9 0,3-8-9 16,4 1-9-16,-5-7-6 0,8-1-8 0,2-6-6 0,-3-7-6 0,-1-5-4 16,8-1-2-16,-2-8-1 0,-3-4 2 0,3-7 3 0,-1-5 3 15,-2-5 6-15,5-7 5 0,-6-4 6 0,0-8 6 0,-1-1 5 0,-7-5 6 16,2-6 5-16,-5 0 3 0,-2-6 3 0,-4 0 4 0,-3-3 1 0,-3-2 1 15,-3 3 0-15,-6-4 0 0,2 5 0 0,-6-2 0 0,-3 0 0 0,-3 7 1 16,-3-2 0-16,0 2 0 0,2 3 2 0,-6 4 1 0,0-1 4 0,-1 6 7 16,-2 2 3-16,4 2 5 0,-3-2 3 0,3 8 3 0,4-4 3 15,1 5-1-15,4 0 0 0,3 0-3 0,4 2-7 0,2 0-9 0,7-3-14 16,7 0-14-16,4 0-23 0,7 0-24 0,8 0-31 0,5-4-33 16,4 4-43-16,6-4-48 0,5 0-43 0,7-3-40 0,2 3-53 15,3 1-65-15,1 2-26 0</inkml:trace>
  <inkml:trace contextRef="#ctx0" brushRef="#br0" timeOffset="5088.4698">41769 1314 227 0,'-7'9'315'0,"2"-1"-97"0,1-2-54 15,3 2-33-15,-3 0-14 0,4-1-2 0,4-2-1 0,-3 0 0 16,3 0-2-16,1-1-1 0,2-1-2 0,0-2-1 0,5 2 0 16,-2-3-2-16,3 0-2 0,5-3 0 0,-1 2-1 0,-4-3 1 0,3-4 0 15,4 0 2-15,-5-1-4 0,-1-2-3 0,3 2-5 0,-3-4-10 16,3 0-5-16,-7-4-5 0,4 2-5 0,-6-1-6 0,4-4-6 16,-7 0-4-16,0 0-5 0,-1-1-5 0,-3-2-6 0,-1-2-6 0,-1 2-8 15,1-1-4-15,-7 1-6 0,2 3-5 0,3 0-5 16,-6 4-5-16,-1 1-5 0,1 3-2 0,-3 1-3 0,-1 9-3 0,-3 0-3 15,0 4-2-15,-1 0-3 0,-1 9 0 0,-5 1-3 0,7 3-1 16,-6 5 0-16,3-1-1 0,-1 6 1 0,5 0 1 0,0 1 2 16,1 5 2-16,4-2 0 0,-3 1 2 0,4 0 1 0,6-2 2 0,-1 7 2 15,6-9 3-15,-1 1 1 0,6 0 3 0,4-3 3 0,-3 1 3 0,4-2 3 16,1-3 2-16,0-4 1 0,5 0 2 0,-1 0 0 0,3-4 2 16,-2 0 0-16,4-3 0 0,0-2-2 0,-1-2-1 0,5-2-1 0,-5-3-3 15,5-2-3-15,1 1-2 0,1-4-1 0,0-3-1 0,-2-3 0 0,2 2 0 16,0-6 0-16,-2-3-1 0,2 1 3 0,-1-6 1 0,-1 5 2 15,0-11 0-15,-3 1 2 0,-2 2 0 0,4-6 3 0,-4-1 1 16,-7-3 1-16,6-4-1 0,-6 4-1 0,-1-8-1 0,1 3 1 16,-1-1-2-16,-7-3 0 0,1 0-2 0,4 3 1 0,-7-2 1 0,0 5 1 15,-1-1 4-15,-3 3 2 0,3 3 3 0,-4 4-1 0,0 2-1 16,0 5-2-16,-4 2-3 0,4 4-1 0,-1 4 1 0,-4 6-2 16,-2 2 2-16,2 5-2 0,-4 5 0 0,1 2-1 0,1 6-6 0,-2 0-1 15,-3 11-3-15,2 0 0 0,-2 4 1 0,-2 2 4 0,4 4 2 16,-2 3 1-16,5 0 0 0,-4 1 0 0,2 5-2 0,0-2 0 15,3-1-1-15,-1 7-2 0,2-4 0 0,3-2-1 0,-1 6 2 16,3-6-1-16,3-1 3 0,-1 3 3 0,3-8 1 0,2-1 2 0,-1 5 0 16,3-6-1-16,0-4 1 0,2 0-2 0,-4-4-1 0,7-1-2 0,-2-4-2 15,5 0-3-15,-3-5-3 0,-1-2-6 0,1-1-6 0,5-4-7 0,-2-1-7 16,1-2-5-16,1-5-7 0,3-5-4 0,4-2-6 0,-4-1 1 16,0-5 2-16,-1-4 2 0,1 0 4 0,0-4 4 0,4-7 4 0,-4 0 4 15,0-2 5-15,-2 1 5 0,1-4 7 0,-6 1 7 0,6-2 7 16,-6 5 11-16,-1-3 11 0,1 4 9 0,-5 0 6 0,1 4 4 15,-3 1 3-15,4 6-3 0,-7 0-3 0,0 2 0 0,-1 4-3 0,-3 5 0 16,3-2-2-16,-1 5-1 0,-3 3-2 0,0 0-4 0,0 3-5 16,0 2-6-16,0-1-6 0,-3 7-5 0,3-2-2 0,0 3 1 15,0 1 0-15,0 2 5 0,3 2 2 0,-1-6 2 0,1 3 0 16,2 2 2-16,0-6 0 0,4 6 1 0,0-4 2 0,-1 1 1 16,2 1-1-16,2-8 3 0,-2 5 2 0,2-5 1 0,2 2 2 0,-4-4 0 15,4 1 1-15,-2 1 1 0,2-6 0 0,-4 0 0 0,2 0-1 16,1-6 0-16,1 1 0 0,-4 1-1 0,2-4 0 0,-2-2-1 15,2 2-1-15,-5-9-1 0,2 6-1 0,3-5-1 0,-11 0-3 16,4 0 0-16,-5-1 0 0,0 0-1 0,0-1-1 0,0 2-2 0,-5-3-1 16,4 2-3-16,-8 3-2 0,4 2-1 0,-4-1-3 0,-3 3-1 15,4 3-2-15,-6 3 0 0,1-3-2 0,-3 7-2 0,-1 7-1 16,-1-3 0-16,-3 3-2 0,-1 3 1 0,3 3 0 0,-3 4 0 16,3 0-2-16,0 3 2 0,-1 0 0 0,5 2 1 0,1 0 0 0,0 2 1 15,2 4 1-15,4-4 1 0,3 4 2 0,3-6 2 0,-1-1 1 0,3 4 2 16,3-2 2-16,2 1 0 0,0-6 2 0,4 2-1 0,1-6 0 15,4 3 0-15,-1-2-1 0,1-2-2 0,6 1-2 0,3-8-5 0,-5 6-7 16,5-9-4-16,0-1-5 0,5 1-5 0,-3-6-5 0,6 1-2 0,-7-1-2 16,3-9 1-16,0 6 2 0,-1-9 3 0,0 3 2 0,-6-8 2 15,2 4 2-15,0-4 6 0,-3 1 5 0,2-2 7 0,-6-6 6 16,5-1 8-16,-6 5 5 0,1-2 5 0,1-3 2 0,-3 0 3 16,1 4 0-16,0 0 3 0,-4 4 2 0,2-1 1 0,-5 2-1 0,1-1-3 15,1 5-7-15,-4 4-5 0,2 3-4 0,-6 1-5 0,3 2-3 16,-3 2-2-16,-1 3-1 0,0 5-3 0,4 1-1 0,-1 0-2 15,-3 5-3-15,2 1 1 0,-2 2 2 0,3 5 4 0,-1 1 9 16,2-4 3-16,-1 4 6 0,-3 3 3 0,0-2 0 0,0 3 4 0,0-3 0 16,0 2 1-16,0-1 1 0,0-4 0 0,0 2 1 0,0-1-1 15,0 1-2-15,2-6-1 0,-2 1-1 0,0-2-1 0,3-4-1 0,0 0 0 0,-3 0 1 16,2-2 2-16,2-3 2 0,-4 0 2 0,1-3 1 0,6 3 1 16,-5-4-1-16,6-4 1 0,1 3-2 0,1-6 2 0,2 1 0 0,3-1 2 15,1-3 0-15,-3 0 0 0,3-3 0 0,4-1-3 0,-1-2-1 16,0-1-3-16,-1 1-2 0,3-3 0 0,-6 2-2 0,6 0-1 15,-8 3-3-15,1-2-4 0,1 4-7 0,-3-1-7 0,-1 6-4 16,-3-1-3-16,1 4-4 0,-4 0-1 0,3 4-2 0,-3 0-2 0,2 7-3 16,-2 1 1-16,-3-2-2 0,5 8 1 0,-5-5 0 0,-2 3 5 15,3 2 4-15,-1 2 4 0,-2-4 2 0,0 2 2 0,0 2 1 16,0-5 3-16,0 2-1 0,0-1 3 0,0 0 1 0,0-6 1 0,0 4 2 16,0-5 1-16,0 3 4 0,0-4 3 0,0-2 4 0,3 1 2 0,0 0 2 15,-1-3 2-15,5 0 1 0,0 0 3 0,0-6 2 0,-1 4 1 16,10-5 1-16,-6-1 1 0,0-1 0 0,4 0 1 0,1-4-2 15,1-6-2-15,1 6-3 0,0-7 0 0,-4 2-2 0,1 0-3 0,0 1-2 16,1 3-5-16,-3-2-5 0,-2 3-7 0,2-2-6 0,-3 7-4 16,-3 0-5-16,1 0-4 0,2 7-2 0,-4 1-1 0,0 1-2 15,-2 3-1-15,-1 3-1 0,3 2 0 0,-1 3-1 0,-1 1 2 16,-3 2 3-16,2 1 4 0,-2-2 6 0,3 3 3 0,-3-1 3 0,2 0 0 16,-2 1-2-16,3-2-5 0,1 1-8 0,-4-2-6 0,1-2-6 0,3 1-6 15,-1-4-6-15,2 2-6 0,4-1-5 0,1-3-8 0,0 1-5 16,7 0-9-16,0-4-8 0,6-3-4 0,1 2-2 0,1-3 2 0,6-3 4 0,-4-2 7 15,2-2 6-15,5-1 4 0,-7 0 5 0,4-2 4 16,-7-3 6-16,2-2 8 0,-4-2 8 0,-7-1 14 0,2-4 12 0,-3 0 15 16,-4 0 15-16,2-1 14 0,-2 5 13 0,-3-6 11 0,-2 3 10 15,0 1 7-15,-1 0 4 0,1 5 2 0,-5 0-1 0,2 3-3 16,-2 3-3-16,0 1-5 0,0 4-5 0,0 0-7 0,0 4-8 0,0 0-9 16,-2 0-9-16,2 5-9 0,0 1-7 0,0-1-6 0,0 3-1 15,0-2-1-15,0 1 3 0,0 3 2 0,0-3 1 0,2 1 1 16,-2 0 2-16,3-2 0 0,0 2 1 0,-1 0 0 0,3-4 3 15,-1 0 2-15,-1 3 3 0,2-6 3 0,0 3 4 0,4-4 1 16,-4 0 3-16,3 0 1 0,-3-4 3 0,4 3 2 0,0-6 4 0,-1 0 1 16,1 1 0-16,-4-2-1 0,0-1-1 0,0 1-3 0,2-4-3 15,-7 2-2-15,0-1-2 0,0-2-3 0,-7-3-2 0,5 4-2 16,-5-4-4-16,1 4-4 0,-1 0-6 0,0 2-5 0,-2 0-5 0,-3 3-6 16,-1-1-1-16,3 4-3 0,-4 4-3 0,0 0-2 0,1 2-2 15,-4 3-3-15,0 2-1 0,1 4-3 0,-1 1 0 0,0-1 0 16,3 8 2-16,-3 1 0 0,4 0 3 0,3-2 3 0,-2 5 0 15,5-4 2-15,0 5-1 0,2-1 2 0,3 1 0 0,-1-2 2 0,3-3 0 16,3 1-3-16,-1 0-4 0,3-4-3 0,3 3-2 0,6-6-1 16,0-2-1-16,3 1-3 0,5-2-5 0,0-2-4 0,2-2-3 0,7-1-5 15,-1-1-4-15,3-2-2 0,3-2 1 0,3-2 2 0,-3-3 2 0,-1 0 1 16,1-6 1-16,-3 5 2 0,-1-7 2 0,-5 1 4 0,4-4 6 16,-5-1 5-16,-2 1 6 0,-2-4 10 0,-4-3 12 0,0 4 8 15,-5-3 11-15,1 2 9 0,-2 0 10 0,-5-3 6 0,-1 3 6 16,3 3 4-16,-4 2 1 0,-3 0 0 0,5 6-2 0,-6-2-3 0,-1 5-3 15,4-2-6-15,-3 2-9 0,-1 5-7 0,0 1-9 0,0 0-6 16,0 1-7-16,-1 5-7 0,-3 2-6 0,4-2-2 0,-1 5-2 16,1 1 1-16,-4 0 2 0,1 3 4 0,3 0 3 0,-2-1 2 15,2 6 3-15,-3-1 1 0,1-2 2 0,2-1-1 0,0 2 1 0,0-1 0 16,0-2 1-16,0 2 0 0,0-1 1 0,0-4 1 0,0 1 0 0,0-5 1 16,2 4 0-16,1-6 1 0,-3 1 3 0,2-2 2 0,1-2 2 15,1-1 3-15,1 1 1 0,3-3-1 0,1-3 2 0,1 1 1 16,0-3 1-16,4 0 0 0,1-2 1 0,-1-1-1 0,1-1-2 0,-1-2-2 15,3-2-1-15,0-2-4 0,-3 2-3 0,-1 0-1 0,1-2-2 16,0 1-2-16,-4 1-1 0,3-2-5 0,-1 6-6 0,-3-2-5 16,-1 5-7-16,-3-2-3 0,1 1-3 0,-3 6-1 0,-1-2-2 15,1 3-1-15,-1 4-2 0,-2 3 0 0,0-2-1 0,0 3 1 0,0 4-1 16,0-3 3-16,0 6 3 0,0-2 4 0,-2-1 5 0,-1 0 3 16,3-1 2-16,0 0 1 0,0 2 1 0,0-4-3 0,3 1 0 15,-1-1-4-15,1-2-5 0,1 1-6 0,1-3-5 0,3-1-9 0,1-2-10 16,4 1-7-16,1-3-6 0,0-3-3 0,1 1-1 0,6-2-6 15,1-1-5-15,0-3-4 0,-2-3 0 0,3-2 3 0,-3 2 4 16,2-5 7-16,-6-1 5 0,6-3 9 0,-5 3 12 16,-2-5 9-16,0-2 7 0,1-1 10 0,-4-3 9 0,1-1 12 0,-4-4 12 0,1-1 7 15,-1 2 8-15,-1-3 7 0,1-1 6 0,-2-2 10 0,-1 3 6 16,-4 0 8-16,3-1 8 0,-1 3 5 0,-1 3 5 0,-3-3 0 16,0 5-2-16,0 3-5 0,0 0-5 0,0 5-7 0,0 3-7 15,-3 6-9-15,-1-1-8 0,2 7-8 0,-1 5-6 0,-2 5-7 16,0 7-7-16,0-1-7 0,-4 6-6 0,2 6-7 0,1 4-5 0,-3 2 0 15,0 7 0-15,1 1 4 0,-1-2 5 0,-1 6 2 0,-2 2-1 16,2-3-5-16,-2 3-7 0,5 2-12 0,-5-2-13 0,4 4-15 0,1-4-17 16,-2 2-18-16,3-3-17 0,-1 3-22 0,3-7-22 0,1 2-33 0,3 1-34 15,0-7-79-15,0 2-98 0,3-6-66 0,1-2-50 0,-2-3-16 16,3-4 3-16</inkml:trace>
  <inkml:trace contextRef="#ctx0" brushRef="#br0" timeOffset="5237.6234">45657 1101 297 0,'5'-6'457'0,"4"1"2"0,1 3-12 0,4-3-18 0,6 5-105 0,-1-3-148 15,5 3-89-15,3 0-61 0,7 3-46 0,4-3-38 0,1 2-28 16,5-2-28-16,6 0-39 0,1 0-45 0,7-2-72 0,5 2-86 16,0-3-49-16,7 1-29 0,-5 0-15 0</inkml:trace>
  <inkml:trace contextRef="#ctx0" brushRef="#br0" timeOffset="5471.0024">46902 611 492 0,'-2'-33'529'0,"-5"1"22"0,7 3-51 0,-1-1-91 0,1 2-54 0,-4 6-38 16,1 1-29-16,1-1-23 0,-1 5-24 0,1 5-26 0,-5 6-25 16,2-2-26-16,-3 5-20 0,1 8-18 0,-2 2-19 0,-4 9-18 15,-1 1-18-15,-1 11-18 0,-4 1-10 0,0 5-5 0,0 6 0 16,-3 2 4-16,0 5 3 0,-4 4 3 0,3 4 1 0,-5 2-4 15,1 3-5-15,-2 0-6 0,0 6-2 0,-2 4 2 0,-1-1 1 0,-2 8-1 16,1-4-6-16,1 7-9 0,-2-1-17 0,1 0-20 0,-1 2-23 0,5 0-28 16,-5-1-24-16,5-1-25 0,2-3-35 0,-2 1-39 0,5-3-48 0,2-4-55 15,0-1-108-15,3-4-136 0,2-2-64 0,3-8-28 0,1 1-7 16,-1-13 7-16,5-4 16 0</inkml:trace>
  <inkml:trace contextRef="#ctx0" brushRef="#br0" timeOffset="7442.5651">42062 2456 1 0,'-3'-15'389'0,"-2"2"-27"0,3-7-39 0,-1 4-47 15,-3-4-27-15,1 3-15 0,-2-3-6 0,2-1-6 0,0 4-4 0,0 1-9 16,-2-1-10-16,2-3-15 0,0 7-15 0,0-2-17 0,0 2-16 16,-2 1-14-16,5 6-17 0,-5 1-15 0,2-2-13 0,-3 6-14 0,1 1-10 15,-2 1-10-15,1 6-12 0,-4 2-11 0,2 0-8 0,-4 7-8 0,-3 1-3 16,2 1-2-16,-1 9-1 0,1-3 1 0,1 3 0 0,-3 3 3 0,4 0 0 16,2 3 0-16,3-4-1 0,3 0-2 0,-2-3 2 0,5 6 2 0,2-6 0 15,2-1 0-15,5 0 2 0,0-2-1 0,1-6 1 0,6 2 1 16,-1-5 0-16,8 2 2 0,-2-4 1 0,-1-2 1 0,8-3 3 0,-2 1 1 15,1-3 1-15,-1-5 0 0,4 0-2 0,-3 0 1 0,3-5-1 16,-3-3-1-16,-1 1 1 0,2-3-1 0,-6 1-1 0,2-7 0 0,-1 3-4 16,-6-6-1-16,-1-2-3 0,-1-2 0 0,-4-2-4 0,-4-2-2 0,2-1-1 15,-7-5-3-15,-7 0-3 0,2 0-4 0,-4 0-2 0,2-7-4 0,-6 7-2 16,-3 2-4-16,1-1-2 0,-2 1-2 0,0 4-4 0,-2 6-3 0,-3 1-2 16,3 4 0-16,1 4-1 0,-5 3-1 0,-4 7 1 0,5 4 0 0,-5 3 0 15,-2 7 0-15,5 0 2 0,-2 4 1 0,2 5 1 0,2 4 1 0,3-1 4 16,-3 5 1-16,5 3 4 0,4-3 3 0,2 2 0 0,3 5 2 0,3-4 2 15,-2-3 4-15,7 1 2 0,7 2 1 0,-2-4 5 0,3-5 2 0,6 0 4 16,-4-1 2-16,7-1 4 0,5-1 0 0,-3-4 3 0,3-1 2 16,6-2 3-16,-1-4 0 0,0-4 2 0,4 0-1 0,0-2 3 0,4-3 0 15,-2 0 0-15,6-5-1 0,-3-1-1 0,0-1 1 0,1-5-1 0,2-1-2 16,-1-2 1-16,1 2-2 0,-3-6-1 0,1-2 2 0,-2 0-3 16,0-1-1-16,-2-6-1 0,-3 4-3 0,1-5 0 0,-4-4-2 0,1 3 0 15,-4-6-3-15,-2 1-3 0,0 0 0 0,-3 1-2 0,-2-2 0 0,-4 4-1 16,1 1-1-16,0 3 0 0,-2 0-1 0,-4 7-1 0,-1-1-3 0,0 5-3 15,-5 0-3-15,4 5-3 0,-6 1 0 0,0 7 0 0,0-3-1 16,-6 6 2-16,4 2 0 0,-7 2 1 0,4 5 0 0,-3 0 1 0,-4 1 0 16,-2 6 2-16,0-1 1 0,4 4 5 0,-2-2 3 0,-1 4 3 0,4 4 2 15,2-1 0-15,-1-2 4 0,1-2-1 0,2 4 1 0,5 2 0 0,0-2 0 16,5-2 2-16,2 0-1 0,1-2 2 0,-1 1 0 0,5-4 2 0,2 3 0 16,-1-5 1-16,4 1 1 0,-1-2 0 0,4-1 0 0,-4-5-1 0,4 3-3 15,-1-4 0-15,-2 1-2 0,-2-1-1 0,2 1 1 0,0 0-2 16,-3-2-4-16,0-1 0 0,-1 0 0 0,-4 4-2 0,1 0 1 0,-2-1-1 15,1 3 0-15,0 0 0 0,-4 3 2 0,0-2 0 0,-2 5 2 0,-1-4 0 16,1 4 0-16,-1 1 2 0,-2-2 3 0,0 1-1 0,0-1 1 16,0 0 1-16,-2-2-2 0,-1 0 2 0,3 0-1 0,0 2 1 0,0-4-1 0,0-2 2 15,0 3-2-15,3-7 2 0,-1 0 2 0,1 1 1 0,2-1 0 16,2-3 1-16,0 0 0 0,5-2 1 0,2-2 1 0,-1 0-2 0,4-6 1 16,-3 0 0-16,8-1 1 0,-6-2-1 0,6-1-2 0,-3-5-1 0,6 0-3 15,-3-3 0-15,0-2-1 0,2 1 0 0,-2-6-3 0,-3-2 0 16,3 0-1-16,1-4 1 0,-3 0-1 0,-1 0 0 0,3 0 1 0,-7 3-1 15,6-2 0-15,-8 0-1 0,3 5 0 0,-3 2-1 0,3 4-3 0,-6 2 0 16,0 3-3-16,-1 3 0 0,-1 1-1 0,-3 7 0 0,4-1-1 0,-1 6-3 16,-2 3 1-16,2 5 0 0,-3-2-1 0,7 5 2 0,-3 5 1 15,-3 1 2-15,1-1 3 0,0 4 5 0,2 0 4 0,-3 2 3 0,1 0 0 16,0 4 4-16,-2-5 1 0,0 2 1 0,0 0 1 0,-1-5 1 0,-1 2 0 16,2 0 2-16,-3-5 0 0,2 0 1 0,-1-3 1 0,-3-1 5 0,2-2 5 15,-2-1 6-15,3-2 8 0,-1 0 7 0,1-1 9 0,1-4 6 16,-4-1 5-16,0 0 3 0,0 0 0 0,0-1 1 0,0-4-1 0,0-2-1 15,0-1-2-15,0-1-6 0,-4-4-7 0,1-2-10 0,1 0-9 0,-1-1-9 16,-2-4-11-16,-1-3-6 0,1 1-6 0,-2 0-3 0,-1-2-6 0,3-4 0 16,-4 3-3-16,2 2-2 0,-1 1-3 0,-4 4-2 0,2-2-5 0,-2 1-3 15,5 3-1-15,-5 4-2 0,2 6 0 0,-4 1-1 0,1 5-1 16,-3 5 1-16,1 0 2 0,-2 7 0 0,-2 4 1 0,2 1 0 0,-2 6 2 0,2 0 3 16,-2 5 5-16,2 1 0 0,4 2 3 0,-1 0 2 0,4 1-1 15,-2 1 0-15,2 0 1 0,5-5 0 0,-2 2 2 0,7-4-1 0,0 2 2 16,0-1-1-16,3-4 1 0,1-3 0 0,1-2 1 0,3 1 2 0,-1-3 2 15,2-3 1-15,3-1 1 0,-2-1 2 0,2-4 1 0,1-2 0 16,3 0 2-16,-3-5 0 0,4 0 0 0,0 0 0 0,2-5 1 0,0-2-1 16,1-1 1-16,-4-1-1 0,6-3-3 0,-3-3 1 0,-2-3-2 0,0-2-1 15,2 0-2-15,-2-2-2 0,-4-3-1 0,1-3 0 0,0-1-1 0,-1-5-2 16,-3-2 1-16,2 3-1 0,-3-7-1 0,-1 1-2 0,-3-1 0 0,1-2 0 16,-1 2-1-16,-2-2 0 0,1 2 0 0,-3 1-1 0,3 3 0 0,-4 0 1 15,0 4 1-15,0 3 0 0,0 2 0 0,0 0-1 0,0 6-2 16,0 2-4-16,-4 3-5 0,3 4-1 0,1 3-1 0,-4 4 2 0,1-1 2 15,1 6 1-15,-1 6 1 0,-3 0 1 0,1 9-1 0,-1 0 1 0,0 5 3 16,-2 5 3-16,3 4 3 0,-4 2 5 0,4 3 7 0,-3 4 2 0,3 2 2 16,-1 1-1-16,1 2 1 0,-2 0-1 0,6-1-1 0,-3 3-2 15,1-4 0-15,3-1-1 0,0 3-2 0,3-3-1 0,1-1-1 0,1-6-2 16,3 4-2-16,1-4-3 0,1-3-3 0,0-1-5 0,6-2-8 0,-3-3-5 16,3-3-4-16,-3 0-8 0,8-4-6 0,-6-4-5 0,2-1-6 15,0-4-5-15,2 0-3 0,-2-3-2 0,-2-5 2 0,6 0 0 0,-6-5 2 0,6-3 5 16,-6 0 5-16,-1-5 6 0,6-2 4 0,-6-2 8 0,-1-3 7 15,1 1 6-15,-4-6 7 0,2-1 4 0,2-3 4 0,-6 2 4 0,3-2 1 16,-3-3 4-16,1 1 3 0,-1 1 1 0,-1 0 2 0,2 6 2 0,-1 0-2 16,-3 2 0-16,0 1-3 0,-1 6-1 0,-1 5-3 0,-1-3-1 15,-2 5 0-15,3 2 0 0,1 5 1 0,-4 1-4 0,0 1 0 0,1 5 0 16,3 2-1-16,-4 1-1 0,2 3 2 0,-2 1 3 0,0 4 1 0,3-3 4 16,0 3 2-16,-3 2 1 0,2-3-1 0,-2 3 1 0,5-5 0 0,-1 1 1 15,-1-4 0-15,-1 0 0 0,5 1 1 0,-6-3 3 0,3 0 2 0,-4-2 3 16,5-3 3-16,-2 1 4 0,-1-1 2 0,3-4 4 0,-2 0 1 0,3 0 3 15,-1 0 0-15,1-4 0 0,0-1 3 0,2-2-1 0,-3-1 0 16,0 0-2-16,4 0-2 0,-4-2-4 0,7-2-4 0,-10-4-4 0,4 2-4 16,-4-2-3-16,-2-4-1 0,0 0-2 0,0 0-3 0,0 2-3 0,-2 1-5 15,-4 0-3-15,4 0-2 0,-3-2-1 0,-2 4-3 0,-2 6-2 0,4-3-3 16,-3 7 0-16,1 0-2 0,-2 5-2 0,-2 0 0 0,-3 5-1 16,4 0 2-16,-4 8 0 0,0 2 1 0,1 4 2 0,-3 2 0 0,1 0 2 15,1 1 2-15,2 3 1 0,2 3 1 0,2-1 2 0,-1 2 0 0,1-2 3 16,6 1 0-16,-3-3 1 0,5 0 2 0,0 0 1 0,0 0 3 0,5-2 0 15,3-3 1-15,-2 1 1 0,2-5 3 0,6-2 2 0,-1 2 2 0,1-6 1 16,5 2 3-16,0-4 1 0,1-1 2 0,4-2 0 0,1-1 0 16,-2-4 1-16,4-3-3 0,-3 2-1 0,3-4-2 0,0-3-2 0,2-3-1 15,-1 2-2-15,-1-6-2 0,-3 3-1 0,5-6-3 0,-2 1 1 0,-5 1-1 16,6-5-3-16,-6-3-1 0,-2 3 0 0,2-4-1 0,0 0 0 16,-1 0-1-16,-6-3 1 0,6 1-1 0,-6-2 0 0,2 1 1 0,-3-3-3 15,-4 5 0-15,4 1-1 0,-2 4-4 0,-4-3-2 0,1 4-3 0,-4 3-4 16,-3 0-3-16,1 5-4 0,0 2-1 0,-3 2-2 0,-3 1-3 0,0 2 0 15,-3 2 0-15,1 3-2 0,0 3 1 0,-3 1-1 0,-1 1-1 0,-1-2 1 16,3 2-1-16,0 3 2 0,0 0 1 0,2 1 2 0,2-1 4 16,-2 2 0-16,5 2 0 0,0 0 2 0,0 0-1 0,5 0 3 0,-2 1 2 15,2 2 1-15,2-2 3 0,0 1 2 0,2 1 4 0,3-1 3 0,-4 5 0 16,2-6 3-16,1 7 1 0,-3-4 2 0,4 4 1 0,-4-3 3 0,3 1 4 16,-6 6 2-16,3-3 1 0,-3-1 2 0,1-2 2 0,0 5 2 0,-4-5 1 15,5 6 1-15,-5-4 1 0,1 0 1 0,-3-1 1 0,2-2 0 16,-2 3-2-16,3-5 1 0,1 2-3 0,-4-5 0 0,1 1-2 0,3-1-4 15,1-1-3-15,7-5-11 0,-5 0-10 0,6-1-19 0,8 0-21 0,1-5-22 16,5 0-26-16,0 0-29 0,6-5-31 0,3 0-50 0,3-1-59 16,-2 1-83-16,8-2-96 0,-4-3-45 0,6 2-20 0,-2-4-6 0</inkml:trace>
  <inkml:trace contextRef="#ctx0" brushRef="#br0" timeOffset="8222.1357">46440 2845 315 0,'-9'-13'428'0,"2"-2"-61"0,1 1-99 0,-3 2-56 0,4-1-34 0,3-2-15 15,-5 3-4-15,2-1 1 0,4 1 5 0,-6-1-2 0,5-2-5 0,-1 5-11 16,1 2-11-16,-5-4-11 0,5 4-10 0,-1 0-12 0,0-1-8 0,-3 5-11 15,5 0-11-15,-6-3-11 0,5 7-11 0,-1 0-11 0,1 0-9 16,-5 7-9-16,6-3-7 0,-4 4-6 0,-4 1-6 0,2 3-4 0,0 3-2 16,-1 0-3-16,-1 2 0 0,-3 6 2 0,6-2 0 0,-3 3 2 0,4-3 3 15,-4 2 0-15,4-1-1 0,2 0 2 0,-1 2-1 0,3-3 0 0,1-1 1 16,1 0 0-16,3-3 2 0,1-4 0 0,0 4 4 0,2-6 0 0,0 2 1 16,5-2-1-16,1-3-1 0,1-3-3 0,3-1-3 0,-3-3-3 0,1-1-3 15,5-1-1-15,-4-2-3 0,4-2-3 0,-4-3-3 0,1 1-6 16,-4-6-3-16,-1 1-6 0,-5-4-2 0,2 3-3 0,-4-4-2 0,-5-4-1 15,0 3 0-15,-2-5 0 0,-7-2 0 0,1 0-1 0,-2-2-2 0,-4 4 2 16,-6-4-2-16,4 3 2 0,-1-3-1 0,-2 4 2 0,-3 5 2 0,4-2 0 16,-3 3 1-16,2 6 0 0,1-1-2 0,-3 6-1 0,7 4-1 15,1 2-3-15,3 0-2 0,1 2 1 0,4 4 2 0,5 2 0 0,2 0 2 16,6 3 0-16,6-2 0 0,-1 2 0 0,10-2 0 0,2 0-1 0,4 2 1 16,5-3-1-16,2 1 1 0,0-4 0 0,5 0-1 0,-4 0 3 15,6-3 2-15,-2-1 3 0,-4-1-1 0,6-1 3 0,-7-1 2 0,0-3 5 16,-4-3 7-16,-1 3 12 0,-2-1 12 0,0-5 12 0,-2 1 11 0,-5-5 10 15,-1 3 10-15,-1-1 5 0,-5-3 6 0,3-3 4 0,-5 2 5 0,-1-2 4 16,-2-1 4-16,1-1 0 0,-3-6-3 0,-1 3-1 0,-2-5-5 16,0 2-1-16,-1-4-4 0,-3-2-1 0,4 6-1 0,-5-6 0 0,4 2-1 15,-1 3 0-15,-3 1 2 0,0 2-1 0,0 4-3 0,0-2-5 0,0 4-4 16,-3 5-6-16,-1-1-7 0,4 8-4 0,-5 2-6 0,4 5-3 0,-8 0-4 16,4 7-3-16,-4 4-3 0,-4-1-5 0,1 10-5 0,2 7-1 0,-4-1-3 15,0 7 2-15,1 0 4 0,-4 7 2 0,3 1 2 0,0 2 0 16,2 5 1-16,2-1-1 0,2 2-2 0,-1 3-2 0,1-4-4 0,6 7-2 15,-3-4-2-15,5 2-5 0,0 0-4 0,5-2-7 0,-3 2-10 0,4-3-6 16,1 2-9-16,2-4-11 0,3 0-13 0,-4-2-14 0,6-1-13 0,-4-4-14 16,0 0-15-16,7-4-11 0,-3 0-9 0,0-8-7 0,-1-1-3 15,1-6 3-15,0-2 2 0,1-6 6 0,-1-3 4 0,-4-3 10 0,2-7 13 16,-2-6 10-16,0 1 13 0,-1-8 17 0,-4-4 16 0,2-1 19 0,-6-3 16 16,3-3 16-16,-4-4 14 0,-4-1 14 0,3 0 10 0,-6-2 11 15,2 0 6-15,-4 1 8 0,-4 0 9 0,6 1 7 0,-9 2 9 0,3-2 6 16,-1 3 8-16,-1 0 4 0,1 3 3 0,0 6 4 0,-1-4 3 0,1 1 1 15,1 2-1-15,3 5-2 0,1-4-1 0,4 7-5 0,0-1-7 0,-2 0-11 16,7 4-12-16,3-3-18 0,3 2-21 0,5-1-25 0,3 0-28 0,5 0-32 16,3-4-34-16,5 4-42 0,6 0-49 0,3-2-65 0,6 0-73 15,-1 0-68-15,3 1-66 0,-1-2-31 0,0 5-14 0,-1-5 0 0</inkml:trace>
  <inkml:trace contextRef="#ctx0" brushRef="#br0" timeOffset="9740.2086">47821 2614 15 0,'2'-10'460'0,"-2"-3"16"0,3 2-12 16,1-2-29-16,-4 2-74 0,1-1-96 0,3-4-53 0,-4 4-29 0,0-5-14 16,0 2-3-16,-4 2-10 0,3 0-8 0,1 1-16 0,-7-1-16 15,5 1-15-15,-3-1-13 0,-2 6-12 0,5-2-12 0,-6-2-9 0,3 3-10 16,-4 2-6-16,-3-1-5 0,-1 6-5 0,-1-1-5 0,-1 2-5 0,-2 0-3 15,0 2-4-15,-2 3-3 0,-3 3-3 0,3 1-3 0,-3 2-1 0,0 2-1 16,3 3-2-16,-2 1 0 0,6 1 0 0,-5 1-2 0,6 2-1 0,4 0 1 16,-2 2 0-16,7-1-1 0,-1 1 0 0,3-1 0 0,1-2 1 0,4 1 0 15,1-2-2-15,3-1 2 0,-1 1-1 0,3-5 2 0,4 3 0 16,-2-4 1-16,2 2 1 0,4-6 1 0,-3 2 1 0,1-3 0 0,0 0 2 0,1-4-2 16,4-3 1-16,-6 2 0 0,4-3 0 0,-3-3 1 0,0 2 1 15,1-3-1-15,-1-3 2 0,-1-1 0 0,3 2-1 0,-6-5 2 0,4 2 0 16,-4-1 1-16,-2-3 2 0,4-1 1 0,-3-3 1 0,-2-2 2 0,1 2 1 15,-1 1 0-15,0-4 3 0,1 0 3 0,-3-1-1 0,2 4 1 16,-5 3-2-16,3-2-3 0,-2 4-5 0,1 3-4 0,-2 2-6 0,-2-1-5 16,3 4-3-16,-3 4-1 0,0 4 0 0,-3 4-2 0,1 0-1 15,-2 12-4-15,1-4-1 0,-2 9 0 0,0 2 1 0,0 4 1 0,0 6 4 16,-4-2 6-16,1 8 2 0,2 2 0 0,-2-2 4 0,3 6-1 0,-2 1 1 16,5 4 1-16,-3-1 4 0,-2 1 2 0,6 2 2 0,-6-2 3 0,5 3 2 15,-1-3 3-15,1 0 0 0,-5-2 2 0,5 0 2 0,-3-3 0 0,-1-2 2 16,4-3 1-16,-3 0-1 0,-4-8-4 0,2-4 0 0,1 0 1 15,-1-4-2-15,2-8-1 0,-4-1-2 0,4-4-1 0,-4-5-4 16,1-2-3-16,3-5-3 0,-4-3-4 0,2-3-6 0,-1-5-5 0,-1-5-7 16,1-1-6-16,-1-6-10 0,-1-6-12 0,5-6-12 0,-2-1-12 0,2-7-7 15,2-2-6-15,3-6-6 0,3 1-6 0,0-5-8 0,6 4-10 0,1-4-8 16,0-3-9-16,7 3-11 0,1-1-8 0,4 5-6 0,0-4-4 16,5 2 0-16,0 4 3 0,4-2 3 0,-2 3 5 0,5 3 4 0,-1 1 7 15,-1 1 10-15,2 2 14 0,-1 2 14 0,-3 3 17 0,1 1 21 0,-4 1 21 0,1-2 17 16,-6 5 19-16,2 2 14 0,-6 0 13 0,3-1 8 0,-2 3 6 15,-6 2 8-15,1 0 10 0,-2-1 3 0,-2 7 6 0,-1-5 0 0,-1 4 2 0,-3 0-1 16,-1 0-3-16,1 4-1 0,-5 2-3 0,0-2-4 0,0 1-4 16,-5 0-6-16,-2 5-6 0,0-1-6 0,-2 0-7 0,-3 3-5 0,2 4-7 15,-3 1-3-15,-1 1-5 0,-6 3-2 0,1 0-3 0,0 5-1 0,-1-2 0 16,-1 2 1-16,1 5-2 0,4-1 0 0,-4-3 0 0,1 6 1 0,2-2 1 16,3 2 1-16,4 0 2 0,2 1 0 0,-1-2 2 0,4 5 0 15,2-7 1-15,3 2 0 0,6 0 0 0,1-2-1 0,2 0 2 0,3 1 2 0,1-2 0 16,3-3 1-16,4 3 2 0,2-5 0 0,-3 2 1 0,3-4 0 0,2 2-2 15,-2-5 1-15,0 4-2 0,1-1-2 0,-5-3-3 0,3 1-4 0,-6-2-3 16,6 5-2-16,-8-4-3 0,1 1-1 0,0 2-2 0,-6 2-1 0,2-1 1 16,2 6 2-16,-7-1 4 0,0 2 2 0,1-1 2 0,-3 3 4 15,-1 0 4-15,-2 2 5 0,0 3 2 0,-2 3 4 0,2-3 4 0,-5 1 1 0,-2 0 1 16,5 1-2-16,-3-1 0 0,-3 3-2 0,4-4-4 0,1 0-2 0,1-2-3 16,-3-1 0-16,5 4-3 0,-3-6-1 0,-1-2-1 0,4 3-2 0,4-4-4 15,-1 0-3-15,2-4-2 0,-3 0-2 0,6 0-5 0,4-4-3 0,-1 1-1 16,0-3-3-16,3-2-2 0,1 0-2 0,6-2 0 0,-6-3-2 0,2-2 1 15,0-1 1-15,2-1 2 0,0-7 3 0,-2 4 5 0,0-5 4 0,2-3 7 16,-2-2 7-16,-2-1 8 0,2 0 6 0,0-5 7 0,-1-3 4 16,-3 2 7-16,1-2 5 0,0 0 5 0,-2-3 7 0,-2 2 6 0,2 1 5 15,-4-1 5-15,-1 1 5 0,2 4 5 0,-3-1 3 0,-1 3 0 0,1 4 3 16,-3 1 3-16,2 3 1 0,-5-1-2 0,2 6-5 0,-2 1-5 0,0 2-6 16,0 1-9-16,0 0-10 0,0 5-11 0,0-1-8 0,0 4-7 0,-2 0-8 15,-3 4-7-15,-2-1-7 0,5 9-7 0,-6-4-6 0,3 5-3 0,-7 2-1 16,3 4-1-16,3 2 1 0,-8 3 3 0,5 0 1 0,-3-1 5 0,4 1 2 15,1 4 1-15,-1 1 0 0,1-2 1 0,5-4 2 0,-1 5 0 0,1-3 0 16,2 0 3-16,2-2 0 0,1-2-1 0,-1-2-1 0,5 4 0 0,1-3-3 16,-3-3 1-16,4-1-4 0,-2-4-2 0,5 0-5 0,1-6-3 0,-3 5-4 15,4-6-5-15,3-1-5 0,0-1-5 0,0-1-2 0,2-2-2 0,-4-2 0 16,6-1-2-16,1-1 0 0,-7-1 1 0,6-6 2 0,-6 2 3 0,2-4 3 16,-3-2 4-16,-1 1 4 0,-1-6 2 0,-5 0 4 0,0-2 1 0,0-3 2 15,-4 1 2-15,1-1 1 0,-4-3 0 0,-4 2 0 0,-1-2-2 0,0 0-2 16,-4 0-1-16,-2 5-4 0,-3-2-2 0,4 4-2 0,-7-2-1 0,0 6-2 15,3-3-2-15,-1 7 1 0,-6 1-1 0,1 2 0 0,-1 5-2 0,6 3 0 16,-7-1 1-16,1 6-1 0,6-1 2 0,-6 5 2 0,1 3 0 0,3 0 1 16,3 3 5-16,1 4 0 0,-1-1 3 0,2 4 0 0,3 1 1 0,3 1 2 15,-1-1 2-15,7 6 3 0,0-6 2 0,0 4-1 0,7-2 0 0,-1-1-1 16,6 0-4-16,-1 2-6 0,2-4-5 0,4-3-6 0,0 3-5 0,6-3-7 16,-8-1-7-16,7-3-3 0,0 3-4 0,4-5-1 0,-6-2-1 0,2-4 1 15,4 1-1-15,-2-1 3 0,-2-5 5 0,4 0 6 0,-4 0 5 0,0-5 9 16,2-1 8-16,-5 1 12 0,3-3 12 0,-2 0 8 0,2 0 9 0,-3-8 5 15,-3 4 7-15,-1-2 6 0,0-2 5 0,-1-1 7 0,-2-3 7 0,1 4 6 16,-4-8 5-16,1 2 5 0,2 0 3 0,-5-1 3 0,0 5 2 0,0-2 3 16,-1 0 3-16,0 1 2 0,-1 2 1 0,-2 6-2 0,-1-2-3 0,5 2-7 15,-6-1-6-15,3 7-10 0,-4-2-7 0,0 3-11 0,0 0-9 0,0 4-7 16,0 0-10-16,0 0-8 0,-4 4-10 0,3 4-6 0,-6 0-7 0,5 0-2 16,-5 5 0-16,2 2-2 0,-3 2 2 0,3 0 1 0,-4 5 2 0,2-2 5 15,-5 4 4-15,2-3 1 0,1 4 0 0,-2-3 2 0,2 2 0 0,2-1 1 16,-1-1-2-16,3 0 0 0,-2-2 0 0,0 3-1 0,3-3-1 0,1-6-1 15,3 3-1-15,0-2-5 0,0-1-6 0,3-1-5 0,1-2-3 16,3-2-6-16,0 2-6 0,-1-7-4 0,6 0-3 0,-1 1-4 0,2-5-3 0,4 0-1 16,2 0 0-16,1-5-1 0,-4 1 1 0,4 0 4 0,2-7 6 0,-3 2 6 15,-3-2 4-15,4-2 4 0,-5-1 5 0,2-1 5 0,0-2 5 16,-3 3 7-16,0-6 5 0,-4 0 7 0,4-3 7 0,-6 4 5 0,4-1 5 16,-3-1 6-16,-3 5 4 0,6-4 4 0,-7 5 2 0,1 0-1 0,0 3 0 0,-4 2-3 15,2 0-6-15,-3 4-4 0,-1-2-8 0,0 1-5 0,0 7-6 16,0 0-4-16,0 0-6 0,0 7-5 0,-1-6-6 0,-5 11-3 0,3-7-1 15,-2 8-1-15,-2 2 3 0,5 2 0 0,-10 1 4 0,7-2 4 0,-3 4 3 16,6-1 2-16,-5 0-2 0,2-2-3 0,3 3-3 0,-4 0-8 0,6 0-9 16,0-3-11-16,0 0-11 0,0-2-11 0,6-1-13 0,-4 2-12 0,7-3-11 15,-1 2-18-15,2-3-18 0,4-3-22 0,1 2-22 0,4-3-22 0,-3-3-22 16,6-1-23-16,0-3-27 0,3 2-24 0,-1-3-27 0,2-3-20 0,-4 2-19 16,0-3-20-16,2-1-20 0,-5-3 8 0</inkml:trace>
  <inkml:trace contextRef="#ctx0" brushRef="#br0" timeOffset="9959.1175">49922 2696 31 0,'5'-40'293'0,"0"-2"-7"15,-1 0-12-15,-3-2-19 0,3-1-20 0,-1 0-13 0,-3 3-12 0,0-2-7 16,0 4-5-16,0 0-4 0,0 1-2 0,0 4-2 0,0 5 0 0,0-1-4 16,0 6-8-16,0 0-11 0,0 5-17 0,0 3-17 0,0 4-14 15,0 1-17-15,0 4-14 0,-3 4-15 0,3 4-12 0,-4 3-10 0,3 3-8 0,-3 5-8 16,3 5-7-16,-6 2-3 0,2 5 0 0,0 7 0 0,-1 3 4 16,0 5 4-16,-1 2 8 0,0 6 5 0,0-1 2 0,0 1 2 0,-1 7-1 15,1-3-1-15,-2 3-6 0,1-3-1 0,-1 4-4 0,1 1-3 0,-1-3-5 16,-1 4-3-16,0-8-4 0,1 7-4 0,-3-4-5 0,4 2-4 0,1 0-3 15,-1-5-6-15,-1 2-7 0,0-4-11 0,-1 1-12 0,2-2-12 0,3-3-15 16,-4-1-16-16,2-1-18 0,0-4-24 0,1-2-26 0,0-1-25 16,5-5-21-16,-6-5-25 0,7 0-28 0,0-5-35 0,0-6-43 0,0 1-50 15,7-6-55-15,-2 0-41 0,0-7-36 0,4-7-7 0,1 3 5 0</inkml:trace>
  <inkml:trace contextRef="#ctx0" brushRef="#br0" timeOffset="10136.4877">49966 2829 263 0,'6'-26'442'0,"-1"1"-21"0,0 2-41 15,-2 3-50-15,-1 3-55 0,1 3-39 0,1 1-31 0,-4 2-21 16,1-1-17-16,3 4-17 0,-2 4-17 0,4 3-20 0,-4-2-22 0,7 3-21 0,-1 3-22 16,1-2-16-16,1 6-15 0,2 1-10 0,1 4-6 0,-2 1-2 0,6-1 2 15,-4 6 0-15,1-1-1 0,-4 3 1 0,6-4 0 0,-10 8 1 0,6-5 1 16,-3 1-2-16,-7 0-2 0,-2 1-3 0,0-1-1 0,-2 4-9 16,-5-6-11-16,0-1-15 0,-5 4-20 0,-1-1-23 0,-4-4-24 0,-2 3-38 15,-5-2-43-15,2-3-62 0,-6 3-71 0,-6-1-63 0,5-4-58 0,-5 3-30 0,2-6-14 16,-7 2-1-16</inkml:trace>
  <inkml:trace contextRef="#ctx0" brushRef="#br0" timeOffset="10658.8241">36975 5689 23 0,'-12'2'68'0,"2"1"7"0,1-3 11 0,1 0 9 0,-1 0 8 16,4 0 6-16,-3 0 1 0,1 0-3 0,0-3-1 0,-1 1-4 16,2 2-4-16,-2-3-7 0,3 1-11 0,-4 2-12 0,1-3-11 15,1 3-13-15,-5 0-11 0,2 0-10 0,-2 0-14 0,-2 0-15 0,1 3-16 16,-3-3-20-16,-1 5-15 0,0-3-15 0,0 1-21 0,2 2-22 15,-4 0-25-15,4-1-22 0,-1 0-33 0,3 3-39 0,-1-2-37 0</inkml:trace>
  <inkml:trace contextRef="#ctx0" brushRef="#br0" timeOffset="11136.5852">35289 6115 338 0,'-14'-4'415'0,"0"0"16"0,1 0-51 0,4 3-84 0,-1-5-55 16,-2 5-44-16,7-3-26 0,0 3-17 0,1-2-10 0,3-1-6 16,1 4-8-16,0 0-12 0,1 0-13 0,3-1-18 0,1 1-14 0,0 0-12 15,9 0-12-15,1 0-12 0,5 0-4 0,6 0-1 0,6 0-1 0,9 0 2 16,10 0 2-16,6 0 3 0,13 0 3 0,8-3 1 0,7 1 2 15,16 0 0-15,5-3-2 0,8-3-3 0,5 1-4 0,11 0-6 0,5-1-5 16,6-1-5-16,4 1-3 0,7-3-4 0,5 5-2 0,1-1-4 16,8-1-3-16,9 0-2 0,1 4-3 0,0-3-2 0,6 2-5 0,-1 1-4 15,2 0 3-15,-4 1 9 0,-2 3 2 0,0-2-1 0,-6-1-1 0,-4 1 0 16,-2-1-1-16,-6 0-2 0,-2 1 1 0,-5-3 0 0,-7 3 0 16,-4 0 4-16,-10-4 3 0,-8 1 4 0,-7 0 0 0,-12 1-4 0,-7 0 3 15,-11-5 5-15,-10 5 14 0,-7-2 17 0,-11 0 16 0,-6-1 16 16,-7 2 11-16,-8 2 12 0,-6-1 10 0,0 0 9 0,-9-1 10 0,-7-2 9 0,6 2 8 15,-8 2 6-15,-2-2 0 0,1 2-6 0,-6-2-13 0,1 3-17 16,-2-1-16-16,0 1-14 0,-1 0-11 0,-3 2-10 0,3-3-10 16,-4 3-8-16,0 0-10 0,0 0-9 0,0 0-10 0,0 0-10 0,0 0-9 15,0 0-10-15,0 0-13 0,0 0-15 0,0 0-16 0,-4 0-17 16,3 0-16-16,-6 0-17 0,2 0-17 0,0 3-18 0,-4-3-21 0,1 4-21 16,1 1-29-16,-8 0-30 0,1-1-35 0,-1 7-37 0,-6-3-54 0,1 1-62 15,-3 3-62-15,-6 1-61 0,2 1-21 0,-2-4 0 16,-5 3 9-16,-2-1 14 0</inkml:trace>
  <inkml:trace contextRef="#ctx0" brushRef="#br0" timeOffset="11638.8995">37077 6426 326 0,'-83'2'432'0,"3"1"-11"0,1-1-22 0,-1 1-65 16,5-1-86-16,3 1-43 0,8-3-19 0,2 3-6 0,4-1 3 16,9-2 0-16,8 2-2 0,3-2-7 0,8 0-12 0,2 0-12 0,6 0-15 15,5 2-16-15,4-2-18 0,2 0-14 0,-1 0-16 0,11 0-15 16,-6 0-15-16,7 0-11 0,3 3-8 0,2 0-4 0,4-3 0 0,8 2 0 16,-2 1 3-16,11 2 2 0,6-4 3 0,8 3 2 0,9-2 2 0,9-1 0 15,10 3 0-15,9-4-2 0,8 0-1 0,14 0 0 0,9-4 4 16,7 3 0-16,15-5 0 0,7 0-3 0,16-2-3 0,7 1-5 0,7-3-4 15,11 0-6-15,-3 3-6 0,6-4 1 0,3 2 3 0,7 0 4 16,-6 1 6-16,-1 1-1 0,0-2-4 0,0 1-3 0,-5 4-3 0,-7-3-2 16,-10 2-3-16,-1 0 0 0,-8 0 3 0,-4 0 3 0,-10 0 3 0,-4 0 1 15,-10 0-1-15,-13 1 3 0,-8-1 2 0,-10 2 8 0,-9-5 12 16,-8 3 16-16,-7-2 17 0,-12 1 12 0,-7 2 12 0,-10 0 8 0,2-2 6 16,-14 1 5-16,-2 1 2 0,-2 0 3 0,-6-1 0 0,-5 2-1 15,-1 2-4-15,1-2-10 0,-5 3-12 0,-1-1-15 0,-3 1-15 0,0 0-13 16,2 0-11-16,-5 0-8 0,-2 0-5 0,0 0-5 0,0 0-5 0,0 0-4 15,0 0-4-15,0 0-4 0,0 0-3 0,0 0-2 0,0 0 1 16,0 0-4-16,0 0-3 0,0 0-2 0,0 0-2 0,0 0-4 0,0 0-6 16,0 0-8-16,0 0-5 0,0 0-10 0,0 0-12 0,0 0-12 15,0 0-11-15,0 0-16 0,0 0-15 0,0 0-12 0,0 1-9 0,0 2-11 16,-2-2-14-16,2 2-10 0,-3 2-8 0,-1 2-15 0,-1-2-12 0,4-4-16 16,-6 6-16-16,2 0-27 0,-4 2-33 0,2-2-49 0,-5 0-60 15,2 1-62-15,-4-1-64 0,1 3-22 0,-4-5 3 0,-2 0 7 16</inkml:trace>
  <inkml:trace contextRef="#ctx0" brushRef="#br0" timeOffset="12589.1069">36317 8342 28 0,'3'-16'213'15,"1"-4"6"-15,-3 2 7 0,-1 1 11 0,0 0 8 0,-1 0 4 16,-6-2-1-16,2 3-7 0,3 2-11 0,-6-4-14 0,2 3-19 15,-2 3-19-15,-4-1-18 0,3 4-16 0,-1 2-16 0,-3 0-17 16,1 2-17-16,-2 4-14 0,-1 1-14 0,1 1-15 0,-6 4-11 0,4 2-12 16,-4 1-10-16,1 5-10 0,-3 2-5 0,6 2-4 0,-4 4-2 15,5 1-1-15,-6-1 0 0,6 6-1 0,1-2 1 0,-1 5-1 0,1-1 2 16,4 3 1-16,1-1-1 0,1 1 0 0,6 0 0 0,-5-1 0 16,7-2 1-16,0 1 0 0,0-4 0 0,0-2 0 0,7 4 1 15,-5-6 0-15,1 1 0 0,2-4 0 0,1-3 0 0,0 0 0 0,-1-2-2 16,-3 0 0-16,5-4 0 0,-5 0-1 0,1-2-1 0,-1-2-2 0,-2-1-1 15,3 1 1-15,-3-1-2 0,4-5-1 0,-4 0-4 0,0 0-8 16,0 0-6-16,0-3-7 0,0-2-6 0,0-3-8 0,0 2-5 16,0-5-3-16,0-2-4 0,-4 0-3 0,4-6-4 0,-3 6-1 15,3-6-1-15,-5 0 1 0,3-1 4 0,-1-1 5 0,-3 1 5 0,1-5 7 16,-1 2 6-16,0-4 7 0,5-1 6 0,-6 2 4 0,5-1 5 0,-1-3 4 16,-1-3 5-16,-1 5 4 0,4-5 5 0,1-2 7 0,-4 3 5 15,1 0 6-15,3 0 5 0,-2-1 8 0,2 3 7 0,0 4 6 0,0-1 7 16,0 2 9-16,0 2 4 0,0 4 4 0,0 2 3 15,0 5 0-15,0-3-2 0,0 3-7 0,0 3-6 0,0 4-7 0,0-2-7 16,0 2-6-16,0 5-8 0,0 0-7 0,0 0-7 0,0 2-5 16,0 2-3-16,0 3-1 0,0 5-1 0,0 0 1 0,0 4 4 0,0 0 2 15,0 6 3-15,0 0 6 0,0 6 5 0,0 0 5 0,0 1 5 16,-3 5 3-16,3 0 2 0,-2 5 0 0,-2-1-1 0,1 3-1 0,-2 6-3 16,0-3-4-16,-4 5-3 0,1-1-2 0,3 3-4 0,-4-2-3 15,1 4-3-15,2-2-1 0,-2 1-2 0,3 3 0 0,-4-3-1 0,4 0 1 16,-3-4-2-16,-1 2 0 0,4 0 1 0,-3-6 0 0,2 1 1 15,-2-2 0-15,3-4-3 0,-4 0-4 0,1-1-13 0,-1-7-13 16,2 2-17-16,-5-4-19 0,4-3-21 0,-1 1-25 0,4-6-24 0,-3-1-26 16,3 1-40-16,-4-7-45 0,4-2-55 0,2-3-57 0,1-1-55 15,-2-4-54-15,4-4-22 0,0 0-5 0</inkml:trace>
  <inkml:trace contextRef="#ctx0" brushRef="#br0" timeOffset="13005.6301">35701 8692 145 0,'-1'-10'401'16,"1"3"1"-16,-4-1 0 0,4 3-84 0,4 0-123 0,-3 1-75 0,8 1-47 15,3-2-23-15,1 5-12 0,3-3-7 0,6 3-1 0,3 0-6 16,4 0-6-16,2 0-3 0,8 0-2 0,-1 0 2 0,6-1 2 0,-3 1 1 15,7-4 1-15,-2-1-1 0,2 2-1 0,1-2 0 0,-6-2-1 16,1-1-2-16,0 1 0 0,-3-2-3 0,-1-2-1 0,-5 2-1 16,1-3-1-16,-7-1-1 0,0 1-1 0,-2-3 1 0,-4 0-1 0,-3 1 1 15,-3-5 3-15,-3 3 2 0,-1-1 2 0,1-3 0 0,-5 2 4 16,3-3 2-16,-7 1 5 0,0-4 3 0,-2 3 5 0,-1-1 3 0,-2-2 4 16,0-1 5-16,0 2 5 0,0-2 4 0,-2 0 3 0,2 3 5 15,-7 2 5-15,6 4 3 0,-3-4 5 0,3 4-2 0,-6 2-2 16,5-1-7-16,-3 7-7 0,2-2-5 0,-1 6-7 0,2 4-5 0,-4 0-6 15,4 4-3-15,-3 6-6 0,-2 2-4 0,2 9-9 0,3 0-5 16,-6 5-6-16,1 5-2 0,0 5 0 0,0 2 2 0,0 6 2 16,0 2 2-16,2 0-1 0,0 4 0 0,0 3-2 0,-2-1-3 0,2-1-5 15,3 5-4-15,-4-3-5 0,1 2-7 0,-1-4-12 0,3 2-17 0,-2-1-18 16,3-1-28-16,2-3-29 0,-3 1-35 0,3-5-38 0,0-1-54 16,0-1-62-16,3-8-64 0,-1 2-67 0,1-11-29 0,2 0-11 0,1-5-2 15</inkml:trace>
  <inkml:trace contextRef="#ctx0" brushRef="#br0" timeOffset="13238.3773">37204 8254 487 0,'5'-29'509'0,"0"-2"17"0,-2 2 15 0,-1 2-81 0,-2 3-129 0,0 0-78 15,0 3-54-15,0 1-30 0,-2 5-20 0,-1 4-11 0,1 2-12 16,-1 6-15-16,-2 6-17 0,-2 6-18 0,0 4-20 0,0 7-15 15,0 5-17-15,-5 8-9 0,4 3-8 0,-1 8-5 0,-1 4-1 0,0 4 0 16,1 4 3-16,-3 1-3 0,4 8-2 0,1-1 2 0,0 2 2 0,0 4 3 16,1 3 0-16,-3-1-1 0,4 3-4 0,0 1-8 0,0-1-10 15,1 5-10-15,3-4-12 0,-6-2-21 0,5 4-23 0,-1-5-26 16,-1 2-25-16,-1-4-50 0,5-5-62 0,-2-1-96 0,-1-6-114 0,0-5-55 16,-2-3-22-16,-1-9-6 0,-2-7 3 0</inkml:trace>
  <inkml:trace contextRef="#ctx0" brushRef="#br0" timeOffset="13590.8071">35459 7839 417 0,'0'-35'466'0,"0"3"17"0,0-4-63 0,0 7-105 0,0 0-62 15,0 3-41-15,-2 2-24 0,-1 4-17 0,3 3-13 0,-3 1-9 16,3 4-14-16,-2 6-16 0,-2 3-14 0,3 3-17 0,-6 8-12 16,5 4-14-16,-3 6-12 0,-2 9-9 0,2 6-6 0,3 8-4 0,-6 5 2 15,1 9 1-15,0 5 0 0,0 3 4 0,1 10-2 0,-6 1-2 0,3 4-2 16,1 2-4-16,1 2-5 0,-2 3-9 0,1-1-1 0,-1 2-1 15,1 0 0-15,-1 2 1 0,-1-1-5 0,1 0-5 0,1-1-8 16,-1 1-7-16,3-1-13 0,-6-4-14 0,3 0-21 0,1-3-23 0,1-1-31 16,-5-7-31-16,3-2-65 0,4-2-83 0,-3-6-88 0,6-2-95 15,-1-8-45-15,3-7-22 0,3-7-6 0,-1-6 0 0</inkml:trace>
  <inkml:trace contextRef="#ctx0" brushRef="#br0" timeOffset="13990.8407">38582 7508 375 0,'5'-33'450'16,"0"-2"23"-16,0 3-59 0,0 0-98 0,-2 1-51 0,1 2-25 15,-4 2-14-15,2 2-8 0,-2 4-7 0,0 2-11 0,0 3-14 0,0 0-18 16,-2 7-18-16,2 1-22 0,-4 6-17 0,4 2-18 0,-3 5-13 16,-2 3-10-16,-4 6-9 0,4 6-4 0,-3 4-1 0,1 9 1 0,-2 4 6 15,1 8 8-15,-4 4 8 0,5 11 6 0,-8 1 8 0,8 10 5 16,-7 4-1-16,2 8-2 0,2-1-6 0,-4 8-8 0,1 3-10 0,-3-1-12 15,6 6-6-15,-3 0-6 0,2 3-3 0,-4 0-3 0,1-5-4 16,8 7-2-16,-6-4-3 0,3 2-2 0,1-5-6 0,1 4-4 0,-5-4-13 16,3 1-16-16,1-6-18 0,1-1-21 0,-5-2-22 0,3-4-23 15,-1-4-33-15,-2-4-36 0,5-4-52 0,-6-5-58 0,4-6-84 16,-3-6-96-16,4-6-80 0,1-7-71 0,-1-9-28 0,2-5-6 0,0-9 9 16,6-6 18-16</inkml:trace>
  <inkml:trace contextRef="#ctx0" brushRef="#br0" timeOffset="14288.725">39439 7966 95 0,'5'-26'452'0,"-1"-2"20"16,-2 3 19-16,3-2-57 0,-5 2-100 0,3 1-68 0,1 5-50 16,-4-1-35-16,0 6-26 0,0-1-15 0,0 3-6 0,0 5-6 0,0 7-6 15,0 0-13-15,-4 7-15 0,1 6-14 0,1 6-14 0,-1 7-14 16,1 6-11-16,-5 2-6 0,2 10-4 0,-4 4 2 0,4 4 3 0,-3 2 1 16,3 7 0-16,0-3 0 0,-7 7-1 0,6-3-4 0,-2 1-7 15,-1 2-14-15,4 0-18 0,-3-4-20 0,3 3-20 0,-4 1-30 16,4-2-33-16,0-5-44 0,0 3-47 0,-2-6-89 0,5-1-107 15,-3-1-70-15,2-4-48 0,-1-7-26 0,3 1-11 0,1-12-1 0</inkml:trace>
  <inkml:trace contextRef="#ctx0" brushRef="#br0" timeOffset="14738.5668">40459 8410 149 0,'4'-20'484'0,"-3"-1"10"16,3-2 5-16,-4-2 3 0,0 0-97 0,0 3-147 0,-4 1-83 15,3-2-50-15,-6-1-26 0,2 6-13 0,-4-3-7 0,1 1 1 0,1 3-9 16,-5 2-11-16,2 1-13 0,-2 0-13 0,-2 5-9 0,4 0-6 16,-11 4-5-16,8-1-4 0,-3 6-2 0,-4 0-4 0,4 6-3 15,-9 4-2-15,6-2-2 0,-3 8-1 0,-2 4-1 0,2 4 1 0,0-1-2 16,0 6 1-16,3 2 0 0,-2 2 0 0,3 3 0 0,1-1 1 15,3 5 0-15,0-2 1 0,6 0 1 0,-1 3-1 0,4-1 2 0,5-3 0 16,0 2 0-16,4-4 0 0,1 0 0 0,0-3 2 0,3-3 1 16,4-1 1-16,2-3 3 0,0-3 2 0,-1-2 2 0,2-5 1 0,3-2 3 15,-1-1 2-15,5-4 0 0,-3-4 2 0,3-4 2 0,2 0 1 16,-2-4 1-16,3-4 2 0,-1-4 1 0,2-1 0 0,-2-2 0 16,1-5 2-16,-3 1 3 0,1-5 2 0,-5 0 5 0,1 0 5 0,2-1 4 15,-8-2 5-15,1 3 4 0,-1-1 2 0,-2-2 0 0,-3 7-3 0,1 2-5 16,-1 3-4-16,-6 0-6 0,5 3-4 0,-7 8-5 0,2-1-7 15,-2 5-7-15,-2 5-7 0,-2 4-7 0,1 0-7 0,-2 9-7 16,-4 0-3-16,4 5-3 0,-3 4-2 0,-1 5 0 0,2-1-1 16,-1 5-7-16,-4 3-9 0,7 3-12 0,-4-3-12 0,4 2-18 0,0 4-25 15,-2-3-28-15,2 2-32 0,3-1-47 0,2-3-57 0,0-4-93 16,0 2-114-16,0-4-53 0,2-5-22 0,-2-1-7 0,5-3 4 0</inkml:trace>
  <inkml:trace contextRef="#ctx0" brushRef="#br0" timeOffset="14955.7241">41187 8095 409 0,'4'-26'582'0,"-3"-2"5"0,-1 6 2 0,0 2 0 0,0 3-5 0,0 5-125 16,0 4-185-16,0 3-99 0,0 5-58 0,-1 6-27 0,-3 9-13 15,4 5-9-15,-1 5-10 0,-6 5-9 0,5 12-11 0,-3 1-7 16,-2 9-1-16,2 3-2 0,-3 6 2 0,-1 2-2 0,-1 3-3 0,0 4-8 15,-6 2-10-15,3 4-18 0,-1-4-19 0,-1 6-24 0,1-1-27 0,-3 2-31 16,0-2-37-16,1 3-41 0,3-2-46 0,-3-1-101 0,3 3-126 16,-1-7-70-16,1 2-39 0,4-4-17 0,-1-7-8 0,1 1 7 15</inkml:trace>
  <inkml:trace contextRef="#ctx0" brushRef="#br0" timeOffset="25140.4852">11112 12125 104 0,'0'-3'186'0,"0"-2"3"0,0 1 4 16,0 3-1-16,0-6-7 0,0 6-5 0,0-6-7 0,0 3-5 16,0 0-6-16,0-1-8 0,0-2-6 0,0 2-9 0,-3 4-5 0,3-5-7 15,-2 1-5-15,-2 1-8 0,4-4-6 0,-3 4-4 0,3-4-4 0,-2 3-4 16,-1-3-3-16,1 4-3 0,-1-4-2 0,-1 1-4 0,-1 2-2 16,2-1-4-16,1-3-5 0,-1 5-2 0,-2-3-3 0,0 2-2 15,-4-3-6-15,4 2-2 0,-4 0-5 0,4-6-4 0,-3 5-5 16,-1-1-5-16,1 2-4 0,-1-2-3 0,-1 1-3 0,-2-3-3 15,2 3-1-15,-4-1-4 0,2-2-2 0,-1 3-2 0,-1-2-1 0,0 1-2 16,1-3 0-16,-3 5-1 0,-1-5 0 0,4 3-1 0,-5 0-1 16,0 2 0-16,1-1-2 0,0-1-2 0,-2-1 0 0,4 1 0 0,-3 0-1 15,1 2-1-15,-1-2 1 0,1 4-1 0,-2-4 0 0,2 4-2 16,-2-3 0-16,2 2-1 0,2 1 0 0,-2 0 0 0,-6 3 1 0,6-5 0 16,-1 5 0-16,-1-3 1 0,-3 1-1 0,5-2 0 0,-2 5 0 0,0-1 0 15,-1-2 2-15,1 3 0 0,0-3 2 0,-1 2 1 0,1 1 0 16,0 0 1-16,0 0 0 0,2 0 0 0,-1 0-1 0,1 0-1 15,-1 0 2-15,5 0 0 0,-6 0 0 0,5 1-1 0,1 2 0 16,1-3-1-16,-2 4-1 0,1 0-1 0,-3-3 0 0,1 2-1 0,1 2 1 16,1-1-1-16,-1-1 1 0,0 2 0 0,-1 2 1 0,-2-2 0 15,3-2-2-15,-3 5-1 0,0-3 0 0,2 3 0 0,1-1-1 0,-3 1 2 16,0 2 0-16,3-3 1 0,1 0-1 0,-3 3 0 0,-1 0-1 16,0-1 0-16,4-2 1 0,-4 5-2 0,1 0 1 0,-1-1 1 0,-2 1-1 15,2-1 2-15,2 4-2 0,-5-2 0 0,1 1 0 0,0 1-1 16,-1 1 0-16,1 1 1 0,0-2 2 0,-1-1-2 0,1 3 2 15,0-2-2-15,0 3 2 0,-1-5-1 0,5 2 1 0,-6 5-1 0,6-7 1 16,-2 4-1-16,0-1 0 0,1 1-2 0,-1-4 0 0,0 4-1 16,3-1 0-16,1 3 0 0,-2-3-2 0,-1 4 0 0,6-2 0 0,-4-1 0 15,4 3 1-15,-2 0-1 0,2-3-1 0,-2 3 0 0,3 2 1 16,1-2 1-16,3-2 0 0,-4 5 1 0,4 1 1 0,0-3-4 16,0 4 1-16,1-3 1 0,-1 2 0 0,5 0-1 0,0 0 0 0,0 1 0 15,0 0 0-15,0 0 1 0,0 0 2 0,4-4 0 0,-3 4 2 16,5 0 0-16,-3-4 1 0,2 3 0 0,-1-1 4 0,1-2 1 0,3 1 2 15,-3-2-1-15,4-2 2 0,1 4 2 0,-1-1 2 0,3 0 0 16,-2-4 1-16,2 3 0 0,-2-2 1 0,4 1-1 0,-1 1 0 16,1-1 0-16,-1 1-1 0,1-3 1 0,0 3 0 0,3-4 0 0,0 4 0 15,-3-3-1-15,1-2 0 0,2 2-1 0,-3-3-1 0,3-2 0 16,-4 2-1-16,4-2 2 0,-1 3 0 0,1-3 1 0,-4 1-2 0,4-5 2 16,-1 5 0-16,-3-3 0 0,8 0-1 0,-6-1 1 0,2-1 0 15,2 0-1-15,-2-3 2 0,2 2 0 0,-2-1 0 0,2-3 2 16,1 2-2-16,-1 1 0 0,0-1-2 0,-2-2 0 0,5 2 0 0,-3-4 0 15,-1 2-2-15,5-3 1 0,-1 3-2 0,-4-2 0 0,5-1-2 16,-1 0-2-16,0 0 0 0,0-1-2 0,4-2-3 0,-2 3 1 0,-2-4-1 16,5 0 1-16,-1 3-1 0,-2-2 2 0,3-2 0 0,-2-1 1 15,-1 1 1-15,2 2 0 0,-2-2 1 0,-2 1 1 0,3 0 2 0,-2-1 1 16,-3 0 3-16,6-1 1 0,-4 1 2 0,2-2 1 0,1 2 0 16,-3-2 1-16,2 0-1 0,2 2 0 0,-2-6 0 0,1 5 2 0,-1-1 0 15,2-5 1-15,-2 4-1 0,1-4 1 0,-3 4-2 0,2-4-1 16,2 1-1-16,-2 1 1 0,1-3-1 0,-1-1 0 0,2 3-2 15,-2-6 0-15,5 6-2 0,-5-8 1 0,3 5 0 0,0-1-2 0,-1-2 0 16,-2-3-1-16,6 1 2 0,-4-1 0 0,3 1-1 0,-4-2 1 16,-1 1 1-16,2 1 2 0,-2-3 1 0,-2 2 2 0,4-2 3 0,-8 5 1 15,4-1 0-15,-3-2 5 0,2 0 1 0,-6 2 2 0,2-2 1 0,-3 1 2 16,3 2 2-16,-4-1 0 0,-2 1 0 0,1 1-1 0,-2-3 1 16,-2 1-2-16,-3-1-2 0,4 2 0 0,-4-3-2 0,0 1-3 15,-1 2-1-15,1-3-1 0,-5 0-1 0,0-3-4 0,0 3-1 0,-2-2-4 16,-1 0-3-16,-2-1 0 0,-4-1-2 0,0 2-1 0,1-3-1 15,-1 0-1-15,-1 4-1 0,0-2-1 0,-2-1-2 0,-5 3-2 16,3 2-2-16,-4-4-1 0,0 3-1 0,0-1-4 0,-4 5-2 0,-1-1-6 16,1 0-6-16,-5 1-9 0,0 2-9 0,-4 2-13 0,-1 0-10 15,-1 0-18-15,-3 4-18 0,1 0-22 0,-5 0-25 0,3 4-23 0,-6 1-27 16,2 3-24-16,5 0-27 0,-5 0-31 0,6 4-34 0,-3 3-35 16,4 1-37-16,-2 1-56 0,9-1-63 0,0 7-56 0,-1-3-53 15,3 1-15-15,6 3 4 0,-3-2 16 0,7 2 21 0</inkml:trace>
  <inkml:trace contextRef="#ctx0" brushRef="#br0" timeOffset="25623.0094">9586 13760 387 0,'-36'0'410'16,"0"3"-52"-16,4 1-81 0,-2-1-47 0,-2-1-25 0,3 4-9 0,1-1 0 16,1-4-4-16,6 4-3 0,1-2-10 0,2 0-13 0,-1-2-9 0,6 3-10 15,4-3-7-15,3-1-9 0,1 3-9 0,0-3-9 0,4 4-10 16,-3-4-12-16,4 0-11 0,3 0-13 0,1 0-8 0,0 0-9 16,0 0-8-16,1 1-7 0,3 2-6 0,4 0-3 0,1 2-2 0,1-2 0 15,7-2 1-15,2 3 2 0,7 0 0 0,3 0 2 0,6-4 1 16,5 7 0-16,6-7-1 0,3 0 0 0,9 0-2 0,0 0 0 0,9-7-4 15,-1 3-5-15,2 0-3 0,6-4-4 0,-3 0-3 0,4 0-3 16,-1-1-5-16,1-2-4 0,1 2-4 0,-1 1-3 0,-1-1-7 0,1-1-8 16,-4 0-10-16,1 0-11 0,-4 2-9 0,0 1-5 0,-4-1-11 15,-1 2-14-15,-5 0-17 0,0 2-21 0,-6-1-16 0,-6 1-13 16,2 1-11-16,-5 2-13 0,-7-2-10 0,-1 3-14 0,-4-1-14 0,-4-2-15 16,1 3-27-16,-6 0-28 0,-3 0-24 0,1 0-17 0,-6 0-33 15,-4 0-38-15,2 0-14 0</inkml:trace>
  <inkml:trace contextRef="#ctx0" brushRef="#br0" timeOffset="26090.1097">9847 13973 362 0,'-28'6'448'0,"-2"0"15"0,6-1-59 0,2 1-97 0,-1-2-54 0,5 1-32 16,1-3-19-16,3 1-8 0,2 2-10 0,2-2-9 0,5-1-17 16,-2 0-19-16,2-2-19 0,3 3-19 0,-1-1-15 0,3-2-17 0,0 0-9 15,5 0-8-15,-2 3-4 0,7-2-1 0,-1-1 1 0,8 4-2 16,5-4 0-16,2 0-2 0,7 0 0 0,5-4-2 0,8 3 2 0,2-4 2 16,8 0 2-16,8-5 1 0,1 2-3 0,3-4-5 0,3 1-7 15,2-1-7-15,1-3-6 0,1-1-2 0,-1 0-2 0,-6 2-1 16,3-1-1-16,-3-2 2 0,1 3-2 0,-4 2-2 0,-4-4-2 0,-1 4-4 15,-3-4-1-15,-2 7-3 0,0-2-1 0,-4 2-4 0,-3 0 0 16,-1 1 0-16,-6 0 0 0,-2 1-2 0,-4 1 2 0,-3 1 1 0,-4 1 2 16,-4 0 1-16,-3-1 1 0,-2 3 1 0,-3-2 1 0,-4 4 0 15,-2-1 1-15,3 1 2 0,-3 0 1 0,-3 0 2 0,-1 0 1 16,-1 0 1-16,-3 0 1 0,2 0 1 0,-2 0 0 0,0 0-1 0,0 0 1 16,0 0-2-16,0 0 2 0,0 0 0 0,0 0-1 0,0 0 1 15,0 0-2-15,0 0-1 0,0 0-2 0,0 0 0 0,0 0-1 0,0 0 0 16,0 0-2-16,0 0-1 0,0 0-1 0,0 0-2 0,0 0-6 15,0 0-8-15,0 0-10 0,0 0-9 0,0 0-13 0,0 0-14 16,0 0-19-16,0 0-18 0,0 0-23 0,0 0-25 0,-5 0-24 16,1 1-28-16,3-1-32 0,-8 6-36 0,6-1-52 0,-4-1-59 0,0 5-67 15,-2-3-70-15,3 4-23 0,-3 0-3 0,1-1 9 0</inkml:trace>
  <inkml:trace contextRef="#ctx0" brushRef="#br0" timeOffset="27623.1636">5293 15741 67 0,'-17'-1'227'15,"-1"1"-17"-15,1-3-11 0,-1 0-4 0,5 3 5 0,-3-2 5 16,3-1 4-16,1 3-4 0,2 0-10 0,1-2-17 0,1 2-17 0,-1 0-18 16,4 0-16-16,-4 0-15 0,6 0-12 0,1 0-12 0,2 0-13 15,0 0-10-15,0 0-11 0,0 0-11 0,0 0-7 0,0 0-6 0,0 0-6 16,0 0-4-16,0 0-5 0,0 0-2 0,0 0-2 0,0 2-2 0,2-2-1 15,1 5-3-15,3-2 2 0,0 0 1 0,1 1 2 0,2 1 1 16,-1 0 5-16,6 0 4 0,0 2 4 0,-1-2 5 0,8 3 4 0,-3 0 4 16,6-4 2-16,2 4 3 0,5-4 1 0,1 4 0 0,4-4-2 15,5 0-3-15,3-3-3 0,5 2-4 0,4-3-4 0,2-3-4 0,8 2-1 16,5-4-3-16,4-2-1 0,5-1-1 0,3-4-2 0,5 4 0 16,9-2 0-16,1-2-1 0,4-1 1 0,4 1 1 0,4-1-1 0,0 5 1 15,3-7-2-15,0 7-4 0,0-4-5 0,2 7-3 0,-1-2-8 16,-2-1-5-16,2 3-1 0,-2 4 3 0,2-1 3 0,-2-2-1 0,2 4 2 15,5-1 2-15,-2-2 1 0,2 3 1 0,2-2 1 0,3-1 2 16,0 1 1-16,0-4 3 0,0 2 1 0,4-1 1 0,-3-3-4 0,-2 1-7 16,1-3-4-16,-4 0-2 0,5 0-1 0,-5-3 1 0,-1 5 1 15,2-5 1-15,1 2 3 0,-5 2 0 0,6-1 2 0,-6 0 0 0,2 3 2 16,0 0 2-16,-3-1 3 0,-1 0 4 0,-4 3 0 0,-4-2-3 16,1 2-2-16,-6 1-3 0,-7-1-3 0,2-1-4 0,-9 1-1 15,1 1-1-15,-10 0-2 0,3 3-1 0,-8-6 0 0,-2 4-1 0,-1-1 2 16,-5-1 1-16,0 1 4 0,-2 0 2 0,-6 0 6 0,3 0 2 15,-3-1 4-15,-1 2 5 0,-1-2 3 0,0 0 3 0,-2 1 2 0,-3-1 3 16,1 0 2-16,1-1 0 0,-4 2 1 0,3-1-1 0,1 0 0 16,-6 1-1-16,5-3-2 0,1 6-4 0,-2-2-2 0,1-1-2 0,1 0-3 15,-4 3 0-15,3-6-2 0,-3 7-1 0,2-1-1 0,-2 1-2 16,3-4-2-16,-4 3 0 0,4 1-2 0,-5 0 1 0,3 0-2 16,-3 0 0-16,0 0-1 0,1 0 0 0,-1 0-2 0,-1 0-1 0,1 0-1 15,-3 0-1-15,3 0 0 0,0 0-1 0,1 0 1 0,1 0-2 16,-2 0 1-16,6-2 0 0,3-2 3 0,-2 4 3 0,2-1 2 0,6 1 2 15,-1-4 3-15,5 1 2 0,-1 2 2 0,1-3 2 16,5 4 1-16,-1-4 3 0,4 4 2 0,-3-3 0 0,4 3 1 0,0-1-2 0,-1-2-1 16,3 3-2-16,1-2-4 0,-4-1 0 0,1 3-3 0,-1-2-3 15,-2-1-1-15,2 3-3 0,-2-3-2 0,-3 3-2 0,2-2-1 16,-1 0-3-16,-4 2-2 0,0-2-1 0,3-1 0 0,-2 3 1 0,2-2 3 16,-1-4 1-16,1 4 3 0,3-1 2 0,-3 1 4 0,1 0 1 15,1-3 2-15,0 2 1 0,4 2 1 0,-1-3 3 0,1-1 0 16,0 2 3-16,3 2 0 0,-2-5-2 0,2 5 0 0,-2-3-3 0,4 0-2 15,-2 0-2-15,-3 3-3 0,1-5-1 0,-1 5-2 0,-1-3-2 16,-4 3-2-16,1-2 1 0,-2-1-2 0,1 3-2 0,-2-6-2 0,0 7-2 16,-2-4 0-16,-4 3 1 0,4-2 1 0,1-1 1 0,2 0 2 0,-3 2 1 15,4-1 3-15,-3-1 1 0,3 1 2 0,1 1 3 0,-1-3 1 16,1 2 1-16,4 1 2 0,3-4 2 0,-2 4-1 0,5-2 0 0,1 1 0 16,-1-2-2-16,1 1-1 0,-3 0-3 0,5 3-1 0,-5-2 0 15,4-1-4-15,-3 0-2 0,0 3 0 0,-2-6-4 0,0 7-1 16,-2-1-1-16,-1-2-1 0,0 0 0 0,-1 2 2 0,-3 1 1 0,4-4 3 15,-4 1 1-15,4 3 1 0,-2-1 4 0,-2 1 0 0,0-4 1 16,-1 3 3-16,-1 1 1 0,-1 0 2 0,2-3 2 0,-4 3 0 16,0-4 0-16,-2 4-1 0,-3 0-2 0,-7 0-1 0,2-1 0 0,-7 1-2 15,-1 0 0-15,-6 0-1 0,-7-3 1 0,1 3 1 0,-6 0 0 16,-2 0 2-16,-2 0 1 0,-6-3 1 0,-4 3 2 0,-2 0 1 0,0 0 1 16,0 0-1-16,-6 0 1 0,0 0 1 0,2 0 2 0,-6 0 1 15,6 0-1-15,-7 0 0 0,0 0 0 0,2 0-1 0,-2 0-3 16,0 0-1-16,0 0-1 0,0 0-1 0,0 0-1 0,0 0 0 0,0 0 0 15,0 0-3-15,0 0-1 0,0 0-3 0,0 0 0 0,0 0-2 16,0 0 0-16,0 0-1 0,0 0 0 0,0 0-1 0,0 0-3 0,0 0-4 16,0 0-5-16,0 0-8 0,0 0-5 0,0 0-7 0,0-1-10 15,-2-3-11-15,-1 4-12 0,-1-1-13 0,-1-2-14 0,-3 3-16 16,-1-4-19-16,-1 4-17 0,-2-1-19 0,-2-2-16 0,-1 3-17 0,-2-4-17 16,-5 2-20-16,0-1-32 0,-6 0-38 0,1-2-40 0,-4 3-42 15,-4-1-45-15,-1 1-44 0,-2-3-15 0</inkml:trace>
  <inkml:trace contextRef="#ctx0" brushRef="#br0" timeOffset="28574.0799">11161 13425 23 0,'-5'-8'139'0,"-2"-2"3"0,1-1 4 0,-1 2-1 16,-3 1 0-16,6-1-1 0,-1 1-1 0,2 0-4 0,-2 2-3 15,3-1-6-15,-2-1-11 0,4 3-10 0,-3 2-11 0,3-1-13 16,-2 0-11-16,-1 1-13 0,3 3-9 0,0 0-9 0,0 3-7 0,0 2-5 16,0 1 0-16,0 3-3 0,0 7 0 0,0 1 0 0,0 5 3 15,0 3 2-15,0 10 7 0,0 1 4 0,0 9 5 0,0 2 6 0,0 4 7 16,0 3 2-16,-2 6 1 0,-1 3-4 0,-1 1-6 0,3-4-5 16,-3 8-7-16,-1-5-7 0,2 0-7 0,-2-2-7 0,1 2-5 0,-1-3-4 15,0-1-4-15,2-2-4 0,-3 0-1 0,3-6-3 0,1 5-2 16,-1-8-2-16,-2 0 1 0,5-4-7 0,-4-2-8 0,3-3-10 15,1 0-12-15,-4-8-14 0,4 1-17 0,0-4-19 0,0 0-20 0,0-5-22 16,0-3-25-16,4-3-25 0,-4-1-27 0,1-3-28 0,3 1-30 16,-4-5-45-16,3-1-55 0,-1-4-24 0</inkml:trace>
  <inkml:trace contextRef="#ctx0" brushRef="#br0" timeOffset="29796.6638">11103 13445 253 0,'-3'-12'382'15,"1"0"-65"-15,-1 4-102 0,3-1-58 0,-2 4-37 0,-1 0-23 16,3 0-18-16,0 3-9 0,3-1-2 0,-1 1-4 0,1-1-1 16,2 3-9-16,6 0-10 0,2 0-6 0,9 0-3 0,1 0 1 0,7 0 1 15,6 0 4-15,10 0 1 0,4 0 1 0,8 0 0 0,5 0-1 16,8 0-2-16,4 0-4 0,7 0-3 0,7-2-2 0,5-1 0 0,1 3-3 15,4-3-2-15,9 2-4 0,-1-4-4 0,9 2-3 0,-2 2-3 16,7-6-1-16,4 6 2 0,-4-4-2 0,5-1 0 0,4-2-1 0,-4 2 0 16,0 0-5-16,4-2-10 0,-1 0 0 0,1 0-1 0,-2-1 2 15,1 0-1-15,4-3 0 0,2 2-2 0,2-2 0 0,1-1-1 0,2 2 0 16,3-2 2-16,2 1-1 0,3-2 0 0,-1 0 0 0,1 2 1 16,0-1 0-16,-1 1-1 0,-2-3 0 0,0 4 2 0,-2-1-1 15,1 0 1-15,-1 3 0 0,-3-2 1 0,-1 2 1 0,-4 2 2 0,-2-1 2 16,-3 0 3-16,-4 3 1 0,-5-2 3 0,-8 2-3 0,-1 0-8 0,-8 0-2 15,-5 1-3-15,-5-1-3 0,-9-1-2 0,-1 1 0 0,-8 4 0 16,-4-3 2-16,-7 3 0 0,-2-5 2 0,-5 5 1 0,-5-3 2 16,-7 0 2-16,2 0 1 0,-7 3 1 0,-6 1 4 0,1-3 0 0,-3 3 3 15,-6-3 3-15,4 2 1 0,-9 1 3 0,2 0-2 0,1 0 0 0,-3 0 0 16,-3-4 0-16,3 4 1 0,0 0 2 0,-3 0 0 16,2 0 1-16,-1 0 0 0,-3 0 2 0,2 0 0 0,1 0 1 0,-1 0 0 15,-2 0 1-15,-1 4 1 0,1-4 1 0,1 1 2 0,-1 2 3 16,2-3 3-16,-2 3 4 0,5-3 3 0,-3 1 3 0,3 3 0 0,1-4-1 15,0 1-1-15,0 2 0 0,4-3-1 0,-2 4-1 0,3-3 2 16,2-1 2-16,-2 4-1 0,2-2 0 0,3-2-4 0,-1 1-4 0,2 3-4 16,-1-4-4-16,3 0 0 0,-1 0 0 0,5 0 0 0,-5 0 0 15,3 0-1-15,-2 0-2 0,0 0-2 0,-1 1-5 0,1-1-2 16,-3 0-1-16,-3 3-1 0,3-1-1 0,-8-2 0 0,3 0 0 0,-6 3-1 16,-4 0-1-16,0-3 0 0,-5 0 1 0,1 0 0 0,-6 2 1 0,3 1 1 15,-5-3 0-15,-1 0 0 0,1 1 1 0,-3-1-1 0,-1 3-2 16,1-3 0-16,1 0-1 0,-4 0 2 0,0 0 0 0,0 3-1 15,0-3 0-15,0 0-1 0,0 2 1 0,0 3-1 0,0-2 1 16,0-1-1-16,0 3 1 0,0 0 2 0,0 0 0 0,0 0 2 0,0 3 3 16,0-4 0-16,0 4 2 0,0-4-1 0,0 7 1 0,0-3 0 15,0 1 1-15,0 2-1 0,1-2 2 0,-1 3 1 0,5 1 1 0,-5-1 1 16,4 3 1-16,-4-3 0 0,5 4-1 0,-2 3 0 0,-1-2 2 0,1 3 2 16,3-1 0-16,-1 1 1 0,-2 1 0 0,0 6 0 15,3-6 0-15,-3 7 0 0,2-3-2 0,-3 1 2 0,5 2-1 0,-6 1 1 16,4 1 2-16,-1-1-3 0,4 2-1 0,-4 1-2 0,1 0-1 0,-3 0-1 15,4 0-1-15,-4 1 0 0,3-2 1 0,-1 1 0 0,1 0 0 16,-2 1-1-16,-1-3-1 0,1 2-3 0,2-3-1 0,-1 4 0 16,-1-4-1-16,-3-3 1 0,2 5 0 0,-2-2-1 0,0-3 1 15,-2-1 1-15,2 0-2 0,-7-2 1 0,6 5 1 0,-6-6 1 0,2 3 2 16,0-4 0-16,-4 2 2 0,1 1 1 0,1-5 1 0,-5 3 3 16,3-6-1-16,-1 4 1 0,2-1-1 0,-1-2 1 0,1-1-3 0,-1 0 0 15,-1-2-2-15,1-1-1 0,1-1 0 0,3-3 0 0,-4 5 1 0,4-8 1 16,-4 6 1-16,4-5 1 0,2 1 3 0,-2-4 2 0,0 4 4 15,0-4 5-15,-2 1 5 0,0 0 5 0,0 0 5 0,0 0 4 16,-1-3 5-16,-4 3 0 0,2-2 3 0,-4 2-1 0,-7 0 0 0,3-1-2 16,-4 0 1-16,-6 0-4 0,1 0-2 0,-5 1-4 0,-8 2-6 15,-1 0-5-15,-6-1-4 0,-3 1-6 0,-4 0-5 0,-4 1-6 16,-5-3-4-16,-6 2-4 0,1-2-4 0,-7-1-4 0,2 1-3 0,-6 0-1 16,-3-1-1-16,2 2-1 0,-5-1 3 0,-2 0 2 0,-2 0 0 15,-4 2 2-15,-3-1-1 0,-3 1 1 0,-3-2 2 0,-7 2 0 0,-2-6 2 16,-5 6-1-16,-5-2-2 0,-2-2-3 0,-7 2-5 0,1 2 0 15,-6-2 3-15,-1-1 2 0,-6 0 1 0,-3 3-4 0,-1-2 1 0,-8-4 0 16,-5 2 0-16,-1 1-1 0,-5-1-2 0,-2-1-1 0,-4 3-3 16,4-2 5-16,-2 0 7 0,2-3 2 0,2 0-4 0,8 0-1 0,0 0-1 15,8 0 0-15,5 0 0 0,4 0 1 0,3 0 0 0,11-3 2 16,5 0 1-16,3 3 4 0,11-2 3 0,-1-1-1 0,13-2-4 0,5 3-4 16,6 0-1-16,7-2 0 0,6-1 2 0,8-2 0 0,8 6 2 15,6-3-1-15,8 1 1 0,1-1 0 0,10 0 1 0,2 0-1 16,10 3 1-16,1-3 0 0,1 2-1 0,1 2 1 0,5-1 0 0,1 1-3 15,4-4-3-15,-4 3-1 0,4 1-1 0,2-3-1 0,1 3 1 16,-1-4 0-16,3 4 0 0,0 0-1 0,0 0 0 0,0 0 1 16,0 0 1-16,0 0-1 0,0 0 2 0,0 0 2 0,0 0-1 0,0 0 0 15,0 0-2-15,0 0 2 0,0 0-1 0,0 0 0 0,0 0 1 16,0 0-3-16,0 0-3 0,0 0-4 0,0 0-5 0,0 0-9 0,0 0-8 16,0 0-12-16,0 0-12 0,-4 0-15 0,4 0-14 0,-1 4-14 15,-3-1-11-15,4-3-13 0,-1 1-10 0,-3 3-12 0,4-3-11 0,-3 5-12 16,3-5-13-16,-2 3-14 0,-1 0-14 0,3 0-11 0,0-1-12 15,0 1-12-15,3-4-14 0,-3 0-36 0,0 0-50 0,5 0-69 0,0 0-77 16,4 0-32-16,-1 0-10 0,3 0 4 0</inkml:trace>
  <inkml:trace contextRef="#ctx0" brushRef="#br0" timeOffset="31542.2093">35336 12051 131 0,'0'-29'199'0,"-3"0"-20"0,3 1-8 0,0-1-1 0,-2 5 0 15,2 2 1-15,-3-3-7 0,-1 9-10 0,4-3-12 0,-1 2-16 0,1 5-13 16,-4 0-14-16,4 2-13 0,0 2-9 0,0 1-11 0,-3 0-7 16,3 1-10-16,0 4-7 0,0-1-11 0,0 3-8 0,0 0-9 15,0 0-5-15,0 0-5 0,0 0-4 0,0 0-4 0,0 0-1 0,0 0-1 16,0 0 2-16,0 0 0 0,0 0 1 0,0 5 1 0,-2-2 0 15,2 0 5-15,0 2 1 0,0 0 4 0,0 2 2 0,0 0 1 16,0 1 4-16,0 0 2 0,0 5 3 0,0 1 3 0,0-1 1 0,0-1 3 16,0 4 4-16,-3 4 0 0,3 2 1 0,-2 0 2 0,2 2 2 0,-3 0 0 15,3 5 0-15,-4 1-2 0,4 3 0 0,-2-2-2 0,-1 7-2 16,1-4-2-16,-1 3-3 0,0 0-3 0,-3 3-1 0,5-2-4 16,-6-2-3-16,5 3-4 0,-5-2-3 0,1 3-2 0,-1-3-2 0,0 2-4 15,-2 0-6-15,1-3-8 0,-4-1-8 0,5 1-17 0,-5 2-18 16,4-1-25-16,-1-3-30 0,2 1-39 0,-5 0-46 0,4-3-66 15,-1 1-77-15,4-4-57 0,0 0-50 0,0-4-19 0,2 0-4 0</inkml:trace>
  <inkml:trace contextRef="#ctx0" brushRef="#br0" timeOffset="32024.0892">36221 12085 57 0,'11'-25'431'0,"-3"6"-22"15,1-3-36-15,-1 2-68 0,-3 1-83 0,0 0-41 0,2 3-21 16,-5 0-10-16,1 2-4 0,-1-1-9 0,-2 2-13 0,-2 1-15 16,-1 1-17-16,1 0-12 0,-5 2-12 0,2-2-10 0,0 2-9 0,-5 1-9 15,1 2-6-15,-3 0-8 0,2-1-9 0,-3 6-6 0,-1 1-5 16,-6 5-4-16,4-1-4 0,-4 4-3 0,1 4-1 0,-5 4-1 15,2 4-1-15,-4 4 0 0,-1 6-1 0,3 3 1 0,-5 0 0 0,2 9-1 16,5-1 0-16,-2 3 1 0,-2 3-1 0,7-1 0 0,1 2-1 0,-1 2-1 16,4-4-3-16,4 2-3 0,3-5-4 0,3 4-4 15,1-7-2-15,8 0-1 0,1-3 0 0,3-5 0 0,3-2 1 0,6-2 1 16,1-3 1-16,3-9 2 0,1 1 0 0,2-4 4 0,3-6 1 0,1-2 6 16,2-2 5-16,-2-6 5 0,6-2 4 0,-5-2 4 0,5-3 1 15,-5-5 4-15,1 1 1 0,1-5 0 0,-4-1 2 0,-1 2 0 16,1-5 2-16,-5-2 0 0,-3 3-1 0,0-2-1 0,-2 0 1 0,-3 0-2 15,-4 0 1-15,2 1 0 0,-4 2 1 0,3-2-1 0,-6 6-2 16,0-3-2-16,-2 5-4 0,2 0-5 0,-1 2-6 0,-1 6-1 16,-3 1-2-16,0 3-1 0,0 3-1 0,-3 3-2 0,-1 3 0 0,-1 8-2 15,2-3-1-15,-2 9-3 0,-4 2-1 0,2 2 1 0,-1 4 2 0,-1 1 1 16,1 7 3-16,-2 1 1 0,-2 1 2 0,3 0-4 0,2 3-5 16,-1-1-10-16,-4 3-14 0,7-2-14 0,-4-1-15 0,4 2-19 15,0-2-21-15,1 1-30 0,1-3-32 0,1-4-37 0,2 2-41 0,0-4-61 16,2-3-73-16,-2-3-34 0,3-1-18 0</inkml:trace>
  <inkml:trace contextRef="#ctx0" brushRef="#br0" timeOffset="32291.036">36941 11994 136 0,'0'-40'488'0,"-2"3"17"0,-1 1 16 16,3 0-73-16,-2 4-116 0,-5 6-83 0,6 1-63 0,-3 0-40 16,4 9-27-16,-1 1-13 0,1 7-6 0,-4-1-10 0,1 9-11 0,3 4-18 15,-2 4-20-15,-1 9-17 0,1 2-15 0,-1 6-8 0,-1 6-3 16,4 6 1-16,-2 6 1 0,2 4 3 0,-3 1 4 0,0 6 1 0,-3-4 0 16,5 8-4-16,-3-1-2 0,1 2-7 0,-2-1-11 0,3 2-14 15,-5-2-18-15,2 3-16 0,0-6-16 0,0 6-21 0,-2-3-25 16,2 0-31-16,0 0-37 0,1 0-52 0,-1-5-64 0,4 1-64 15,1-4-68-15,-4 0-32 0,4-7-13 0,0-5 7 0</inkml:trace>
  <inkml:trace contextRef="#ctx0" brushRef="#br0" timeOffset="32486.7977">37511 12422 276 0,'-2'-10'485'0,"-2"-3"-7"0,1 4-27 0,1-1-40 0,-1 0-107 16,3 4-140-16,5 1-73 0,2-3-38 0,-2 2-18 0,5 1-8 15,7 1-9-15,2-1-10 0,8 1-15 0,2 2-17 0,7-3-19 16,2 4-24-16,3-2-26 0,3-2-31 0,0 2-39 0,1-1-46 0,-3 0-69 16,1 3-80-16,-6-2-48 0,4 3-34 0,-7-4-13 0</inkml:trace>
  <inkml:trace contextRef="#ctx0" brushRef="#br0" timeOffset="32664.6316">37528 12744 259 0,'-9'2'474'0,"4"-2"1"16,2 0 2-16,3 0-104 0,0-2-153 0,6-1-86 0,1-2-50 15,7 0-26-15,6-3-13 0,3 4-18 0,0-5-19 0,5 1-26 16,8 1-29-16,-1-5-40 0,6 4-44 0,2 0-67 0,3 0-77 0,0-1-64 15,3-1-60-15,1-1-30 0,3 2-18 0</inkml:trace>
  <inkml:trace contextRef="#ctx0" brushRef="#br0" timeOffset="33074.2972">39439 11875 429 0,'-30'-6'516'0,"-1"-2"-10"16,7 0-4-16,2 0-97 0,0 4-142 0,5 0-84 0,1-3-56 0,4 6-29 16,2-3-17-16,2 3-7 0,3 1-3 0,1-3-7 0,1-1-7 15,3 4-7-15,7 0-7 0,-2-1-6 0,5-2-3 0,4 3-6 16,6-3-5-16,2 2-4 0,5-3-4 0,1 0-1 0,8-4 2 0,-1 4 0 15,6-6 0-15,4 2 1 0,-3-1-2 0,3-2-2 0,2 1-3 0,-4-3-2 16,1-1 0-16,-3 0-1 0,2 0 0 0,-6 1 2 0,-1-5 0 16,-2 6 0-16,-5-3-2 0,2 0 1 0,-5 0-1 0,-6 2 0 15,2 2 2-15,-5-1 1 0,-3 4-1 0,-2-2 0 0,-2 2-4 16,-1 1-3-16,-1 2-5 0,-6 3-2 0,1-1-1 0,-3 3-2 0,-3 5 1 16,1 0-1-16,-6 5-1 0,-1 5 0 0,-1 1-1 0,-2 11 1 15,-5-1 2-15,2 8 1 0,-6 3 2 0,2 3 3 0,2 5 5 0,-2 1 1 16,-3 7 0-16,7-2-3 0,-6 1-5 0,6 3-8 0,-2 1-13 15,3-6-15-15,3 3-16 0,0-2-18 0,3 2-20 0,-1-4-23 16,8-2-24-16,-5 0-33 0,6-5-38 0,0 0-53 0,6-2-60 0,-5-6-67 16,8 1-67-16,-4-3-29 0,3-4-5 0</inkml:trace>
  <inkml:trace contextRef="#ctx0" brushRef="#br0" timeOffset="33264.2186">39462 12443 419 0,'-4'-7'499'0,"1"3"0"0,3-5-37 15,3 5-55-15,2-3-104 0,4 2-128 0,4 0-68 0,1 0-39 0,8 1-17 16,5-1-8-16,8-1-11 0,6 1-9 0,3-2-13 0,7 2-15 16,4 0-12-16,1 4-13 0,4-6-17 0,3 3-18 0,0 0-25 15,0-1-27-15,0-2-41 0,-2 2-48 0,-1 2-67 0,-4-2-79 16,-1 2-56-16,-6-1-43 0,-3 0-17 0</inkml:trace>
  <inkml:trace contextRef="#ctx0" brushRef="#br0" timeOffset="34041.3099">37048 14570 301 0,'0'-24'433'0,"-1"5"-50"0,-3 0-63 0,3 1-67 15,-3 3-46-15,1 3-33 0,1 3-20 0,-5 1-11 0,6 2-14 0,-3 5-14 16,2 2-18-16,-4 5-20 0,1 2-18 0,-1 4-21 0,-2 5-13 16,3 5-11-16,-4 4-2 0,1 6 0 0,-1 7 5 0,2 0 5 0,-1 6 5 15,1 4 5-15,0 1 0 0,0 2 2 0,2 2 1 0,4 1 0 16,-3 3 1-16,1-4 0 0,3 3 0 0,-2-3 0 0,2 2-5 16,0-2-8-16,2-1-12 0,-2-2-14 0,3-5-16 0,1 2-16 0,-4-5-20 15,1-3-21-15,3 1-23 0,-3-4-24 0,-1-4-28 0,4 0-30 16,-1-3-29-16,-3-5-29 0,0-4-27 0,0-2-24 0,0-3-45 0,0-3-54 15,0-2-28-15,0-7-12 0</inkml:trace>
  <inkml:trace contextRef="#ctx0" brushRef="#br0" timeOffset="34358.1374">36922 15176 33 0,'14'-16'280'0,"0"4"-78"0,6 0-53 0,2 4-38 0,-1-2-28 0,1 1-21 16,9 1-8-16,-4 0-2 0,7 0-5 0,0 0-8 0,2 0-6 15,0-3-10-15,3 5-5 0,2-2-5 0,0 1-8 0,-2-1-8 0,2 0-8 16,-2-1-9-16,-1-1-6 0,1 0-2 0,-2 0-5 0,-3 2-4 16,-1-4-1-16,-6 0-1 0,0 3 1 0,2-4 2 0,-8-1 0 0,-1 1-1 15,-4-3 3-15,-3 2 5 0,-4-3 9 0,-1 0 11 0,1-2 13 16,-6-1 12-16,-3 4 13 0,0-4 14 0,-6-2 9 0,0 3 7 0,5-4 10 16,-8 3 10-16,1 0 8 0,-1 0 12 0,-1 3 6 0,1 2 1 15,1 0-4-15,-1 3-6 0,1 3-11 0,-1 1-10 0,2 3-10 16,-1 5-8-16,-1 1-7 0,-3 4-6 0,6 10-8 0,-3 1-9 0,1 1-7 15,-4 8-6-15,5 1-1 0,-2 7 0 0,1 4 4 0,-4 3 5 16,5 1 5-16,0 7 4 0,0 0 4 0,1 4 2 0,0-1 0 0,1 6 0 16,0 0-5-16,2-1-9 0,-1 7-16 0,-1-4-24 0,5 0-24 15,-1 1-29-15,1-1-38 0,0-1-43 0,1 0-55 0,3-5-59 16,1-1-64-16,0-4-63 0,3-5-35 0,4-2-16 0</inkml:trace>
  <inkml:trace contextRef="#ctx0" brushRef="#br0" timeOffset="34522.8159">38559 15247 303 0,'0'-10'422'0,"-3"-2"0"0,0 4-52 0,3-1-75 16,3-2-89-16,2 7-97 0,4-5-53 0,3 6-29 0,3-2-21 15,5-2-19-15,1 2-24 0,10 2-28 0,-4-1-36 0,7 3-39 0,2-2-41 16,0 3-43-16,1 3-61 0,-1-2-74 0,0 3-34 0,-6 3-16 15</inkml:trace>
  <inkml:trace contextRef="#ctx0" brushRef="#br0" timeOffset="34674.0736">38503 15576 364 0,'-5'4'437'0,"3"-1"-1"0,2 1 1 0,5-3-84 0,4-1-124 0,6 0-86 16,2 0-66-16,6-1-42 0,4-3-29 0,5 0-28 0,4-2-28 15,7 1-37-15,-1 1-44 0,6-1-53 0,1-1-59 0,3 1-68 16,-3 1-71-16,1-1-37 0,2-2-17 0</inkml:trace>
  <inkml:trace contextRef="#ctx0" brushRef="#br0" timeOffset="35217.8515">34678 15176 322 0,'-5'-7'269'0,"3"2"-93"0,2 2-54 16,-3 6-33-16,-1 2-16 0,4 7-7 0,-1 0-6 0,1 4-4 0,-7 7-9 16,7 4-10-16,-5 6-7 0,3 0-4 0,-1 8-11 0,-1-3-15 15,-1 7-24-15,0 3-25 0,0 2-30 0,-2-1-31 0,2-1-40 16,-4 0-40-16,4 1-56 0,0-3-62 0</inkml:trace>
  <inkml:trace contextRef="#ctx0" brushRef="#br0" timeOffset="35616.87">35062 15423 75 0,'-4'-19'385'0,"1"1"-10"16,3 1-76-16,0-4-113 0,0 5-59 0,3-3-33 0,1 5-20 0,1 0-10 15,3 5-8-15,-1 2-6 0,2 2-13 0,3 5-14 0,-2 0-10 16,4 5-6-16,-1 5-4 0,4 3 1 0,-3 3 0 0,0 8 3 16,-3 2 2-16,3 4 4 0,-7 5 4 0,5 5 3 0,-7 1 4 15,-2 2 3-15,-3 3 1 0,-3-1 1 0,-6 1-5 0,1 4-8 0,-6 0-13 16,1 0-15-16,-3-4-20 0,-4 1-19 0,-2 0-29 0,1-2-32 0,-1-1-35 16,-5 1-40-16,-2-7-60 0,5 2-73 0,-3 1-43 0,1-7-29 15</inkml:trace>
  <inkml:trace contextRef="#ctx0" brushRef="#br0" timeOffset="35838.1063">34079 15321 49 0,'-11'-17'367'0,"-3"5"2"0,0 4-74 0,1 4-114 0,-3 4-56 15,1 12-30-15,-4 0-13 0,0 5-6 0,1 10-5 0,-3 5-5 16,-1 4-8-16,3 8-9 0,0 3-9 0,2 5-6 0,0 2-8 0,4 4-9 16,3 0-18-16,1 0-22 0,7 3-25 0,2 1-28 0,2-3-34 15,10-1-38-15,3 3-42 0,7-4-43 0,6 1-56 0,6-3-62 0,3-3-30 16</inkml:trace>
  <inkml:trace contextRef="#ctx0" brushRef="#br0" timeOffset="36215.8007">34849 17918 174 0,'-9'-12'426'16,"2"0"3"-16,-1 0 0 0,3 8-85 0,-4 0-126 0,4 2-71 15,-2 4-40-15,2 2-21 0,0 4-12 0,0 1-9 0,-2 6-10 0,2 4-11 16,0 2-11-16,0 1-7 0,1 6-5 0,2 2-5 0,-4 2-6 16,4 0-13-16,-1 3-14 0,-1 1-21 0,-1 2-24 0,3-4-26 0,-1 6-27 15,0-3-32-15,3-2-37 0,-2 1-45 0,2 0-51 0,0-2-62 16,0-5-65-16,2 0-29 0</inkml:trace>
  <inkml:trace contextRef="#ctx0" brushRef="#br0" timeOffset="36391.388">34987 17012 156 0,'-9'-14'306'0,"1"2"-75"0,-1 4-113 0,2 6-110 0,-5 2-111 15,4 7-97-15,-1 4-94 0</inkml:trace>
  <inkml:trace contextRef="#ctx0" brushRef="#br0" timeOffset="37208.0483">35345 17861 288 0,'2'-6'266'0,"3"-5"-46"0,-2 6-40 0,0-2-21 0,-3 2-10 15,2 4-5-15,-2-6-1 0,0 6-5 0,0 1-6 0,0 0-15 16,0 0-21-16,0 0-16 0,0 0-14 0,0 0-12 0,0 1-9 16,0 2-7-16,-2 2-4 0,2 4-6 0,-3-1-4 0,0 7-2 0,-2 0-4 15,3 1 0-15,-2 9 0 0,-1 2 1 0,0-1 1 0,-2 3 3 16,2 4 0-16,2-1 2 0,-2 2-1 0,0 4-4 0,-1-2-5 0,1 1-10 15,-1-1-12-15,0 1-15 0,1 0-17 0,0 0-22 0,-2-6-21 16,6 8-31-16,-3-8-32 0,3 1-46 0,-3-2-54 0,1 1-68 0,3-5-74 16,0-2-36-16,0-1-17 0</inkml:trace>
  <inkml:trace contextRef="#ctx0" brushRef="#br0" timeOffset="37332.8616">35246 17365 202 0,'-9'-3'126'0,"3"6"-160"0,-1 1-123 0</inkml:trace>
  <inkml:trace contextRef="#ctx0" brushRef="#br0" timeOffset="37591.0353">35671 17814 174 0,'3'-20'406'0,"0"-3"-1"0,2 7-85 0,1-3-129 15,2 3-74-15,1 3-45 0,1 1-25 0,2 4-12 0,1 3-5 16,1 5 2-16,3 1-2 0,-3 7-3 0,1 3-4 0,2 5-6 0,0 4-4 15,-3 4-2-15,0 8-1 0,-4 5-1 0,2 1 0 0,-2 7-1 16,-5 1-3-16,-5 7-7 0,0 0-10 0,-8 2-10 0,-3 5-12 16,-2 2-13-16,-6 3-21 0,-2-2-22 0,-6 3-35 0,0 2-41 0,0 1-50 15,-6-2-54-15,-1 0-46 0,-2 0-41 0</inkml:trace>
  <inkml:trace contextRef="#ctx0" brushRef="#br0" timeOffset="37817.0169">34288 17852 388 0,'-14'-20'391'0,"0"2"0"15,1 7-76-15,-1 2-114 0,-3 6-73 0,3 10-51 0,-5 2-31 16,2 10-19-16,-1 4-9 0,-1 6-5 0,0 8-4 0,-1 8-5 15,4 8-8-15,-1 0-4 0,0 7-1 0,9 7 2 0,1 0-4 0,3 4-2 16,8 3-12-16,1-1-14 0,5 1-19 0,11-2-20 0,-1 1-36 16,11-3-42-16,5-1-67 0,5-5-76 0,6-2-40 0,5-2-18 0</inkml:trace>
  <inkml:trace contextRef="#ctx0" brushRef="#br0" timeOffset="38277.3426">34983 20524 28 0,'0'0'31'0,"0"0"-7"0,0 0-15 0,0 0-17 0,0 0-16 15,0 0-14-15</inkml:trace>
  <inkml:trace contextRef="#ctx0" brushRef="#br0" timeOffset="38474.9484">34968 20388 81 0,'-7'-8'187'0,"2"3"-7"16,3-3-9-16,-5 4-13 0,2 1-14 0,4 1-17 0,-3 2-17 15,1 0-13-15,-2 5-14 0,1-4-13 0,-1 7-14 0,3 1-8 0,-1 5-9 16,0 2-5-16,-2 2-4 0,3 5-1 0,2 1 2 0,-4 4 0 16,1 3 3-16,3 2 0 0,-2-2-3 0,2 6-9 0,0 2-15 0,0-3-21 15,0 0-27-15,0 4-34 0,0-2-40 0,0-1-40 0,0 3-42 16,0-3-57-16,0 0-67 0,0-2-33 0</inkml:trace>
  <inkml:trace contextRef="#ctx0" brushRef="#br0" timeOffset="38636.0561">35099 20280 67 0,'-5'-24'377'0,"0"4"-5"0,-2 3-84 0,6 2-127 0,-5 5-67 0,3 4-42 16,0-1-19-16,3 6-10 0,-2 2-14 0,2 6-17 0,0 2-29 15,0 3-37-15,0 5-36 0,0 1-35 0,2 3-45 0,-2 7-50 0,6-3-45 16,-4 7-45-16</inkml:trace>
  <inkml:trace contextRef="#ctx0" brushRef="#br0" timeOffset="38897.0569">35278 20659 149 0,'-8'-16'429'0,"-1"1"3"0,1 3-73 16,3 1-111-16,0 3-71 0,-1-2-51 0,3 5-29 0,0-2-19 0,1 5-7 15,-2-1-5-15,4 3-14 0,-1 3-17 0,1 1-13 0,-4 1-12 16,1 6-5-16,3 1 0 0,0 3-1 0,0 1 0 0,-2 4-2 16,-1 3-2-16,3 2-7 0,0 0-8 0,-2 1-17 0,2 1-20 15,0 3-26-15,0 0-33 0,0-1-38 0,0 2-46 0,0 2-72 0,2-4-86 16,-2-2-44-16,5 0-24 0</inkml:trace>
  <inkml:trace contextRef="#ctx0" brushRef="#br0" timeOffset="39060.2155">35451 20058 217 0,'-6'-6'135'16,"5"-1"-72"-16,-6 6-60 0,7 1-42 0,0 1-36 0,-2 7-25 16,-1 3-21-16</inkml:trace>
  <inkml:trace contextRef="#ctx0" brushRef="#br0" timeOffset="39313.2879">35671 20623 165 0,'-7'-8'423'0,"0"-2"1"16,5 2-83-16,-1 4-128 0,1-4-73 0,-1 3-43 0,-1 2-23 15,4 1-10-15,0 2-6 0,-1 2-7 0,-3 1-11 0,4 2-18 0,-2 3-7 16,2-2-6-16,-3 7-2 0,0-2-1 0,3 9 2 0,-2-4 4 15,-1 8 0-15,-1-3 0 0,4 4-5 0,-2 1-10 0,-1 1-19 16,3 3-20-16,-2 3-29 0,2-3-34 0,-3 5-42 0,-1-1-49 0,4 0-68 16,0 2-80-16,0-3-40 0,0 0-22 0</inkml:trace>
  <inkml:trace contextRef="#ctx0" brushRef="#br0" timeOffset="39491.0771">35749 20228 357 0,'-7'-17'376'0,"0"5"-27"0,-1 1-92 15,3-1-123-15,-2 4-68 0,5 1-41 0,-1 6-27 0,3 1-21 16,0 0-30-16,-4 4-33 0,4 8-42 0,0 1-48 0,0 4-69 16,0 3-81-16,0 2-37 0</inkml:trace>
  <inkml:trace contextRef="#ctx0" brushRef="#br0" timeOffset="39725.0672">36131 20452 238 0,'-3'-12'407'0,"3"0"-3"0,-2-1-90 16,2 2-133-16,0 3-71 0,0 0-40 0,2 7-19 0,-2-2-10 15,5 6-3-15,2 2-4 0,-6 3-7 0,8 3-9 0,-4 6-3 16,3-1 0-16,4 6 4 0,-5 4 4 0,2 6 7 0,-4 3 5 0,2 3 4 16,-6 1 4-16,-1 8-1 0,-5-1 0 0,0 5-6 0,-7 1-10 15,-1 6-18-15,-3-2-25 0,-4 0-30 0,-2 6-34 0,-6-3-50 0,-1 4-53 16,-5-2-76-16,-2-1-84 0,1-2-46 0,-1 2-24 0,-5-7-12 0</inkml:trace>
  <inkml:trace contextRef="#ctx0" brushRef="#br0" timeOffset="39958.5476">34521 20408 238 0,'-13'-13'342'0,"2"2"-28"0,-2 11-81 16,-1 3-108-16,0 6-54 0,1 6-30 0,-1 9-12 0,0 4-2 15,-3 8 2-15,4 5 4 0,-1 6 4 0,2 6 3 0,2 3 1 16,-2 7 0-16,7 1-3 0,3 4-3 0,2 2-7 0,2 3-10 0,10-2-19 16,-2 1-23-16,9-3-28 0,1-3-34 0,4 4-39 0,10-6-42 0,-1-1-67 15,4-2-79-15,6-6-40 0,-1-2-23 0</inkml:trace>
  <inkml:trace contextRef="#ctx0" brushRef="#br0" timeOffset="40297.0251">35243 22708 347 0,'-9'-25'407'0,"4"4"-51"0,-4 1-82 0,4 4-72 0,0 4-68 16,-2 0-40-16,6 8-25 0,-3 4-13 0,2 3-5 0,-1 3-4 15,0 6-3-15,3 8-7 0,-2 3-9 0,2 0-5 0,0 6-7 0,0 7-2 16,0 4-4-16,0 1-12 0,0 6-15 0,0 0-19 0,-3 1-20 15,-1 4-31-15,4-4-36 0,0 5-41 0,0-5-46 16,0-1-65-16,0-2-70 0,0-5-39 0,0-2-18 0</inkml:trace>
  <inkml:trace contextRef="#ctx0" brushRef="#br0" timeOffset="40442.78">35234 22127 279 0,'-3'-16'202'0,"1"9"-116"0,-3 5-85 16,5 2-69-16,0 5-53 0,0 4-46 0</inkml:trace>
  <inkml:trace contextRef="#ctx0" brushRef="#br0" timeOffset="40842.0078">35498 22594 326 0,'-3'-8'332'0,"3"0"-86"0,0 6-120 16,0 2-64-16,0 0-34 0,0 2-13 0,0 6-2 0,7 4 2 0,-6 1 2 15,3 6-2-15,1 1 0 0,0 4 4 0,0 2 8 0,4 0 6 16,-4 6 2-16,3 0 0 0,1-1-1 0,3 1 0 0,-2 1-1 0,0-4-3 15,2-1-3-15,-2-2-1 0,2 2-1 0,-1-7 0 0,2-1 0 0,-1-2 1 16,2-3 1-16,-4-3 3 0,4-2 1 0,-1-2 2 0,3-3-1 16,-1-3 0-16,2-4-3 0,0-3 0 0,-1-3-1 0,1-2-2 15,1-5-3-15,-4-2-5 0,3-1-5 0,0-5-3 0,-3-2-5 0,-1-3-4 16,-2 1-3-16,1-2-2 0,-2-2 1 0,-2 2 2 0,-3-4 4 16,1 4 4-16,0 1 4 0,-1-1 5 0,-3 4 7 0,2 2 4 15,-1-1 4-15,-3 4 1 0,0 1-1 0,0 4-1 0,0 3-4 0,0-1-1 16,0 6-1-16,0 2-3 0,0 5-3 0,0 0-2 0,0 5-5 0,-3 2-3 15,-1 6-4-15,4 4 0 0,-2 1 0 0,-1 5 2 0,1 5 4 16,2 2 2-16,-6 4 3 0,4 3-6 0,-2 0-9 0,3 4-16 16,-6 0-19-16,5-1-28 0,-1 2-30 0,-2-1-45 0,0 0-52 15,1 1-71-15,1-2-83 0,-2-2-40 0,5-8-24 0,0-1-9 0</inkml:trace>
  <inkml:trace contextRef="#ctx0" brushRef="#br0" timeOffset="41027.8185">36518 22394 185 0,'0'-19'383'0,"0"4"-5"0,0 4-58 0,0 1-85 16,0 2-80-16,4 8-81 0,-3 0-43 0,3 8-23 0,-1 4-9 0,-1 4-1 16,3 8 1-16,3 4 2 0,-1 3 2 0,-5 6 6 0,1 6 5 15,-1 0 6-15,1 6-2 0,1 7-3 0,-4 0-13 0,-4 4-15 0,1-1-23 16,-4 6-29-16,-5-1-41 0,-1 3-45 0,-4-3-71 0,1 0-80 15,-9 0-41-15,1-2-23 0</inkml:trace>
  <inkml:trace contextRef="#ctx0" brushRef="#br0" timeOffset="41233.2869">34565 22662 388 0,'-22'12'413'0,"0"4"-4"0,3 8-8 0,2 5-97 16,2 7-137-16,3 4-74 0,5 7-40 0,0 5-13 0,6 2-1 0,2 7-1 15,8-6 2-15,5 7-13 0,4-3-20 0,8 0-25 0,1-1-29 16,12-7-42-16,4-1-46 0,8-5-69 0,6-9-84 0,6-3-59 0,3-8-46 16,11-8-23-16,3-9-11 0</inkml:trace>
  <inkml:trace contextRef="#ctx0" brushRef="#br0" timeOffset="42126.0038">40827 14509 207 0,'0'-12'222'0,"0"0"-15"0,0 2-11 0,0 1-7 15,-3 2-11-15,3-2-14 0,0 5-19 0,-2-2-23 0,-1 5-24 16,3-4-22-16,-2 5-16 0,2-3-14 0,-7-1-10 0,2 4-9 15,-3 4-9-15,-6-1-8 0,-1 2-7 0,-7 2-7 0,-4 1-3 0,-6 4-2 16,-4 1-2-16,-5 0-4 0,-7 3-2 0,2 1-1 0,-3 1 0 16,-1 1-1-16,2 1-2 0,6 0-5 0,-1-3-3 0,2 0-6 0,9-3-2 15,1 2-3-15,7-4 2 0,4 0 0 0,4 0 2 0,3 1 4 0,6-2 4 16,5 1 3-16,2 0 4 0,9-2 1 0,-2-1 4 0,13 4 5 16,-1-2 6-16,5 2 8 0,5-1 3 0,3 4 6 0,1 0 0 15,7-3 1-15,3 0 1 0,-5 4-1 0,3-2-1 0,-2-1-3 16,0 1-4-16,-3 1-2 0,-4 0-2 0,-1-3-2 0,-7 2-3 0,1-3 0 15,-9 0-1-15,1 0 1 0,-7 0 1 0,-1 1 2 0,-3 2 2 16,-6 1 3-16,-6-4 0 0,-3 2 3 0,-5 2 2 0,-1-2 3 0,-7-2 2 16,-4 4-1-16,-1-1 2 0,-4-1 1 0,2 0-2 0,-5-3-1 15,-2 1-4-15,7 1-4 0,-6-6 0 0,4 3-3 0,0-3 0 16,4 1 1-16,3 0-2 0,2-7-2 0,1 5-3 0,6-1-2 0,1-4-9 16,2-1-9-16,4 0-7 0,3 0-9 0,3 0-2 0,2 0-3 15,2-1-4-15,3-4-2 0,7-1-7 0,-2 5-3 0,4-6-3 0,3 2-3 16,0 1-1-16,5 0 2 0,-7-1 4 0,6 2 6 0,-2 1 5 15,3 2 4-15,-7 0 4 0,2 2 4 0,0 3 4 0,-3 2 5 16,0 2 4-16,-4 5 5 0,2 0 8 0,-4 5 6 0,-1 2 8 0,0 1 8 16,-5 3 5-16,4 4 5 0,-4 2 6 0,-2 1 5 0,-2 0 4 15,-4 3 1-15,4 2 0 0,-5-3 1 0,2 0 0 0,0 1-3 0,-4 0-6 16,8 0-8-16,-6-5-16 0,2 3-24 0,1-8-19 0,3 3-21 16,1-3-21-16,1 0-21 0,3-2-32 0,1-5-35 0,7 0-50 0</inkml:trace>
  <inkml:trace contextRef="#ctx0" brushRef="#br0" timeOffset="42319.6552">41545 14953 132 0,'-3'-16'249'16,"1"5"-88"-16,-4-1-48 0,4 7-27 0,-2 1-14 0,3 4-5 15,-6 3-6-15,2 3-8 0,3 2-11 0,-1 4-14 0,-1 10-8 0,-1-4-2 16,0 7-4-16,0 5-5 0,-2 6-11 0,0 0-12 0,0 3-21 16,1 2-22-16,-1 3-27 0,-2 3-27 0,2 1-39 0,1 1-43 0,0-2-50 15</inkml:trace>
  <inkml:trace contextRef="#ctx0" brushRef="#br0" timeOffset="42507.2236">41968 15511 172 0,'-1'-12'392'0,"1"-1"-70"15,-7 7-106-15,7-2-61 0,-2 5-34 0,-1 2-21 0,1 1-11 16,-5 1-12-16,5 7-13 0,-4 0-15 0,1 1-19 0,-1 6-16 0,-2 3-15 16,3 2-16-16,0 1-17 0,-4 7-18 0,4-1-20 0,-2 0-27 15,2 2-29-15,0 4-34 0,0-4-34 0,1 4-60 0,3 0-74 0,1-5-37 16</inkml:trace>
  <inkml:trace contextRef="#ctx0" brushRef="#br0" timeOffset="42824.96">42519 15081 28 0,'9'-23'356'0,"1"6"-77"0,0 0-114 15,2 2-60-15,-2 3-28 0,4 0-15 0,-2 4-8 0,-2 1-4 16,4 6-1-16,-1-3-10 0,-1 8-13 0,-1 1-7 0,1 0-4 0,-4 8-1 16,-1-1 4-16,0 5 3 0,-7 6 2 0,0-1 3 0,-7 5 3 15,0 1 3-15,-7 0 3 0,1 5 0 0,-8 2-1 0,-3 0 1 0,-1-2-1 16,-2 6-1-16,-4-2-3 0,2-2-3 0,-5-2-3 0,5 6-4 16,-2-8-2-16,4-2-2 0,5 2-4 0,-4-7-2 0,7 1-1 0,2-6-2 15,4-2-3-15,2-1 2 0,-1-5 2 0,4 1 1 0,6-3 2 16,2-5 4-16,2 4 3 0,6-1 2 0,6-6 1 0,0 3 1 15,8-4 0-15,0 0 0 0,12-4-3 0,-5 3-8 0,14-2-10 0,-2-2-20 16,3-3-24-16,6 1-33 0,-4-5-39 0,6 7-42 0,0-6-46 16,-3 1-64-16,7 0-75 0,-5 0-39 0,2-2-21 0</inkml:trace>
  <inkml:trace contextRef="#ctx0" brushRef="#br0" timeOffset="43242.4137">43421 14585 228 0,'11'-23'190'15,"0"4"-53"-15,0 1-31 0,-1 1-16 0,5 1-9 0,1-1-6 16,1 4-4-16,0-2-13 0,-2 7-18 0,6-4-14 0,-6 7-11 0,-1 1-7 16,-1 1-6-16,1 3-3 0,-6 3-3 0,4 1-1 0,-7 8-2 15,4 0 1-15,-9 4 3 0,0 2 2 0,-3 5 4 0,-6 1 5 16,0 0 6-16,-1 10 4 0,-3-3 6 0,-1 2 6 0,-3 0 3 0,2 6 6 15,-6-3 3-15,6-3 2 0,-1 7 1 0,-2-7-1 0,7 2-1 16,-1 0-2-16,4-3 3 0,3 0-2 0,3-5-2 0,2 1-4 0,2-3-3 16,10-1-5-16,-2-2-3 0,4-2-4 0,4-3-3 0,5-1-2 15,-1-4-1-15,5 1-2 0,-1-6 1 0,1 1-2 0,4-3 0 0,-8-5 0 16,8 0-1-16,-4 0 0 0,-1-4 0 0,1-1 3 0,-3-2 1 16,-2-1 1-16,-3 0 2 0,2 0 3 0,-8-4 1 0,1 0 1 15,-4 0-2-15,-1 0-2 0,-1 0-2 0,-4-3-2 0,-3 2-1 0,-1 0 0 16,0-2-2-16,0 2-2 0,-1 2-4 0,-6 2-5 0,2 2-3 15,0 3-3-15,-1 3-3 0,-6 2 2 0,4 3-1 0,1 4 2 0,-5 4 2 16,2 4 0-16,-4 4 0 0,1 5 2 0,-1 2 4 0,2 1 0 0,2 8 3 16,-4 4 1-16,1-1 4 0,4 6 0 0,-3 4 1 0,2-3 1 15,-2 7-2-15,3-2-6 0,-1 5-3 0,0-2-10 0,-2 0-9 0,2 2-14 16,-2-2-15-16,2-3-19 0,-4 2-20 0,-7-1-29 0,8-4-30 16,-3 1-38-16,-4-1-44 0,0-1-61 0,-3-3-70 0,-2 4-32 15</inkml:trace>
  <inkml:trace contextRef="#ctx0" brushRef="#br0" timeOffset="43711.8637">38017 17878 317 0,'-17'-23'343'0,"7"-1"-85"0,-2 0-56 0,5 3-38 0,0 6-21 16,0 3-13-16,1 3-9 0,4 7-3 0,2-1-12 0,0 6-17 16,0 4-21-16,0 4-19 0,2 6-17 0,4 6-11 0,-4 2-8 15,3 3-3-15,2 3 2 0,-2 8 2 0,0 0 3 0,0-1 1 0,-1 2 1 16,-2 5-1-16,1-2-3 0,0 0-6 0,-3 0-8 0,0-2-9 0,-3 3-10 15,0-6-10-15,1 0-10 0,-2-2-12 0,3 0-14 0,-6-5-15 16,2-2-16-16,3-1-18 0,-1 0-9 0,-1-6-8 0,-1-5-8 16,5-1-10-16,-2-3-5 0,2-2-2 0,0-7-2 0,0-4-2 0,0 0 8 15,2-8 11-15,3-4 15 0,-1-4 17 0,1-3 23 0</inkml:trace>
  <inkml:trace contextRef="#ctx0" brushRef="#br0" timeOffset="43926.0161">38014 18421 7 0,'8'-36'58'16,"4"7"13"-16,-2-1 11 0,4-2 6 0,0 4 3 0,6 5-1 0,1-2-1 15,1 4-6-15,5-6-9 0,2 7-11 0,0 0-10 0,5 3-11 16,2 0-10-16,1 3-6 0,3-2-6 0,1 3-2 0,-2-2-1 15,2-2-2-15,-4 6-2 0,-1-2 4 0,0 1 6 0,-2-1 5 16,-5 1 6-16,-2 1 6 0,-1-4 7 0,-4 3 6 0,0-1 6 0,-6-2 4 16,-1-1 6-16,-1 2 7 0,-8-3 4 0,3-3 3 0,-4 3 2 0,2-7 2 15,-5 3-1-15,-2-2-2 0,0 1-1 0,0 0-3 0,-2-1-1 16,2 2-6-16,-4 2-6 0,1 3-8 0,3 1-11 0,-2 3-8 16,-1 4-8-16,3 3-5 0,-5 5-3 0,1 5-6 0,-1 6-7 0,4 1-4 15,-3 7-6-15,1 9-4 0,-2 1-5 0,3 6-1 0,-2 5-1 16,1 1-5-16,1 7-4 0,-4 0-14 0,4 6-16 0,-2-1-22 15,3 6-24-15,-6-4-26 0,5 6-26 0,-1-6-37 0,3 7-42 0,0-2-69 16,3-4-78-16,2 1-40 0,0-3-19 0</inkml:trace>
  <inkml:trace contextRef="#ctx0" brushRef="#br0" timeOffset="44077.5312">39404 18190 246 0,'1'-12'343'0,"8"3"-86"0,3-3-130 0,-2 5-73 16,4-1-43-16,4 3-31 0,5-2-26 0,2 3-30 0,-1 2-28 15,3-1-30-15,2 1-27 0,0 2-54 0</inkml:trace>
  <inkml:trace contextRef="#ctx0" brushRef="#br0" timeOffset="44211.7014">39441 18392 199 0,'7'-3'296'0,"0"-1"-84"0,6 0-82 0,8-1-83 0,1 0-58 15,5 0-47-15,6-2-40 0,6 2-36 0,4 0-66 0,6-1-80 16</inkml:trace>
  <inkml:trace contextRef="#ctx0" brushRef="#br0" timeOffset="44726.2251">41649 17584 195 0,'0'-26'280'0,"0"3"-65"0,0 6-67 0,0 0-32 0,-1 1-16 0,1 4-5 16,-4 4 2-16,1 3-2 0,-2 0-5 0,-4 1-12 0,1 4-12 15,1 4-10-15,-10-3-9 0,0 8-5 0,-5-1-4 0,0 7 0 16,-7 0 0-16,-2 1 0 0,-5 4-4 0,0 4 0 0,-3 0 0 0,-2 1-1 16,4-3-3-16,-4 3-4 0,1-2-5 0,5 2-5 0,-1-4-6 15,5-1-7-15,2-2-7 0,7 1-5 0,0-5-3 0,1 1-2 0,11-2-1 16,2-1-1-16,6-2-2 0,2-3-2 0,2-2 0 0,9 0 0 16,3 1-1-16,0-6 0 0,4 2 1 0,1-2 2 0,7 0 3 15,-2 0 1-15,-2 0-1 0,5 0-1 0,-5 0-2 0,0 3 0 16,1-2 0-16,-5 3-1 0,-1 3-2 0,1-2 0 0,-8 2-1 0,7 1 1 15,-7-2-1-15,2 5 3 0,-7 0 2 0,0 1 3 0,0-3 3 0,-1 4-1 16,-4-1 2-16,-4 0 0 0,3 3 0 0,-4 0 1 0,-2-1 1 16,0 5 0-16,-5-4-3 0,2 1 0 0,-7-1-1 0,0 0 0 15,1 2-3-15,-4-3-1 0,-2 1-5 0,3 1 0 0,-3 0 0 0,0-6 1 16,6 3 2-16,-4-1 4 0,4-1 3 0,-4-4 2 0,6-4 1 16,4 4-2-16,1-6-5 0,1 3-3 0,6-4-3 0,2-4-3 0,2 3-1 15,3-7-2-15,2 1 0 0,3-1-2 0,4-2-4 0,3 1-6 16,-2-2-8-16,6 2-4 0,-3 0-2 0,5 1-1 0,-5-3 1 15,4 6 2-15,-3 2 2 0,2 2 3 0,-6 1 4 0,6 1 4 0,-8 2 3 16,3 6 5-16,-1-2 4 0,-5 5 7 0,0 0 5 0,-1 3 7 16,-1 2 3-16,-3 6 8 0,7-2 6 0,-10 3 5 0,5 2 5 0,-5 4 1 15,-2-2 4-15,3 4-5 0,-1 0-5 0,-2-1-12 0,0 5-15 16,0-4-26-16,0 2-29 0,0-4-44 0,0 2-51 0</inkml:trace>
  <inkml:trace contextRef="#ctx0" brushRef="#br0" timeOffset="44934.8242">42158 17960 12 0,'-5'-26'431'0,"3"2"4"0,-5 3 3 16,2 4-96-16,3 0-142 0,-1 1-76 0,-1 4-43 0,3 4-20 0,-3 2-11 15,3 3-5-15,1 3-2 0,0 3-10 0,-4 3-13 16,1 7-12-16,1-1-13 0,-5 8-5 0,2 2-1 0,3 2 1 0,-1 8 2 15,0-2 1-15,-3 3-1 0,1 3-8 0,0 2-11 0,0 2-21 0,-2-2-24 16,6 7-34-16,-6-4-40 0,2 2-43 0,0 2-47 0,1-3-61 16,2 2-71-16,-1-1-35 0</inkml:trace>
  <inkml:trace contextRef="#ctx0" brushRef="#br0" timeOffset="45126.7989">42734 18404 227 0,'-7'-19'464'0,"6"2"1"0,-6 5-51 0,2 2-78 0,-1 1-84 16,1 3-88-16,0 1-52 0,-2 5-32 0,2 0-17 0,0 5-10 15,0 3-15-15,-2 4-17 0,2 1-13 0,3 4-12 0,-6 3-4 0,3 3 0 16,-4 2-1-16,2 1-2 0,1 4-9 0,-3 1-12 0,4 2-14 16,-4-1-19-16,-2 3-25 0,5 0-30 0,-2 2-44 0,3-6-54 0,0 5-71 15,0-3-78-15,-2-3-41 0,7-2-22 0</inkml:trace>
  <inkml:trace contextRef="#ctx0" brushRef="#br0" timeOffset="45412.757">43300 18002 47 0,'9'-17'377'0,"-2"3"-8"15,5 1-13-15,-2 1-91 0,2 0-134 0,1 1-67 0,1 6-35 16,0-3-19-16,3 4-8 0,-4 4-4 0,3 0-3 0,1 0-3 15,0 4-3-15,-4 1-2 0,-2 3-2 0,1 3 0 0,-6 4 2 0,3-4 0 16,-6 7 2-16,-3-1 1 0,-3 2 1 0,1 6 1 0,-10-2 1 16,-1-1 2-16,2 3 1 0,-9 2 2 0,1-1 2 0,-3 2 1 0,0-3 0 15,-2 3 1-15,-2-5-4 0,3 5 1 0,0-2 1 0,1-7 1 16,0 3 2-16,5-6 0 0,2 3 2 0,3-5 2 0,-2 0 7 16,9-2 6-16,0-3 7 0,1-1 7 0,8-1 5 0,1 0 4 0,3-1 2 15,6-1 1-15,3-3 0 0,-2-2-1 0,8 2-2 0,4-2-9 16,4 0-13-16,1 0-17 0,2-2-24 0,2 2-32 0,0-2-40 0,1-1-43 15,-1 1-47-15,5-4-62 0,-2 4-70 0,2-1-45 0,-2-1-33 16</inkml:trace>
  <inkml:trace contextRef="#ctx0" brushRef="#br0" timeOffset="45618.7649">44131 18205 19 0,'0'-7'423'16,"0"-1"8"-16,0-1-65 0,1 2-99 0,-1-2-67 0,4 5-47 15,-1 0-27-15,-3-3-17 0,0 6-14 0,0-6-13 0,0 7-17 0,0 0-16 16,0 0-15-16,0 0-10 0,0 7-8 0,0-2-9 0,0 2-6 16,0 2-5-16,-3 5-2 0,-1 0-5 0,3 6 1 0,-6-1 1 0,2 5 1 15,-4 4 2-15,-4 4 0 0,-1 1-1 0,0 2-10 0,-1 1-12 16,0 1-18-16,-4 2-23 0,4 5-32 0,-6-3-38 0,7-3-53 16,-3 6-60-16,4-2-63 0,-1-4-65 0,7 1-30 0,-1-5-17 0</inkml:trace>
  <inkml:trace contextRef="#ctx0" brushRef="#br0" timeOffset="46091.8786">45046 18025 297 0,'-8'-28'428'0,"3"3"8"0,-2 2-49 0,5-3-78 15,2 1-89-15,0 4-94 0,0 0-48 0,2 1-26 0,7 3-9 0,-1 4-1 16,4-3-1-16,-2 4-3 0,4-1-9 0,3 3-12 0,-3 3-10 16,4 1-10-16,1 2-6 0,2 2-5 0,-3-1-4 0,-1 3-4 15,-1 3-4-15,4-1-4 0,-6 5-3 0,1 1-6 0,-3 1-2 16,-3 0-4-16,-4 6-2 0,0 2-2 0,-2-1-1 0,-3 1-2 0,-7 3 0 16,6 1 1-16,-11-3 2 0,5 5 2 0,-8 1 3 0,1-3 4 15,0 1 3-15,-1-2 4 0,1 0 2 0,-3 1 3 0,0-1 3 0,4-2 3 16,-1 0 0-16,4-4 2 0,-2 0 1 0,7 1 2 0,0-3 4 15,-1 1 1-15,6 1 2 0,2-1 0 0,3-7 2 0,4 4 3 0,3-3 0 16,-2 3 1-16,7-5 1 0,-2 3 3 0,8-6 2 0,-3 3 0 16,4-2-1-16,1 1-2 0,3-1-3 0,-4-2 1 0,1-1 0 0,-1 4 0 15,-2-3 2-15,4-1 0 0,-4 3 2 0,0-3 3 0,-6 4-1 16,4-4 0-16,-5 0 1 0,-1 0-1 0,0 0 2 0,-1 4-1 16,-1-4 2-16,-3 3-1 0,-1-2 0 0,-3-1-3 0,1 4-1 15,-1-3-2-15,-2 2 1 0,-1 2 2 0,-2 1 2 0,0-1 1 0,0-1 3 16,-2 4 4-16,-1-4 4 0,-2 4 6 0,-4 0 3 0,-1-2 0 0,-2 5 5 15,-4-4 2-15,1 0 2 0,-4 2 1 0,-3-1-2 0,-2 3-3 16,-1-2-2-16,-3-2-3 0,-2 5-8 0,1-3-13 0,-7 2-17 16,2-5-20-16,-2 4-25 0,4 0-30 0,-4 0-43 0,3 0-49 0,3 1-72 15,-1 0-82-15,4 2-37 0,-1-5-15 0</inkml:trace>
  <inkml:trace contextRef="#ctx0" brushRef="#br0" timeOffset="46592.0325">46160 17279 245 0,'-5'-28'405'0,"-4"1"5"0,3 3-87 0,-1-3-135 16,0 6-72-16,2 1-41 0,3 5-19 0,-5 0-13 0,7 2-2 16,-1 1-2-16,1 6-4 0,0-1-4 0,0 0-10 0,0 2-11 0,1 5-8 15,6 0-6-15,-2 0-4 0,-3 5-3 0,7 2-2 0,-1 1 1 16,1 4 1-16,-1-2 3 0,1 6 2 0,-3 1 4 0,3 3 1 16,3 1 0-16,-7 7 2 0,4 0 2 0,-4 1 1 0,-2 1-3 0,-1 7 0 15,-2-3 1-15,0 6 1 0,0-3 2 0,0 3 1 0,0-1 0 16,0 2 1-16,0-3 0 0,3-1 1 0,-1 4 2 0,5-5 1 15,1-1 0-15,-1-3 3 0,5-3 2 0,-2 3 0 0,11-8 1 0,-8-1-1 16,3 0 0-16,4-6 0 0,1 3-1 0,-1-8 2 0,2 1 2 0,-6-4 2 16,6-3-1-16,-2-1 1 0,-4-5 4 0,1 0 2 0,0-3 2 15,-2-2 5-15,-1-2 3 0,-2-3 4 0,1 1 4 0,-4-6 2 16,1-4 1-16,-1 2 1 0,-1-3 0 0,-3 3 4 0,0-2 4 0,0-4 2 16,-1 3-2-16,-1 4-3 0,-1-2-5 0,-2 1-8 0,0 5-7 15,-2 1-7-15,-1 4-5 0,-2 5-4 0,0 2-3 0,-7 4-3 0,1 4-4 16,-6 4-4-16,0 6-7 0,-1 3-3 0,-1 7-7 0,-7 1 0 15,2 7-1-15,-1 2 2 0,-3 2 3 0,5 5 2 0,0-1 0 16,-4 6 1-16,5-3-2 0,0 2 0 0,0 3-1 0,3-3-5 0,-2 4-6 16,6-3-12-16,-5 6-16 0,4-4-19 0,-4 0-23 0,4 0-29 0,-4-1-33 15,5-1-50-15,-6 3-56 0,1-4-70 0,-2-2-75 0,1-2-38 16,-1-2-21-16</inkml:trace>
  <inkml:trace contextRef="#ctx0" brushRef="#br0" timeOffset="46981.4646">39184 19992 184 0,'-14'0'334'16,"2"-3"-75"-16,3 1-54 0,4-4-43 0,-3 6-27 0,6-2-18 16,-5-1-14-16,6 1-9 0,-3 2-21 0,4-5-27 0,4 3-28 15,1-1-31-15,0 1-26 0,7 2-25 0,-2-3-25 0,7 1-22 0,2 2-22 16,6-3-22-16,3 3-19 0,4 0-16 0,2 3-8 0,4-3-2 0,1 5 4 16</inkml:trace>
  <inkml:trace contextRef="#ctx0" brushRef="#br0" timeOffset="47158.6458">41457 20153 79 0,'13'-5'431'0,"-4"2"-57"16,3-2-90-16,-5-2-61 0,1 3-48 0,4 0-34 0,-2-5-21 15,4 5-30-15,0-3-30 0,6 0-39 0,7-1-47 0,1-1-50 0,4-2-54 16,9 5-57-16,8-5-57 0,1 2-61 0,11 2-62 0,6-1-29 15</inkml:trace>
  <inkml:trace contextRef="#ctx0" brushRef="#br0" timeOffset="47307.5447">43507 20087 173 0,'-12'-6'453'0,"7"-2"3"16,-1 4 2-16,1-4-96 0,-2 4-145 0,2-1-88 0,2-2-59 0,-2 2-38 15,3 3-29-15,2 1-25 0,0 1-26 0,-3 1-35 0,-1 1-43 0,4-2-52 16,0 9-57-16,0-1-71 0,0 4-75 0,-1 0-40 0,1-1-20 16</inkml:trace>
  <inkml:trace contextRef="#ctx0" brushRef="#br0" timeOffset="47544.0935">39354 21834 225 0,'-49'13'398'0,"6"-4"5"0,9-1-79 0,0 1-119 0,3-2-71 16,11 1-49-16,-3-3-27 0,3 1-14 0,6-1-3 0,4-4-1 15,2 6-1-15,2-6-1 0,3 2-10 0,3 1-11 0,3 0-15 16,6 0-18-16,-2 1-20 0,6 3-20 0,10-4-27 0,-1 4-31 15,5-1-36-15,4 3-36 0,5 3-51 0,5-4-55 0,6 7-45 0,-1-4-38 16</inkml:trace>
  <inkml:trace contextRef="#ctx0" brushRef="#br0" timeOffset="47841.6995">40563 23556 100 0,'-8'2'306'0,"8"-2"-16"15,6-2-89-15,8-4-125 0,8 2-90 0,6-2-71 0,9-6-63 16,13 0-56-16,8-3-54 0</inkml:trace>
  <inkml:trace contextRef="#ctx0" brushRef="#br0" timeOffset="48034.5366">47013 23136 127 0,'1'-10'273'0,"-1"-2"-67"0,-1 4-35 15,-3-1-20-15,-1 3-10 0,0-2-2 0,-2 1-15 0,2 2-22 16,0-3-32-16,0 4-40 0,2 1-47 0,3 3-51 0,0 0-48 0,0 0-47 15,0 0-67-15,5 3-77 0,1 1-38 0</inkml:trace>
  <inkml:trace contextRef="#ctx0" brushRef="#br0" timeOffset="48686.5302">39973 21933 94 0,'-3'-13'213'16,"-1"-3"-52"-16,3 5-37 0,1 2-16 0,-4 1-9 0,1 5-2 16,3 3 1-16,0 3-3 0,-5 5-7 0,3 5-13 0,-1 2-19 0,-3 3-12 15,1 5-8-15,-2 7-4 0,2 3 1 0,-3 3 3 0,-1 6 5 16,4-1 0-16,-3 7 1 0,1-1-4 0,0 6-5 0,-1-5-6 0,2 4-7 15,-2 0-11-15,3-4-16 0,3 4-15 0,-5-6-19 0,6 0-22 16,-5-3-25-16,6-3-30 0,-3 0-32 0,3-5-28 0,0-6-25 0,0-2-21 16,3-2-19-16,-3-5-32 0</inkml:trace>
  <inkml:trace contextRef="#ctx0" brushRef="#br0" timeOffset="48975.5138">39958 22251 11 0,'17'-11'76'0,"2"1"-14"0,1 3-10 0,-1-1-9 15,3 3-6-15,2 2-5 0,5 1 0 0,-2-1-1 0,0 1 0 16,4 2-2-16,-4-2-1 0,1 2 0 0,-1-2 0 0,4 2 2 16,-7-3 3-16,1 0 6 0,-3 1 3 0,-1-1 7 0,-1-2 5 0,-4 1 7 15,4 0 4-15,-6-8 2 0,-1 5 5 0,-2-6 6 0,2 1 4 16,-4-4 4-16,-1 3-1 0,-3-4 2 0,0-1-4 0,2-2-3 16,-5 0-1-16,5-1-1 0,-7 1 1 0,2-3 1 0,-2 4 0 0,0 2 0 15,0-2-4-15,-2 2-4 0,2 2-5 0,0 2-7 0,-4 4-6 0,1 2-6 16,3 2-7-16,-2 2-4 0,2 6-7 0,-7 5-9 0,6 1-8 15,-4 4-9-15,-2 3-8 0,2 7-6 0,-4 5-3 0,4 3-3 16,-3 6 0-16,-1 7 3 0,4-1-2 0,-4 6-3 0,4 4-9 16,0 1-11-16,0 0-14 0,2 4-14 0,-1 2-22 0,4-4-24 0,0 0-32 15,4 2-39-15,1-1-53 0,2-3-63 0,-1-4-45 0,3-1-36 0,5-4-13 16</inkml:trace>
  <inkml:trace contextRef="#ctx0" brushRef="#br0" timeOffset="49126.3439">41339 22247 49 0,'0'-17'385'0,"0"5"-3"0,4-4-1 16,-3 4-98-16,3-1-143 0,4 8-82 0,-1-7-49 0,5 5-33 0,5 2-22 16,2 1-19-16,3 0-18 0,5 3-25 0,4 1-31 0,-2 1-32 15,7 3-33-15,-1 0-57 0,5 7-66 0</inkml:trace>
  <inkml:trace contextRef="#ctx0" brushRef="#br0" timeOffset="49276.3149">41348 22662 203 0,'-14'0'422'0,"0"-3"0"16,2-1-1-16,2 4-98 0,5-1-145 0,5 1-88 0,0-4-58 15,7 1-37-15,7 2-23 0,1-3-21 0,5 1-20 0,9-1-33 0,4 3-40 16,3-3-60-16,8 0-72 0,2 4-54 0,3-4-48 0,6 1-21 15</inkml:trace>
  <inkml:trace contextRef="#ctx0" brushRef="#br0" timeOffset="49825.462">43292 21844 42 0,'-4'-25'419'0,"4"7"9"0,-1-6 9 16,1 3-85-16,-4-2-128 0,1 2-64 0,1 4-33 0,-1 3-12 15,3-2-5-15,-2 4-2 0,-5 3 0 0,5-2-6 0,-1 3-8 0,-2 0-15 16,0 3-13-16,-7-2-12 0,3 6-9 0,-4-2-7 0,-3 3-4 16,-4 3-7-16,-2-2-7 0,-6 7-5 0,1 0-6 0,-5 4-5 0,-8 0-3 15,5 4-3-15,-8 0-1 0,0 0-1 0,2 2 1 0,1 0-5 16,0 2-7-16,5-1-6 0,6-3-8 0,1 1-6 0,3-1-2 15,6-4-3-15,7 1-2 0,3 1-3 0,9-5-3 0,7 5-2 0,7-5-4 16,1 0-4-16,14-2-4 0,0 1-1 0,7-4 3 0,5 1 0 16,3-1 2-16,4-1-1 0,2-1-2 0,-1 4-1 0,-3-4-2 0,2 1-1 15,-6-1-1-15,1 3-1 0,-5 0 2 0,-6 0 2 0,-1-3 3 16,-4 5 4-16,-5 1 3 0,-5 0 7 0,0-2 9 0,-10 5 9 16,2-2 9-16,-6 2 9 0,-3 1 11 0,-3 0 7 0,-6 4 6 0,2-4 8 15,-10 5 6-15,0-2 4 0,2 1 7 0,-7 4 3 0,-6-1 6 16,3-5 0-16,-6 3-1 0,4 0-2 0,-4-1-2 0,2 1-4 0,2-2-4 15,-7-2-2-15,6 2-3 0,1-3-2 0,-4-3-1 0,8 1-1 16,0 0 0-16,1-3 0 0,3-1 0 0,2 0 1 0,4 0 0 0,-1-4 1 16,6 1-1-16,2-3-2 0,1 0-2 0,2 0-1 0,3-3-3 15,3-2-1-15,-1-2-2 0,3-1-4 0,4 1-4 0,4-3-5 0,1 3-5 16,3-4-4-16,0 3-5 0,-2-4-5 0,8 6-3 0,-3-1-3 16,-5-1-2-16,2 1 1 0,2 7-2 0,-5 0 0 0,-1 3-2 15,1 5 0-15,0 1 1 0,-2-1 3 0,-4 8 1 0,1 1 4 0,-2 3 4 16,-1 5 5-16,0 0 5 0,-5 4 8 0,6 0 3 0,-7 4 5 15,2 0 1-15,-2 3 4 0,-2 1 6 0,2-2 0 0,-7 1 1 16,6 2-8-16,-5-1-11 0,0-2-17 0,4-1-22 0,-7-1-31 0,4 1-36 16,-2-2-47-16,6-1-51 0,-3-5-69 0,4-1-75 0,4-4-40 15,1-1-22-15</inkml:trace>
  <inkml:trace contextRef="#ctx0" brushRef="#br0" timeOffset="50051.2572">43953 22160 353 0,'0'-20'441'0,"0"0"5"0,0 4-86 0,0 1-130 0,0 3-75 16,-1 1-46-16,-3 5-23 0,4 0-13 0,-1 1-6 0,1 5-1 16,0 5-10-16,-7 1-11 0,2 3-14 0,3 4-13 0,-5 4-9 0,5 3-6 15,-3 5-1-15,-3 3 4 0,1 0 3 0,0 3 3 0,0 8 4 16,0-2 2-16,1 2-3 0,-3 2-2 0,4 3-10 0,0-5-11 0,0 2-14 15,0 2-19-15,-2-3-22 0,5 1-26 0,-3-1-49 0,-2-1-61 16,5 1-81-16,2-4-90 0,0-2-43 0,0-5-21 0,6-1-9 0</inkml:trace>
  <inkml:trace contextRef="#ctx0" brushRef="#br0" timeOffset="50559.5327">44347 21678 209 0,'4'-33'406'0,"1"0"5"0,0 3 4 16,0 1-92-16,4 2-141 0,3-2-71 0,-6 8-38 0,3-1-19 0,5 1-10 15,-3 6-4-15,3 2-2 0,3 1-4 0,-1 4-5 0,4 0-7 16,0 1-7-16,3 6-7 0,2 2-6 0,-1 2-3 0,3 6-4 16,-1-2-1-16,0 6-1 0,-6-2-2 0,2 6-1 0,-1-4-1 0,-6 4-3 15,2 3 1-15,-7 1-2 0,-1 0-1 0,-4-1 2 0,-2 5-1 16,-6-3-2-16,1 2 0 0,-3 4 1 0,-7-4 2 0,-2 1-1 0,-3 0 2 15,4 0-1-15,-3 4 2 0,-4-2 1 0,0-1-1 0,-1 1 1 16,6 3-1-16,-2-4-1 0,0 2 3 0,3-1 3 0,4 1 1 0,-2-1-1 16,3 1 0-16,2-5 0 0,4 5 1 0,0-3 0 0,6 0 0 15,0-2 3-15,3-5 1 0,2 2 3 0,-1-2 1 0,1-5 0 16,4 2 2-16,-1-2 1 0,2-1 4 0,1-4 4 0,-2 0 3 0,-2-4 0 16,4-1 5-16,3-1 0 0,-4-4 3 0,1-1 0 0,0-1 2 15,-1-4 0-15,1 0 1 0,3-4 4 0,-3-1-1 0,-1 2 0 16,1-4-2-16,0-3-2 0,-1 1-1 0,-1 0-2 0,-2-1 0 0,2-2 2 15,-5 1 4-15,0 2 4 0,1 0 4 0,-2-1 3 0,2 3 0 16,-6 2-3-16,1 0-4 0,-1 2-5 0,-2 2-5 0,3 1-1 0,-3 2-2 16,0 5-1-16,0 1-2 0,-3 1-6 0,1 5-5 0,-3 2-8 15,-2 5-6-15,2 0-5 0,0 7-1 0,0 3-2 0,-4 1 0 0,4 7 3 16,-1 1 4-16,0-1 5 0,1 6 5 0,2 4 2 0,1 0 1 16,-3 1 4-16,5 2 2 0,-3 1 3 0,-1 2 1 0,4-3 1 15,0 3-1-15,0 1 1 0,0-4-3 0,0 0-4 0,-1 0-9 0,1 0-12 16,-7-2-12-16,2-4-11 0,3 1-16 0,-5-3-16 0,2-3-17 15,-4-2-15-15,4-3-23 0,-3-4-24 0,3-1-42 0,-4-5-48 0,1-3-63 16,-6-2-70-16,4-2-30 0,-4-3-12 0</inkml:trace>
  <inkml:trace contextRef="#ctx0" brushRef="#br0" timeOffset="51020.2805">39463 19925 338 0,'-5'-12'295'0,"-3"4"-108"0,2 1-56 0,1 2-27 0,-1 1-15 0,0 8-8 15,5 1-6-15,-3 2-4 0,1 5-8 0,-2 5-9 0,5 6-11 16,-2 1-15-16,2 8-6 0,0 4-1 0,0 2-2 0,0 4 2 0,0 6-2 16,0-1-2-16,0 5-8 0,0 0-10 0,0 0-14 0,-3 0-15 15,-1-1-17-15,3 1-21 0,-6 0-22 0,5-3-23 0,-3-2-25 0,-2-4-20 16,2-2-26-16,3-2-24 0,-1-5-42 0,-1-3-49 0</inkml:trace>
  <inkml:trace contextRef="#ctx0" brushRef="#br0" timeOffset="51309.1731">39632 20285 83 0,'29'-14'88'0,"-2"-1"-3"0,4-1-5 16,-4 4-4-16,1 0-1 0,-6 0-3 0,0 1-1 0,4-1-4 15,-11 0-2-15,5 3-3 0,-6-3-2 0,0-4-2 0,-1 4 0 0,-3 0-2 16,-1-4-3-16,-4 5-5 0,2-6-4 0,-5 2-2 0,1-2-4 16,-3-5-2-16,0 4-3 0,-3-3-3 0,1 1-2 0,-1-2 1 15,-3 1 3-15,1-2 0 0,-2 1 3 0,6 2 2 0,-6 0 2 0,2 6-4 16,-4-5-6-16,4 6-3 0,3 1-6 0,-4 4-2 0,1 1-1 16,-1 7-1-16,1 4-3 0,-3 3-2 0,3 2-4 0,-4 10-4 0,4 1-3 15,-3 1-3-15,-1 6-3 0,4 5 2 0,-4 4 3 0,4 1 4 16,-3 2 3-16,3 5-2 0,-2-2-1 0,2 4-7 0,1 2-7 15,-1 2-15-15,3-1-20 0,2 1-23 0,0 0-24 0,0-1-32 0,0-2-35 16,2 2-55-16,3-4-65 0,4 0-44 0,-1-4-32 0</inkml:trace>
  <inkml:trace contextRef="#ctx0" brushRef="#br0" timeOffset="51466.1232">40456 20265 185 0,'7'-9'344'0,"-1"-2"-62"0,3 5-97 0,3-5-68 16,1 7-57-16,3-4-31 0,4 3-18 0,2 0-14 0,6 1-10 0,-1-1-18 15,5 2-19-15,3 2-26 0,0-3-25 0,-1 4-26 0,2 0-26 16,0 4-40-16,-2-3-47 0</inkml:trace>
  <inkml:trace contextRef="#ctx0" brushRef="#br0" timeOffset="51593.296">40413 20463 42 0,'-8'0'284'0,"8"0"-79"0,0 0-66 0,8-2-57 0,2-1-37 15,9 3-28-15,7-1-28 0,4-4-27 0,4-1-36 0,9 1-37 16,0 4-52-16,10-4-59 0</inkml:trace>
  <inkml:trace contextRef="#ctx0" brushRef="#br0" timeOffset="52193.0745">42903 19610 66 0,'7'-19'134'15,"1"-2"-1"-15,-6-3 6 0,3 1 8 0,2 2 12 0,-2 0 3 16,0 4 0-16,-1 0-8 0,-3 4-13 0,6-3-11 0,-7 4-6 0,2 0-9 16,-2 4-9-16,0 1-11 0,-2 2-8 0,-1 4-10 0,-2-2-7 15,-7 3-9-15,-2 3-8 0,-8-2-8 0,0 8-8 0,-6-2-6 0,-4 5-4 16,-4 0-5-16,-5 5-5 0,0-4-4 0,-7 5-3 0,2 1-2 16,-1-2-1-16,-3 3-3 0,6 0 0 0,1 0-3 0,1-3-2 0,8 1-3 15,-2-1-3-15,2-1-4 0,10 0-3 0,-2 0-5 0,11-5-5 16,-2 2-1-16,3-2-1 0,9-5 1 0,-2 5-1 0,7-7-1 0,7 3-4 15,-2-1-1-15,9-1-3 0,3 0-1 0,-2-1-1 0,11-1 1 16,-2-2 2-16,6 4 1 0,3-1 2 0,1-1-1 0,2-2-1 0,-4 2-2 16,0 1 0-16,4 0 0 0,-5-3 0 0,0 6 1 15,-4-2 1-15,-3-2 0 0,-2 5 1 0,-2-3 2 0,-4 6 1 0,-3-3 2 16,1 1 1-16,-5 0 3 0,-1 1 3 0,-4 2 3 0,-3 0 3 0,-2 0 1 16,-6 1 4-16,0 1 3 0,-5 0 0 0,-5-2 3 0,-2 3 0 15,-3 0 2-15,-5-3 0 0,-4 4 0 0,2-4 0 0,-7 1 0 16,0 2-2-16,-3-3-1 0,3 1-2 0,-1-1-2 0,-2-3-1 0,1 0 2 15,4 2 1-15,-2-4 4 0,9-2 5 0,-4 1 3 0,9-1 2 16,2-1-1-16,-1-1 0 0,7-2-2 0,6-1-4 0,1 0-6 16,4-1-4-16,3-2-4 0,3-1-3 0,4-1-3 0,1 1-5 15,4 0-6-15,4-1-8 0,4 0-5 0,1 2-4 0,1 0-3 0,3 1 0 16,-1 2 1-16,5 2 4 0,-1 4 8 0,-5-1 9 0,5 2 8 0,-6 4 7 16,3 4 8-16,-2 2 4 0,-1 3 6 0,-7 0 8 0,-1 3 5 15,-1 1 6-15,1 5 8 0,-5 1 5 0,-4-4 5 0,2 4 3 0,-6-1 1 16,-1 3 1-16,-1-2-1 0,-3 0-1 0,-1-2 0 0,0 3 1 15,-2-2-2-15,0-3-5 0,-1-1-10 0,-4 3-17 0,3-7-24 0,2 3-28 16,-1-8-33-16,3 1-39 0,-2-2-46 0,5 0-47 0,2 0-53 16,0-6-59-16,9-2-29 0</inkml:trace>
  <inkml:trace contextRef="#ctx0" brushRef="#br0" timeOffset="52510.1133">43790 19805 173 0,'-5'-23'209'0,"-2"-2"0"0,2 2 3 0,-1 1 0 15,1 3-3-15,-1-1-11 0,4 1-21 0,-3 3-24 0,1 3-24 0,1 4-25 16,1-2-16-16,2 9-13 0,-3-1-12 0,-1 6-12 0,4-1-13 16,-1 9-12-16,-3-1-11 0,4 10-11 0,-1 3-7 0,1 5-4 15,0 2 0-15,0 1 4 0,-4 8 0 0,4-3-1 0,-3 5-6 0,1 2-10 16,-1 2-15-16,3-2-17 0,-2 5-23 0,2-3-29 0,-3 2-28 0,-1 1-33 16,4-5-39-16,-2 1-47 0,2 1-58 0,0-3-64 0,2 0-32 15</inkml:trace>
  <inkml:trace contextRef="#ctx0" brushRef="#br0" timeOffset="52668.6253">44196 20222 372 0,'0'-6'394'0,"0"1"-2"16,-2 3-87-16,2-1-133 0,0 3-72 0,-5 3-39 0,1-1-21 15,1 3-11-15,-2 5-7 0,0 0-1 0,0 2-6 0,-4 5-3 0,4 2-8 16,-4 1-8-16,4-2-16 0,-3 7-16 0,1 0-21 0,0 3-26 0,0 0-36 15,0 1-42-15,1-3-65 0,4 3-78 0,2-1-45 0,0-3-29 16</inkml:trace>
  <inkml:trace contextRef="#ctx0" brushRef="#br0" timeOffset="52976.5573">44862 19810 115 0,'11'-20'392'0,"0"0"2"0,0 0-74 0,-1 4-112 16,-2 1-62-16,4 0-40 0,2 4-20 0,-4 4-12 0,2-5-9 16,2 7-8-16,-4 2-15 0,4-2-16 0,-2 5-11 0,1 0-9 0,-2 5-8 15,0 2-2-15,0 2-3 0,-3 2-2 0,1 3 0 0,-8 0-1 16,6 6 1-16,-7 0 0 0,-3 3 2 0,-2 2 3 0,-4-1 0 16,-1 0 2-16,-10 4 0 0,4 0-1 0,-6 1-1 0,-4-2 2 0,-1 0 0 15,0 1 1-15,0 0-1 0,-1-5 4 0,1 2-1 0,-2-4 1 16,5-1 0-16,5 0-1 0,-3-1 2 0,9-6 0 0,-1-2 3 0,2 1 1 15,3-2 5-15,8-2 5 0,1-3 3 0,1 0 3 0,8-1 3 16,3-1 1-16,3 2 1 0,11-5 2 0,1 1-4 0,6 2-4 16,6-3-7-16,-2 0-12 0,8 0-13 0,2 0-15 0,-4 0-21 0,5 0-23 15,-2 0-28-15,-2-3-33 0,2 2-34 0,-3 1-39 0,-1-4-31 16,3 3-25-16,-6-2-40 0,-1 0-43 0</inkml:trace>
  <inkml:trace contextRef="#ctx0" brushRef="#br0" timeOffset="53139.1338">45735 20040 268 0,'0'-11'308'0,"-1"-2"-32"16,1 1-24-16,0 0-22 0,0-4-20 0,0 7-21 0,0-1-21 16,0-1-26-16,0 6-29 0,0-2-21 0,0 2-18 0,0 4-17 0,0 1-13 15,0 0-13-15,0 1-9 0,0 4-12 0,0 6-9 0,0 1-8 16,0 2-6-16,0 4-3 0,1 2 0 0,-1 4 4 0,0 4 5 0,0-2 1 16,-1 7 1-16,-3 2-6 0,-1-1-10 0,0 3-11 0,0 1-18 15,-4 2-27-15,-2-4-37 0,2 4-57 0,-1 3-70 0,-2-8-66 0,5 6-63 16,-2-1-33-16,4-4-18 0</inkml:trace>
  <inkml:trace contextRef="#ctx0" brushRef="#br0" timeOffset="53559.1352">46743 19901 370 0,'-3'-24'411'0,"3"0"6"0,0 4-76 0,3-3-113 0,-1 2-77 16,7 2-59-16,-4-1-29 0,7 7-16 0,-4-3-5 0,6 5-2 16,-1 0-5-16,3 2-10 0,-3 5-10 0,8-1-11 0,-6-2-7 15,6 7-6-15,-6 0-3 0,-1 4 0 0,3 0-1 0,0 1-1 0,-7 5 2 16,2-3-1-16,-4 5 2 0,-2 1 0 0,-5 2-2 0,3-2 1 0,-8 4-1 16,3-1 0-16,-5 3 2 0,-2-2 1 0,-6 2 0 0,1-1 1 15,-3 0 1-15,1 2 0 0,-2 0 0 0,0-4-1 0,2 1-1 16,-3-2-2-16,5 3-2 0,-1-8-1 0,4 6 1 0,-2 0-1 0,2-5 1 15,3 1-1-15,5 0 0 0,2-6 1 0,2 5-1 0,5-5 2 16,3 5 0-16,2-4 3 0,3-2 1 0,6 1 0 0,-1-1 1 16,2 3-1-16,4-1 0 0,-2-2 0 0,3 3 0 0,2-1-1 0,-2-2-1 15,1 3-3-15,-4 0 1 0,3-1 0 0,-2 2 1 0,-2 0-1 16,-1 0-1-16,-3 2-1 0,-2-5 3 0,-2 5 3 0,-1-2 3 0,1 0 2 16,-8 3 5-16,1-1 5 0,-3 1 4 0,-5-4 4 0,0 4 6 15,-1-2 3-15,-4 1 3 0,-4 1 1 0,-5-5 2 0,-3 5 4 0,-1-1-2 16,-8-2 0-16,-5 2-6 0,2-5-10 0,-5 2-16 0,-2-1-18 15,-1 1-28-15,-4-3-34 0,-2 2-44 0,6-2-49 0,-4 0-74 0,5-2-82 16,-3 0-42-16,6-1-24 0</inkml:trace>
  <inkml:trace contextRef="#ctx0" brushRef="#br0" timeOffset="53763.5228">47390 20098 124 0,'5'-13'455'16,"3"-2"8"-16,-6 6 9 0,3 0-84 0,2-3-126 0,-2 4-71 16,-2 1-43-16,3 3-25 0,-5-1-13 0,-1 2-16 0,4 0-13 0,-1 3-17 15,-3 3-17-15,2 1-14 0,1 4-12 0,-3 0-9 0,2 4-8 16,-2 1-5-16,0 4-3 0,0 3-1 0,0 1-1 0,0 4-4 16,-2 2-8-16,-1-1-12 0,1 2-17 0,-5 1-22 0,2 4-22 0,0 0-40 15,0 0-46-15,2-3-82 0,-1 5-95 0,-1-4-57 0,5-1-37 16,-2 1-18-16,2-3-9 0</inkml:trace>
  <inkml:trace contextRef="#ctx0" brushRef="#br0" timeOffset="54160.6167">48275 19739 178 0,'0'-18'421'0,"-4"-1"2"0,3 4-53 15,1 1-78-15,-7 2-88 0,5 1-92 0,-3 3-48 0,2 5-25 16,-1 3-12-16,-1 3-5 0,0 1-5 0,0 8-3 0,-2-1-6 0,5 7-8 16,-3 2-3-16,-2 2-2 0,2 6 2 0,2-1 2 0,-2 6 2 0,5-5 1 15,-2 4 1-15,2 4 2 0,2-4-1 0,1-3 2 0,-1 2-1 16,5 1-1-16,1-5-2 0,-3-4-3 0,4 2-2 0,-2-4-2 0,5 1 0 16,-2-4-3-16,3-3-1 0,1-4-1 0,1-1-2 0,-1-3 2 0,0-1-1 15,1-4 0-15,2-2 1 0,0-2 3 0,-2-4 6 0,6-1 5 16,-6-3 6-16,-1-1 5 0,3-4 6 0,-3-3 8 0,3-5 5 0,-7 1 6 15,4-3 4-15,-2 1 2 0,-2-4 3 0,2-1 5 0,-2-1 3 16,-2 2 1-16,1-1 2 0,-1 1 2 0,-2 4-4 0,-1-1-4 0,0 6-9 16,-2 0-9-16,1 1-9 0,1 4-8 0,-5 5-4 0,1 5-5 15,-1 4-3-15,0 0-5 0,-1 5-5 0,1 10-6 0,-5-3-5 0,1 8-4 16,-1 1-2-16,-2 4 1 0,2 5 2 0,-3 2 4 0,1 2 2 16,-5 2 2-16,2 2 1 0,-4 2 0 0,2 0-1 0,-2 3-1 0,1-3-5 15,-4 0-8-15,1 3-14 0,3-1-18 0,-4-3-27 0,0 4-31 16,1-2-52-16,3-1-65 0,-3-4-72 0,3 3-80 0,6-8-38 0,-2-1-19 15,1 1-9-15</inkml:trace>
  <inkml:trace contextRef="#ctx0" brushRef="#br0" timeOffset="54660.4458">49448 19596 362 0,'-14'-33'398'0,"1"-1"5"0,2 2-80 0,3 2-125 0,3 2-69 16,-2 2-42-16,2-1-21 0,5 4-11 0,0 3-4 0,3 3-2 0,2 1-4 15,1 1-6-15,2 2-11 0,4 2-13 0,-5 2-9 0,10 1-9 16,-3 3-5-16,-1 3-5 0,8 2-1 0,-3 2-3 0,-1-1-1 0,2 11 1 16,-3-3 0-16,1 3 3 0,1 3 1 0,-2 2 2 0,-1-1 2 15,-1 3 2-15,-1 4 0 0,-1-2 2 0,-3 7-1 0,-4-3 2 0,3 2-1 16,-6 1 2-16,3 0-1 0,-5 4 1 0,0-3 1 0,0 1 2 15,-1 3-1-15,-3 0-3 0,2-4 2 0,-4 0 1 0,4 3 2 0,-3 0-1 16,1-6 1-16,1 2 0 0,1-2 0 0,2 2 1 0,2-3 0 0,-2-3 0 16,7 3 1-16,-2-4 1 0,3 1 0 0,-1-2 2 0,9-3 0 15,-3-1-1-15,1-3 0 0,1-1 0 0,-1-2 2 0,6-2 0 0,-4-3 1 16,4 2 1-16,-5-6 0 0,6-1 1 0,-6 0 3 0,6-5 3 16,-8 1 3-16,3-3 4 0,-3-3 3 0,4 0 3 0,-3-3 5 0,-2-1 5 15,-2 0 6-15,1-1 4 0,-3-2 8 0,-1-2 3 0,0 2 6 16,-1 2 3-16,0-2 1 0,-5 4-2 0,-1 3-5 0,0-3-5 0,0 2-5 15,0 3-6-15,-1 4-4 0,-5 0-7 0,0 4-4 0,-5 4-5 0,0-1-7 16,0 3-7-16,-2 8-4 0,-4-1-5 0,1 0-4 0,-4 7-3 16,1-2 1-16,0 11 1 0,-6 2 0 0,9-2 1 0,-4 2-1 0,5 5 1 15,-6 0 0-15,6 2 2 0,-2 0 1 0,3 6 4 0,0-6 2 16,1 4 2-16,-1 2 3 0,2-3 1 0,2 1 1 0,-4-1 1 0,2 0-1 16,-1 1-4-16,4-2-7 0,-4-2-10 0,2 0-14 0,-1-2-18 15,-1 0-20-15,-1-2-22 0,4-1-23 0,-4-1-27 0,1-6-30 0,-1 2-36 16,-3-5-45-16,0 5-48 0,1-8-60 0,-1 3-70 0,-1-6-28 15,-5 1-10-15</inkml:trace>
  <inkml:trace contextRef="#ctx0" brushRef="#br0" timeOffset="57394.551">32072 18944 2 0,'-27'83'41'0,"-2"0"-2"0,2 4-4 0,-1-1-5 0,5 4-4 15,-3-4-5-15,2 1-6 0,-1 0-4 0,1 1-3 0,1 0-1 0,1 1-3 16,-3 0 3-16,3-1 3 0,-1 1 4 0,3 3 0 0,-2-1 1 16,1 2-2-16,-1-1 1 0,2 3-1 0,-1-1-3 0,2-3-2 0,1 4-7 15,1-4-10-15,0 0-9 0,3 2-11 0,4-8-14 0,1 0-13 0,1-2-12 16,6-1-11-16</inkml:trace>
  <inkml:trace contextRef="#ctx0" brushRef="#br0" timeOffset="60915.2993">33506 22906 75 0,'-5'-5'85'0,"4"-1"2"0,-3 1 2 15,1 1 2-15,-2 0 2 0,3 0 2 0,-1-1 1 0,-1-1-2 16,4 5-1-16,-2-3-3 0,-1 0-3 0,3 0-3 0,-3 3-1 0,3 1-2 16,-2-3-3-16,2 3-1 0,0 0-3 0,0 0-3 0,0 0-4 15,0 0-2-15,0 0-7 0,0 0-4 0,-3 0-6 0,3 0-4 16,0 0-3-16,0 0-6 0,0 0-5 0,0 0-5 0,0 0-7 0,0 0-5 15,0 0-4-15,0 0-2 0,0 0-2 0,0 0-2 0,0 0-1 16,0 0 2-16,-2 0-1 0,2 0 1 0,-4 0 3 0,4 0 0 0,-3 0 1 16,3 0 1-16,0 0 1 0,0 0 1 0,-2 3 0 0,2-3 1 15,0 0-2-15,0 0-2 0,0 0 0 0,0 0-2 0,0 0 0 0,0 0-2 16,0 0 1-16,-3 0-2 0,3 0 0 0,0 0-2 0,0 0-1 16,0 0 0-16,0 0-1 0,0 0 1 0,0 0 0 0,0 0 1 15,0 0 0-15,0 0 1 0,0 0 0 0,0 0 1 0,0 0-2 0,0 1 1 16,0-1 0-16,0 0 3 0,0 0 3 0,0 0-1 0,0 0 1 15,0 0 1-15,0 0 0 0,0 0 1 0,0 0 3 0,0 0-1 16,0 0 2-16,0 0 0 0,0 0 2 0,0 0 1 0,0 0 0 0,0 0-1 16,0 0-1-16,0 0 1 0,0 0 0 0,0 0 0 0,0 0-2 0,0 0 1 15,0 0-3-15,0 0-1 0,0 0 0 0,0 0-2 0,0 0-2 16,0 0 1-16,0 0-1 0,0 0-1 0,0 0-3 0,0 0-1 16,0 0-1-16,0 0 1 0,0 0-4 0,0 0 1 0,0 0-1 0,0 0 0 15,0 0-2-15,0 0 1 0,0 0 0 0,-2 4-2 0,2-4 0 16,0 0-1-16,0 0 0 0,0 0 2 0,0 0 0 0,0 0 0 15,0 0 1-15,0 0-2 0,0 0 1 0,0 0-1 0,0 0-1 16,0 0 2-16,0 3-1 0,0-2 1 0,0 4 1 0,-3-2 0 0,3 0 2 16,-4 2 1-16,4 3 0 0,0-4 1 0,0 7-1 0,0-3 1 15,-1 4 3-15,-3-3 0 0,4 4 3 0,-3 1 0 0,3 1 0 0,-2-1-2 16,-1 2 1-16,3 0-1 0,-2 3 0 0,2-2-1 0,-3 0 1 16,-1 0 1-16,4 1-1 0,-1-2 1 0,-3 3-2 0,4-3 1 0,0 2-3 15,-2-1 1-15,2 0 1 0,0-2-1 0,-3 2 1 0,3-1 0 16,-3-1 1-16,3-2-1 0,0-1-1 0,0-3 0 0,0 0-1 0,0 2-1 15,0-4-1-15,0 0 1 0,0 1 0 0,0-3 0 0,0 3 1 16,0-1-1-16,0-2 0 0,0-1 0 0,3 3-1 0,0-3 1 0,-1 0 1 16,2 1 2-16,1 2 0 0,0-3 3 0,0 0 1 0,3 0 1 15,4 1 0-15,2-1 1 0,3-2 1 0,-2 3 3 0,4-3 1 0,3 1 1 16,0-3 1-16,6 0 0 0,1-3 0 0,0 1-1 0,1-3-2 16,3 0 0-16,3-1-1 0,-1-2 1 0,1 1-2 0,0-5-1 15,3 4-1-15,2-4 1 0,-2 0-2 0,4-1-2 0,1 0-1 0,1-3-1 16,1 2-1-16,-2-2-1 0,6-4 0 0,2 0-2 0,0-1-3 15,0-1-2-15,6-3 1 0,0 1-3 0,2 0-3 0,2-4-3 0,-3-2-4 16,4 0-3-16,7-1-4 0,-2-2 0 0,4 0 1 0,1 3 1 16,8-6 1-16,2-1 1 0,2 2 3 0,6-1 0 0,3-3 2 0,4 3 1 15,3 3 6-15,5-3 4 0,0-1 4 0,1 2 4 0,0 4 4 16,1-2 1-16,-6 3 0 0,-1 1 1 0,-7 5 0 0,-6-4 1 0,-6 3-1 16,-5 5 0-16,-6 0-1 0,-7 5 0 0,-8 0-1 0,-10 2 2 15,-5 1 1-15,-2 1 6 0,-8 6 6 0,-7-3 5 0,-2 0 5 16,-5 4 4-16,-2-1 6 0,-3 2 3 0,-2 1 4 0,-1-1 3 0,-1 0 4 15,-2 3 3-15,-3-2 3 0,-1 2-1 0,1 0-1 0,-3 0-4 16,0 0-4-16,0 0-5 0,0 0-7 0,0 0-3 0,0 0-6 0,0 0-3 16,0 0-6-16,0 0-2 0,0 0-4 0,-3-3-4 15,3 3-2-15,0-2-3 0,-2 2-1 0,-1 0-3 0,3 0-1 0,0 0-2 16,0 0 0-16,0 0-1 0,0 0 0 0,0 0-2 0,0 0 1 16,0 0-1-16,0 0-1 0,0 0-5 0,0 0-3 0,0 0-7 0,0 0-9 15,0 0-11-15,0 0-11 0,0 0-15 0,0 0-15 0,0 0-19 16,0 0-21-16,0 0-25 0,0 0-25 0,0 0-34 0,0 0-34 0,0 0-33 15,0 0-30-15,0 0-38 0,0 0-37 0,0 0-37 0,0 0-37 16,0 0-8-16</inkml:trace>
  <inkml:trace contextRef="#ctx0" brushRef="#br0" timeOffset="68362.9773">11068 17064 12 0,'-19'0'125'0,"2"1"3"0,3 2 3 0,1-3 1 16,-1 3 0-16,0-2-3 0,2-1-3 0,2 4-5 0,2-3-9 15,-1-1-9-15,4 0-10 0,0 0-9 0,0 0-8 0,1 0-10 0,1 0-7 16,1 0-10-16,2 0-7 0,0 0-10 0,0 0-5 0,0 0-4 0,0 0-6 16,0 0-5-16,0 0-3 0,0 0-1 0,0 0-1 0,2 0-2 15,1 3 4-15,2 1 3 0,4-3 3 0,-1 2 3 0,3-2 5 16,6 4 4-16,1 1 3 0,5-1 2 0,4 0 3 0,7-1 3 15,2 1 1-15,6 0 1 0,3 1-1 0,4-4-1 0,6 1-2 0,3 1-5 16,3-3-4-16,2-1-4 0,6 0-6 0,2 0-7 0,1 0-6 0,3-1-6 16,2-3-1-16,-1 1 1 0,6 1 0 0,3-4 3 0,1 1 0 15,-1-3 1-15,4 4 1 0,4-3 3 0,3 1 2 0,-2-3 0 16,5 1 0-16,0-1 0 0,-1-2 1 0,5 2 3 0,-3 2-3 0,3-6-3 16,-1 2-6-16,-3 0-5 0,-4 0-5 0,4-1-5 0,-5 2-2 15,0-2 1-15,-4 4-2 0,4 0 2 0,-5-4 1 0,-2 4 4 0,-2-4 1 16,0 3 1-16,-1-2 2 0,-6 2 1 0,-1 2 4 0,-2-3 3 0,-7 2 4 15,-1 2 2-15,-8-5-1 0,-1 6 1 0,-8-2 0 0,-6 2-2 16,-3-3 1-16,-5 3 1 0,-5 2 1 0,-6-1 0 0,-4 0 2 16,-4 0 1-16,-4 3 1 0,1 1 0 0,-5-3 0 0,-1 3 3 0,1-4-1 15,-1 3 0-15,-3 1-1 0,0 0 2 0,-1 0-2 0,-2 0 0 16,1 0-2-16,-3 0-2 0,0 0-1 0,0 0-1 0,0 0-2 0,0 0 0 16,0 0-1-16,0 0 1 0,0 0-1 0,0 0 2 0,0 0-1 15,0 0 0-15,0 0-1 0,0 0 1 0,0 0-1 0,0 0 0 16,0 0-2-16,-3 0-2 0,-3 0-1 0,3 0-1 0,-4 0-3 15,-5-3 0-15,4 0-3 0,-3 2-1 0,-2-3-3 0,-4 3-1 0,0-6-3 16,-2 2-1-16,-3 2-2 0,0-2-1 0,-2 0-1 0,2-3-2 0,-4 4 2 16,-1-1-1-16,-1 0 2 0,1-3 1 0,-4 1 0 0,4 2 0 15,0-3 0-15,0 4 2 0,-1-4 1 0,-2 4-1 0,-1-4 2 16,2 3 2-16,-2 3 2 0,4-3 3 0,-4-2 1 0,4 2 0 0,0 1 2 16,-1 0 0-16,1-1 2 0,-2 0 4 0,5-1 1 0,-1 1 2 0,1 1 1 15,2 1 3-15,-1-2 2 0,5 0 1 0,1 3 3 0,0-3 1 16,3 3-1-16,4-1 2 0,-4-2 0 0,6 4-2 0,2 1 1 0,1-4-3 15,-1 1 1-15,4 3-1 0,-2-1-2 0,4-3-3 0,0 4-3 16,0 0-1-16,0 0-4 0,6 0-2 0,-3-3-1 0,7 3-3 0,2-4-1 16,5 3-1-16,2 1 1 0,5-4 2 0,6 1 0 0,3 3 0 15,6 0 3-15,5 0 2 0,2 0 2 0,7 0 3 0,-1 3 1 0,5 1-1 16,1 1 1-16,0-2-2 0,4 5 2 0,-6 0-1 0,2 1 1 16,0 1-1-16,0 2 0 0,-8 1 0 0,-1 2 0 0,0-1-2 15,-8 1-1-15,0 4 0 0,-5-3 0 0,-5 2 1 0,-4-1 3 0,-1 0 3 16,-4 0 5-16,-7 2 6 0,-1-2 6 0,-6-1 4 0,-1 2 4 15,-7 2 3-15,-3-2 2 0,-6 2 3 0,-4 0 2 0,-6 7 0 0,-7-6 4 16,-4 4-1-16,-3 1-1 0,-8 6-4 0,-7-4-5 0,-1 2-8 16,-6 1-12-16,-3 4-15 0,-5 1-14 0,0 0-13 0,-3 0-17 15,1 4-19-15,-2-2-25 0,1 2-33 0,1 1-41 0,4-6-47 0,3 5-49 16,3-3-49-16,6-3-52 0,3-1-50 0,6 0-22 0,5-5-7 0</inkml:trace>
  <inkml:trace contextRef="#ctx0" brushRef="#br0" timeOffset="126672.1248">31832 12509 49 0,'-10'-30'285'0,"-4"-1"-30"0,2 6-18 0,-3-1-10 0,3 4-7 0,-2-1-3 16,4 2-10-16,-2 2-13 0,2 3-21 0,-2 1-21 0,2 3-24 15,1-1-24-15,0 6-21 0,1-1-18 0,1 7-14 0,-5 1-14 0,-1 4-10 16,-1 4-8-16,-3 6-9 0,1 3-9 0,-4 4-9 0,0 7-6 16,-3 5-5-16,-2 7-5 0,1 2-1 0,-2 4 3 0,4 4 4 15,-2-1 3-15,4 4 3 0,1-2 3 0,2 4 1 0,2-3 2 0,3 0 4 16,3-2 5-16,4-4 4 0,3 2 3 0,4-6 4 0,3-2 5 0,4-2 3 15,3 0 3-15,3-6 1 0,2-3 2 0,5 1 2 0,2-5 4 16,5-4 2-16,0-1 2 0,7-1 3 0,0-6 1 0,5-5 0 0,1 0 0 16,1-3 1-16,5-5-2 0,-4-2 0 0,2-2-4 0,4-4-2 15,-3-3-4-15,-4-3-3 0,1-5-3 0,4 3-3 0,-10-4-4 16,1-5-4-16,-2 2-1 0,-3-5-3 0,-6-4-2 0,-1 4-2 0,-5-3 2 16,-7-2 1-16,3-2 2 0,-7-3 2 0,-5 0 0 0,-5-1 1 0,-2 0 0 15,-5-3 3-15,-2-1 1 0,-9 0 0 0,0 2 0 0,-2-4 1 16,-3 2 2-16,-5-1-2 0,3 4-3 0,-10-2-5 0,3 4-3 15,-1 2-3-15,-1 4-2 0,-1 1-6 0,2 3-2 0,-1 4-5 0,-1 3-4 16,5 6-4-16,-5 3-3 0,7 4-4 0,-1 4-3 0,-2 6-3 16,6 5-1-16,-2 3-2 0,4 2-1 0,3 8-1 0,2 2-2 0,4 8 1 15,4 5 0-15,-1-2 1 0,6 8 0 0,4 4 3 0,7-2 7 16,4 5 6-16,0 2 5 0,5-2 6 0,4 5 5 0,1-1 4 16,8 0 3-16,-2 2 4 0,5-1 1 0,1 1 1 0,1-3 0 0,-2 1-2 15,1-1-2-15,1 1-7 0,-3-3-8 0,-2 1-10 0,-4-1-10 0,-3-2-10 16,0 1-12-16,-8 2-14 0,-7 0-18 0,-4 2-33 15,-3-4-42-15,-3 6-43 0,-4-6-40 0,-5 5-42 0,-5-4-44 0,-2-2-41 16,-3 4-41-16,0-5-14 0</inkml:trace>
  <inkml:trace contextRef="#ctx0" brushRef="#br0" timeOffset="126942.4909">30810 14863 124 0,'-15'3'429'16,"1"-1"11"-16,1 4 11 0,4-6-82 0,-1 2-130 0,1-2-75 16,8 3-46-16,1-1-21 0,0-2-8 0,1 0-10 0,5 0-8 0,2 0-10 15,9 0-13-15,0 0-8 0,5-5-10 0,7 3-6 0,5-4-5 0,7-1 1 16,4 0 4-16,6-2-1 0,3-3 1 0,8-4-5 0,1 1-5 15,5-2-9-15,4-1-8 0,-1 1-12 0,6-6-14 0,2 5-18 16,-6-5-20-16,4 3-26 0,3 0-32 0,-7 0-44 0,2 0-51 0,-7 4-52 16,-1-3-52-16,-1 5-49 0,-6 0-47 0,-2 2-20 0</inkml:trace>
  <inkml:trace contextRef="#ctx0" brushRef="#br0" timeOffset="146419.8926">6726 16466 101 0,'0'-16'147'0,"-4"-1"4"0,4 1 3 15,-1 1-1-15,-3 1-4 0,4 1-7 0,-3 3-5 0,3 0-9 16,-2 2-9-16,-1 3-12 0,1-3-11 0,-1 3-15 0,3 2-16 0,-4-1-12 15,3 4-12-15,-3 4-11 0,-1 0-12 0,2 1-8 0,1 7-8 16,-1 1-5-16,-3 7-5 0,1 5-1 0,-2 4 3 0,-1 6 4 0,3 4 6 16,-4 7 6-16,2 5 8 0,-1 2 5 0,-1 10 3 0,1-2 2 0,-1 10 3 15,1-3 2-15,1 5 0 0,0-2 2 0,2-1 2 0,0 7 0 16,2-6-1-16,-3 0-2 0,6-2-3 0,-3-2-4 0,3-5-4 0,0 0-4 16,3-6-5-16,-3-3-2 0,6-5-6 0,-3 0-3 0,-1-6-7 0,1-2-7 15,2-3-10-15,2-4-15 0,-2-4-17 0,0-3-22 0,0 1-21 16,0-2-26-16,2-7-27 0,-2 2-24 0,1-2-21 0,-1-3-20 0,-2-2-15 15,2-1-17-15,-1-2-12 0,1-4-28 0</inkml:trace>
  <inkml:trace contextRef="#ctx0" brushRef="#br0" timeOffset="147547.8088">6494 16590 39 0,'-5'-8'121'0,"0"0"-5"0,1 3-4 0,4-2-11 0,-1 2-13 15,1 2-15-15,0 3-17 0,1 0-14 0,3 0-16 0,1 0-10 0,0 0-5 16,3 2-5-16,6-1-1 0,3 3 5 0,2-3 9 0,3 6 9 16,9-6 9-16,1 3 9 0,9-4 8 0,3 3 6 0,9-3 2 0,7-3 3 15,3-1 2-15,9-1-3 0,3-3-2 0,5 5-6 0,5-9-6 16,6 3-8-16,2-2-12 0,8 0-3 0,1-4-2 0,6 1-1 0,4-3-2 15,4-2 0-15,2 3 0 0,6-4 0 0,3 0-2 0,-1 2-2 16,-2-2-2-16,2 3-3 0,-3 0 1 0,-2 0-1 0,-5-2 1 0,-3 3-5 16,-6 2-6-16,-8-2-6 0,-3 4-4 0,-8-1-4 0,-2 0-5 15,-10 1-3-15,-4 4-4 0,-5 0 1 0,-4-3 1 0,-4 7 2 16,-9-5 1-16,-1 5 3 0,-4 2 0 0,-6-1 1 0,-2 1 1 0,-6 0 2 16,-4-1-1-16,1 3 3 0,-6 0 3 0,-2 0 1 0,-1 0 3 15,-5 0 1-15,-1 0 2 0,1 3 0 0,-4-1-1 0,2 0 0 0,-2 1 1 16,-1-1 0-16,-1 2 2 0,1 0 0 0,-4-3 0 0,3 6 4 15,-2-6 2-15,-1 3 2 0,-2 3 4 0,2-3 2 0,-1 1 3 0,-4 1 3 16,1-1 2-16,3-1 5 0,-1 5 2 0,-3-6 3 0,0 7 2 16,0-2 3-16,0 2-1 0,0 0 2 0,0 2-2 0,0 2-1 0,0 2-2 15,-3 0-1-15,-1 4-3 0,3 1-3 0,1 1-4 0,-4 3-3 16,4 2-4-16,-1 6 0 0,-3-1 0 0,4-1 0 0,0 5 1 16,0 4 0-16,4-5-1 0,-3 7 0 0,3 5 1 0,1-7 2 15,3 3 0-15,-3 3 3 0,4-1 2 0,1 1 2 0,2-1 3 0,2 1 1 16,-1 2-3-16,1-3-1 0,3-2-1 0,-3 4-1 0,1-6 0 0,6 2-1 15,-8-3-3-15,4-2-1 0,-1 0 0 0,-3-2-3 0,1-1-3 16,0-2 0-16,-3-1-3 0,0 0 2 0,-3-6-1 0,1 2 4 16,-4-3 6-16,-2 0 5 0,-1-1 8 0,-2-2 6 0,-5 1 5 0,0-5 3 15,-4 6 6-15,-4-4 1 0,-1 2 3 0,-5-2-1 0,-3 0 1 16,-4-2-2-16,-6 6 0 0,1-4-4 0,-4 1-4 0,-3-4-4 16,-6 4-5-16,3-1-4 0,-7-3-3 0,-1 3-3 0,-6-4 0 0,-3 2-3 15,0 0 0-15,-7-4 0 0,-5 0 0 0,-1-2 0 0,-6 3 0 0,-3-2-2 16,-6-2-3-16,0 1-5 0,-3-2-5 0,-7 0-4 0,-1 0-3 15,2-1-5-15,-3 2-4 0,6-4-5 0,-1 3-3 0,4-4-1 16,2 5 1-16,3-3 0 0,4 0 2 0,7-1 0 0,1 2 2 0,6-1 3 16,3-4 2-16,5 4 5 0,0 0 1 0,7-3 2 0,3-1 2 0,2 1 3 15,1 0 2-15,4 0 1 0,2-2-2 0,3-1 1 0,2 0-1 16,0 1-1-16,2-1 1 0,5-2-1 0,-1 3-1 0,-1-2 0 0,5-1 0 16,2 4 0-16,0-1 2 0,3-3 0 0,2 0 1 0,0 0 2 15,2 0 2-15,1 0 0 0,1 0 1 0,1 0 1 0,1 0 2 0,-1 0 1 0,2 0-1 16,5 0 2-16,-3 0-1 0,4 0-1 0,-1 0-1 0,2-3-2 15,-3 3-2-15,6-4-1 0,-1 4-1 0,1 0-3 0,0 0-2 16,-4 0-1-16,4 0-3 0,0 0 0 0,0 0-2 0,0 0-2 0,0 0-2 16,0 0 1-16,0 0 0 0,0 0 0 0,0 0-1 0,0 0 1 0,0 0 1 15,0 0-1-15,0 0 0 0,0 0 0 0,0 0-1 0,0 0 1 16,0 0-1-16,0 0 2 0,0 0 0 0,0 0 0 0,0 0 0 0,0 0-1 16,0 0 0-16,0 0-1 0,0 0 0 0,0 0 0 0,0 0 0 15,0 0 1-15,0 0 0 0,0 0 0 0,0 0 0 0,0 0-1 0,0 0 0 16,0 0 1-16,0 0 0 0,0 0 0 0,0 0 1 0,0 0 0 15,0 0 0-15,0 0-1 0,0 0 0 0,0 0-1 0,0 0 0 0,0 0 0 16,0 0 0-16,0 0-1 0,0 0 1 0,0 0 0 0,0 0 0 16,0 0 0-16,0 0 0 0,0 0 0 0,0 0 0 0,0 0-1 0,0 0 2 15,0 0 0-15,0 0 0 0,0 0 0 0,0 0 0 0,0 0 2 0,0 0-2 16,0 0 0-16,0 0 1 0,0 0 0 0,0 0 0 0,0 0 0 16,0 0 0-16,0 0-1 0,0 0-1 0,0 0 1 0,0 0 0 0,0 0 1 15,0 0 0-15,0 0 0 0,0 0 1 0,0-1-1 0,0 1 0 0,0 0 0 16,0 0-1-16,0 0 1 0,0 0 0 0,-3-3 0 0,3 3-1 15,0 0 1-15,0 0 1 0,0 0-1 0,0 0-2 0,0 0 1 0,0 0 0 16,0 0-2-16,0 0 1 0,0 0 0 0,0 0 0 0,0 0 0 16,0 0 0-16,0 0 0 0,0 0 1 0,0 0-1 0,0 0 1 0,0 0-2 15,0 0 2-15,0 0 0 0,0 0 0 0,0 0 0 0,0 0 2 16,0 0-1-16,0 0 0 0,0 0-2 0,0 0-2 0,0 0 0 0,0 0 0 16,0 0-4-16,0 0-3 0,0 0-4 0,0 0-3 0,0 0-5 15,0 0-5-15,0 0-8 0,0 0-7 0,0 0-8 0,0 0-11 0,0 0-11 16,0 0-13-16,0 0-16 0,0 0-16 0,0 0-16 0,0 0-17 0,0 0-24 15,0 0-28-15,0 0-35 0,0 0-40 0,0 0-32 0,0 0-31 16,0 0-48-16,0 0-60 0,0 0-30 0,0 0-16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03:13.9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21951 10535 196 0,'-5'-18'165'0,"3"5"-22"0,-1-2-11 16,-2 2-6-16,0 2-3 0,-2-2-3 0,2 5-11 0,3 0-14 15,-5 3-21-15,2-3-21 0,2 4-17 0,-2-1-12 0,-1 2-18 16,3 0-17-16,-2 1-21 0,0 2-25 0,1 2-25 0,-1 1-25 0,-3 2-27 16,3 2-29-16,-4 1-57 0,1 2-74 0</inkml:trace>
  <inkml:trace contextRef="#ctx0" brushRef="#br0" timeOffset="384.5536">21327 10245 36 0,'-5'-15'234'0,"3"1"-32"0,-1-1-13 0,-1 2-3 0,-1 1 0 15,3 0-2-15,-4 2-6 0,4 2-15 0,-1 1-19 0,3 2-21 0,-4 0-20 16,4 1-21-16,-2 4-19 0,2 0-14 0,0 0-9 0,0 1-10 16,0 7-7-16,0 1-5 0,0 4-5 0,2 2 0 0,-2 7-2 15,4 1 2-15,1 6 2 0,-2 4 3 0,2 2 4 0,0 8 2 0,2 2 0 16,-2 2-2-16,0 5-2 0,0 3 3 0,-1 2 3 0,-2 2 1 15,1 1 1-15,0 1-2 0,-1 2-4 0,-2 0-7 0,0 2-9 0,-2 1-17 16,-1-4-17-16,0 2-22 0,-3-1-25 0,5 1-27 0,-3-3-32 16,-1-2-40-16,0 1-44 0,2-3-67 0,-1-2-76 0,-1-1-39 15,3-8-16-15</inkml:trace>
  <inkml:trace contextRef="#ctx0" brushRef="#br0" timeOffset="851.9309">22250 10376 246 0,'-4'-23'206'0,"-1"2"-42"0,0 1-24 16,-2 0-14-16,2 3-8 0,0 0-4 0,-4 4 1 0,4 1-7 15,-3 0-9-15,-1 1-17 0,1 6-18 0,-1 1-15 0,-1 0-14 0,0 8-9 16,-2 0-8-16,-2 4-4 0,-3 4-3 0,3 4-2 0,-4 5-2 16,1 4 0-16,-6 5-1 0,5 5-2 0,2 2-1 0,-4 5 1 0,1-1-3 15,2 7-2-15,3-1-1 0,1 1 0 0,4 0 2 0,1 1 2 16,3-1-2-16,3-1-2 0,2-3 1 0,5 1 0 0,0-6 2 16,7 1 0-16,-5-6 2 0,6 2 0 0,5-7 3 0,0-5 2 0,-1 0 2 15,2-6 0-15,3-2 0 0,0-2-1 0,1-6 0 0,-1 0 0 16,2-4 1-16,-2-4-1 0,0 0-1 0,0-4-1 0,0-4-2 0,-3 0 1 15,3-6 0-15,-1 1 1 0,-6-3 4 0,4-1 3 0,-4-5 4 0,-1 2 5 16,-1-1 4-16,-2-2 4 0,-3-2 6 0,2-2 4 0,-3-1 5 16,-2 2 6-16,-3-1 5 0,1 3 5 0,1-3 4 0,-2 2 0 15,-2 4-5-15,0 1-5 0,0 3-9 0,0 0-9 0,0 4-8 16,0 5-6-16,0 1-6 0,0 7-7 0,0 0-4 0,0 7-7 0,0 1-7 16,0 5-6-16,0 4-6 0,-2 5 0 0,-2 6 3 0,4 1 5 15,-3 6 5-15,1 2 0 0,-1 6 1 0,-2 1-10 0,5 3-11 0,-4-1-15 16,4 5-21-16,-1-3-22 0,1 3-24 0,0 0-31 0,1-2-34 0,3 1-39 15,-1-4-40-15,2-2-56 0,0 0-63 0,7-5-29 0,-1-3-11 16</inkml:trace>
  <inkml:trace contextRef="#ctx0" brushRef="#br0" timeOffset="1103.0902">22996 10300 207 0,'-13'-38'418'0,"4"5"7"0,-1 0-60 0,-2 5-94 16,5 3-71-16,-1 7-58 0,3 6-31 0,-4 0-15 0,2 8-9 15,2 7-5-15,4 2-8 0,-3 8-10 0,1 6-14 0,3 5-16 0,0 8-9 16,0 4-8-16,0 5-3 0,3 6-1 0,1 1 1 0,-3 6-2 16,4 3 3-16,2 4 3 0,-2 2 2 0,0 3 1 0,0 4-1 15,-1 1 1-15,1 2-8 0,0-1-7 0,2 5-13 0,-2-4-14 0,0 3-22 16,0-2-23-16,2 3-31 0,0-6-34 0,1-1-49 0,1-4-58 15,3 0-70-15,-5-3-77 0,6-7-39 0,-1-3-20 0,2-6-4 16</inkml:trace>
  <inkml:trace contextRef="#ctx0" brushRef="#br0" timeOffset="1294.9853">24015 10815 112 0,'-9'-12'437'16,"6"3"1"-16,-2 2 2 0,-1-1-56 0,3 1-85 0,1 0-84 16,4-1-82-16,1 3-48 0,3 0-29 0,2 2-13 0,6-1-8 0,3 0-11 15,1 0-14-15,8 3-15 0,3-6-13 0,2 6-18 0,1-3-20 16,4 1-31-16,0-1-33 0,0 3-45 0,3 1-51 0,-3 0-71 0,1 0-79 16,-3 0-40-16,-1 0-20 0,-3 1-10 0</inkml:trace>
  <inkml:trace contextRef="#ctx0" brushRef="#br0" timeOffset="1441.9001">24158 11170 14 0,'-17'8'434'0,"3"1"1"0,6-5-1 0,-1 3-48 16,1-2-75-16,6-2-75 0,2-3-79 0,2 0-48 0,6 0-32 0,1 0-24 16,8-7-21-16,1 2-25 0,10-2-30 0,2-1-34 0,6-1-36 0,3 0-51 15,2-4-58-15,4 4-78 0,-3-3-88 0,8 0-43 0,-6-1-24 16,6 2-12-16</inkml:trace>
  <inkml:trace contextRef="#ctx0" brushRef="#br0" timeOffset="1703.4024">25554 10408 428 0,'-11'-22'472'0,"-3"4"15"0,4-2 14 15,-1-2-69-15,0 4-110 0,2 5-73 0,0-2-55 0,3 2-32 16,-1 4-20-16,2 0-14 0,0 5-7 0,1 0-15 0,-1 4-20 16,2 4-19-16,3 1-20 0,-2 5-17 0,2 5-13 0,0 2-10 0,0 3-9 15,2 8-4-15,-2 0-2 0,3 5 1 0,0 2 2 0,-1 1-1 16,3 6 0-16,-1 4 0 0,-1-2-4 0,-1 5-8 0,1-3-11 0,1 7-13 16,-4-2-19-16,1 2-22 0,-1-1-25 0,0-1-32 0,0 5-33 15,0-4-57-15,0-3-64 0,4 0-73 0,-3-3-77 0,6 2-39 16,-2-5-19-16,1-3-3 0</inkml:trace>
  <inkml:trace contextRef="#ctx0" brushRef="#br0" timeOffset="1888.5285">26559 10457 177 0,'2'-21'484'0,"-2"4"3"0,0-4 3 0,0 4-1 0,0 1-84 15,3 3-127-15,2 1-90 0,0-3-71 0,7 3-41 0,-2 3-25 16,8-3-20-16,0 2-15 0,4 1-23 0,6-4-25 0,4 3-29 16,4 1-31-16,0 1-39 0,6-1-43 0,-4 1-52 0,10-3-57 0,-6 7-64 15,1-1-73-15,-2-2-33 0,-4 6-19 0,-1-2-1 0</inkml:trace>
  <inkml:trace contextRef="#ctx0" brushRef="#br0" timeOffset="2168.0584">26492 10465 277 0,'-13'6'390'0,"1"0"3"0,2 2-65 15,1-1-102-15,1 5-64 0,2-3-45 0,3 3-26 0,1 0-16 0,2 1-9 16,2 1-7-16,1-2-6 0,3 7-7 0,2-6-3 0,1 3-1 16,1 1-5-16,3 0-3 0,1-1-5 0,7-2-6 0,-3-3-2 0,5 6-3 15,0-6-5-15,6 2-2 0,-1-1-3 0,4 1-2 0,0-1-3 16,3-2-3-16,-3 2-2 0,4-3-1 0,0 2-2 0,-4 2-2 0,-1-5 0 15,-1 7-1-15,1-7-1 0,-7 5 0 0,-2-4 1 0,-3 4 2 16,-2-3 5-16,-7 3 6 0,-1-3 4 0,-4 3 5 0,-5 1 5 16,-5 0 4-16,-6 1 3 0,-2 2 3 0,-8 1 1 0,-3 2 0 15,-3-3-8-15,-7 3-10 0,2-1-17 0,-8 1-22 0,6 1-36 0,-8-4-44 16,6 2-82-16,-5-4-100 0,5 1-69 0,0-4-51 0,7-4-28 16,-1-1-14-16</inkml:trace>
  <inkml:trace contextRef="#ctx0" brushRef="#br0" timeOffset="2751.6559">36694 8553 129 0,'-5'-2'244'0,"3"-1"0"0,-5 1 1 0,7-1 1 15,-2 3-4-15,2-2-7 0,-3 2-16 0,0-3-19 0,3 3-21 0,0 0-21 16,0 0-21-16,0 0-21 0,0 0-19 0,0 0-20 0,0 0-13 15,0 3-12-15,0 2-6 0,0 2-4 0,3 3-2 0,0 4 1 16,-3 2 0-16,0 0 2 0,0 7 2 0,0 4 2 0,-3 1 4 0,0 6 2 16,-3 1 5-16,-2 3 5 0,3 0 3 0,-4 6-1 0,-1-1-2 0,-2 2-6 15,-3-1-4-15,1 3-6 0,0 1-2 0,1-7-3 0,1 3-3 16,-2 0 0-16,4-3-3 0,2-4-4 0,2 0-2 0,0-1-6 0,4-5-2 16,2-2-3-16,0-4-1 0,5 1 0 0,4-7 0 0,1 1 0 15,7-5 0-15,2-1 0 0,-1-5 0 0,11-1-2 0,-1-2-3 0,1-5-5 16,6-1-7-16,0-3-11 0,2-1-13 0,-1-4-14 0,0 2-17 15,-2-1-18-15,2-3-20 0,-7 2-24 0,-2 1-24 0,4-1-30 16,-6-2-37-16,-1 6-42 0,-2-4-48 0,4 4-52 0,-7-1-59 0,3 2-62 16,-4-1-28-16,5-1-6 0,2-3 4 0</inkml:trace>
  <inkml:trace contextRef="#ctx0" brushRef="#br0" timeOffset="3068.7713">38454 8682 182 0,'0'-20'452'0,"3"0"15"0,0 2 14 0,-3 2-67 16,2-3-109-16,-2 7-62 0,4-2-39 0,-4 2-23 0,0 2-14 16,0 3-12-16,0-1-9 0,0 0-17 0,-4 4-19 0,4 3-19 0,-2 1-19 15,-4 1-15-15,-1 2-14 0,-2 1-13 0,-4 4-12 0,-1 1-9 16,-6 4-9-16,-3 4-4 0,-4 0-4 0,0 6-1 0,-4-2 0 15,-1 4 0-15,-7 3 0 0,4-2-1 0,-4 3-3 0,0-1 0 0,3 2-4 16,0-1 0-16,1 3-2 0,2-4 1 0,2-2 1 0,8-2 1 0,0 1 3 16,5-4 0-16,1 0 4 0,6-1 3 0,5-3 1 0,4-2 5 15,4 0 4-15,9-3 0 0,5 0-1 0,6-5-4 0,9-2-5 16,8 2-12-16,-2-6-13 0,13-1-13 0,6-1-12 0,0-2-18 0,6-2-21 16,1-2-23-16,0 2-28 0,0-3-39 0,0 0-42 0,-1 1-47 0,-4-3-50 15,-7 2-57-15,2 1-61 0,-9 2-23 0,-1 0-7 0</inkml:trace>
  <inkml:trace contextRef="#ctx0" brushRef="#br0" timeOffset="3249.8034">37985 9555 220 0,'-14'7'447'0,"0"-3"0"0,2 0 5 0,4-3-60 0,3 3-87 0,5-4-75 16,0 0-72-16,8 0-42 0,3-4-29 0,2 3-20 0,9-4-15 15,6-2-18-15,2 2-19 0,11-6-13 0,0 5-16 0,10-5-20 0,-1 1-23 16,1 2-39-16,10 0-45 0,-3-3-55 0,2 5-56 0,-2-2-72 16,2-3-79-16,-2 3-40 0,0 0-22 0,-4 3-5 0</inkml:trace>
  <inkml:trace contextRef="#ctx0" brushRef="#br0" timeOffset="8799.7594">24847 12847 254 0,'0'0'237'15,"0"0"-17"-15,0 0-12 0,0 0-6 0,0 0-12 0,0 0-13 0,3 0-17 16,1-1-20-16,1-3-16 0,0 0-16 0,3 1-16 0,6-1-16 16,3-1-14-16,2-3-12 0,6 1-9 0,3-1-10 0,4-2-4 15,4 0-3-15,5-3-1 0,3 2 0 0,2-2-4 0,4-2-5 0,-1 3-12 16,1 0-13-16,-1 1-22 0,2-2-23 0,-1 4-33 0,-4 0-37 16,0 1-41-16,-4 1-43 0,-1 2-63 0,-3 2-73 0,-2-2-44 0,-6 5-32 15</inkml:trace>
  <inkml:trace contextRef="#ctx0" brushRef="#br0" timeOffset="8947.3418">25097 13165 97 0,'-1'5'101'0,"1"-5"-13"16,1 0-5-16,8-1-4 0,3-3 0 0,3 1-1 0,4-5-3 15,7 3-10-15,4-5-15 0,3-2-28 0,8 0-34 0,0-1-43 16,8-2-46-16,4 1-70 0,1-5-82 0</inkml:trace>
  <inkml:trace contextRef="#ctx0" brushRef="#br0" timeOffset="10920.5928">40420 8311 209 0,'7'-23'220'0,"-6"0"-25"15,-1-4-15-15,0 2-8 0,0 0-1 0,0-3-6 0,0 2-5 0,-5-2-10 16,2 0-13-16,-2 1-11 0,0 3-11 0,0 0-8 0,-2 3-9 16,0 1-10-16,0 5-10 0,0 2-9 0,-5 4-9 0,2 4-6 0,-7 2-6 15,0 8-8-15,2 6-6 0,-6 3-7 0,-3 5-6 0,-1 9-7 16,-3 5-7-16,1 4-6 0,-4 1-5 0,4 7 0 0,0 2-1 0,3 1 1 15,-5 1-1-15,10 1 1 0,2-2-1 0,4-2 1 0,-1 0-1 16,12-4 2-16,-1 0 0 0,6-5 0 0,-1 2 4 0,12-8 2 0,-1 1 1 16,4-3 2-16,2-2 3 0,3-6 2 0,4-2 3 0,1-2 1 15,4-2 2-15,-2-4 1 0,1-5 1 0,5 1 2 0,-3-6-1 16,4-1 1-16,-4-1 1 0,4-6 0 0,0 1 1 0,-4-5-2 0,2 2 0 16,-1-3 1-16,-3-5-1 0,1-1 2 0,-4-2-1 0,-3 1 1 15,4-5-1-15,-6 3 3 0,-2-4 1 0,-4 3 3 0,4-2 4 16,-6 0 1-16,-4 3 4 0,2-2-4 0,-5 6-1 0,-1-1-6 15,0 5-4-15,-5 1-5 0,-1 5-4 0,0 6-1 0,-5 2-4 0,3 5-4 16,-6 7-4-16,-4 3-6 0,2 6-8 0,-4 4-5 0,0 7-4 0,-6 6-2 16,1 2 2-16,0 2 3 0,1 8 6 0,-3 1 2 0,6 4-3 15,1-1-8-15,1-1-14 0,4 1-19 0,-3 1-23 0,10 0-30 16,-1-2-35-16,6-3-52 0,-1-1-63 0,10-2-68 0,-3-2-74 0,-3-4-37 16,8-5-22-16,-2-2-9 0</inkml:trace>
  <inkml:trace contextRef="#ctx0" brushRef="#br0" timeOffset="11706.1188">26709 12345 374 0,'-2'-13'375'0,"-1"1"-52"0,-1 4-71 16,3 0-48-16,-3 3-37 0,4-2-21 0,-1 6-13 0,1-2-14 15,-4 6-16-15,1 2-19 0,3 2-19 0,-5 2-18 0,5 6-14 16,-4 6-12-16,4 1-8 0,-1 5-5 0,-3 4-6 0,4 4-1 0,-2 1-1 16,-1 3 1-16,3 2 1 0,-3 3-2 0,3-2-4 0,0 0-11 15,0 2-13-15,0-1-18 0,0 1-21 0,3-2-28 0,-3 0-28 0,3-2-33 16,-1 1-37-16,3-3-59 0,-1-1-70 0,1-3-45 0,3-2-33 15</inkml:trace>
  <inkml:trace contextRef="#ctx0" brushRef="#br0" timeOffset="12106.6522">28063 12325 133 0,'0'-9'183'0,"2"-3"-15"0,-2 7-1 0,3-3 2 16,-3 0-2-16,0 4 0 0,0-1-10 0,0 0-10 0,0 2-15 16,0-2-14-16,0 5-13 0,0 0-14 0,0 0-11 0,0 0-10 0,0 0-9 15,0 0-7-15,-3 3-6 0,3-1-4 0,-2 3-4 0,-5 3 0 16,2-1-3-16,-3 3 0 0,-1 2 0 0,2 4 0 0,-6 0 0 0,-3 4-1 16,3 5-1-16,-3-3 0 0,-4 3-2 0,1 3-3 0,0 0-3 15,-6 2-3-15,3 3-5 0,1-1-6 0,-8-3-4 0,2 6-4 0,3-3-10 16,-3 4-9-16,1-5-13 0,-1 4-15 0,3-4-19 0,-2 4-20 15,1-2-28-15,4-4-29 0,-1 0-38 0,2 4-41 0,-1-5-58 16,6-2-69-16,1-1-40 0,1-1-31 0,4 0-11 0</inkml:trace>
  <inkml:trace contextRef="#ctx0" brushRef="#br0" timeOffset="12329.9629">27347 12572 1 0,'0'-6'343'0,"-2"-4"-68"0,-1 5-99 0,3 0-56 0,3 2-32 15,-1-1-17-15,1 4-10 0,2 4-5 0,7-1-3 0,-5 2-12 16,10 0-14-16,0 5-10 0,2 3-8 0,3-1-1 0,2 4 2 0,5 4 5 16,0 0 5-16,2 3 3 0,-1 2 0 0,3-1-2 0,-3 3-7 0,3 3-10 15,-2-3-17-15,-1 4-18 0,3-1-22 0,-3 0-27 0,3-1-29 16,-3-1-30-16,3 3-27 0,-2-5-55 0,-1-1-65 0,3 1-36 15</inkml:trace>
  <inkml:trace contextRef="#ctx0" brushRef="#br0" timeOffset="13653.3418">27521 12552 149 0,'3'-17'185'0,"-1"-2"-1"0,-2 2-5 16,3 1-10-16,-1 0-14 0,-2 4-14 0,3 0-15 0,1 5-16 0,-4-1-16 16,0 3-16-16,0 5-17 0,0 0-17 0,0 5-14 0,0 3-13 15,0 3-11-15,-4 5-12 0,1 0-6 0,1 4-4 0,-1 7-1 0,1-1 1 16,-5 5 3-16,2 1 1 0,-3 3 5 0,3-2 2 0,-4 6 3 15,4-5 1-15,-4 0 1 0,4 2 1 0,0-7 3 0,-2 3 3 0,2-5 2 16,4-3 2-16,1 1 3 0,-4-5 3 0,4 0 2 0,0-2 1 16,4-6 3-16,-4-3 1 0,1 2 4 0,4-5 3 0,4-3 1 15,-4 2 2-15,4-5-1 0,-1-1-2 0,4-6 0 0,-2 2-2 0,4-3-1 16,0-2-2-16,3-3 0 0,0-2 0 0,-4-2-2 0,3-3 0 0,-3 0-1 16,1-2-2-16,0-2 0 0,1-1 1 0,-8-1-1 0,5-6 0 15,-2 3 1-15,-2-3 0 0,-2 1 2 0,2-3 0 0,-3 5-3 16,2-1-2-16,-5 4-5 0,3 1-5 0,-2-2-7 0,1 7-8 0,-3 4-5 15,-1 4-5-15,0 2-2 0,0 2-3 0,0 8-2 0,-1 0 0 16,-3 6-2-16,-1 4-2 0,0 2 0 0,-2 2-1 0,0 7 1 0,-5-2 2 16,4 6 3-16,-6 0 4 0,6 0 3 0,-3 0 1 0,0 3 3 15,0 0 2-15,3-3 0 0,-1 2 1 0,-1-4 0 0,1-3 3 16,1 0 0-16,3-4 3 0,0 2 2 0,1-6 3 0,3 2 4 0,-6-6 3 16,7 1 5-16,-2-3 3 0,-1-1 2 0,3-4 2 0,0 2 0 15,0-3 1-15,0 0-2 0,0-3-1 0,0-2-1 0,0-2 2 0,0-2-2 16,0-3-5-16,0-1-2 0,0-6-6 0,0 0-2 0,-4-6-7 15,4-2-2-15,0 1-4 0,0-6-2 0,0-2-3 0,0-2-1 0,0-3 1 16,0 2-3-16,0-2-1 0,4 1-2 0,-4 3-2 0,3-1-4 16,-1 4-4-16,5 5-4 0,-6-1-2 0,4 8-1 0,2 5-1 15,-2 6 1-15,0 4 0 0,4 5 1 0,0 8 1 0,-1 4 2 0,-1 5 3 16,1 5 3-16,1 7 2 0,3 4 5 0,-7 6 5 0,4 3 5 16,-8 1 6-16,4 7 6 0,-5-2 6 0,0 1 3 0,0 4 4 0,-1-3 3 15,-3-1 3-15,-1-2 3 0,0 1 1 0,0-7 4 0,-4 1 2 0,3-6 5 16,-1 1 5-16,0-6 1 0,0-3 2 0,0-3 3 0,-1-2 3 15,3-5 5-15,-1-1 6 0,1-5 3 0,2 1 1 0,1-6-2 16,-5-2-2-16,2-5-4 0,4 0-4 0,-6-2-4 0,-2-3-7 16,2-8-6-16,-1-1-6 0,-4-4-10 0,2-5-9 0,-2-2-9 0,-2-3-11 15,1-5-8-15,-1-4-5 0,0-4-4 0,4 1-1 0,-2-4 0 16,2-4 1-16,-2 1 1 0,5-2 3 0,0-1 1 0,2 4 3 16,5-1 1-16,0 4 1 0,5 2-1 0,4 2 0 0,-1 5 0 0,6 4 0 15,5 5-1-15,3 4 0 0,5 7 2 0,2 5-1 0,4 5 0 16,-1 4-1-16,9 4 0 0,-2 5 1 0,2 5 0 0,3 7 2 0,1 0 1 15,-1 8 0-15,-3 1 2 0,0 6 2 0,-5 2 3 0,0 2 4 16,-6 1 4-16,-1 5 3 0,-7 0 5 0,-1 2 4 0,-8 3 1 0,-2-2 3 16,-6 7-1-16,-5-4-4 0,-5 4-6 0,-6 2-12 0,-2-1-15 15,-8 2-21-15,-2-2-30 0,-5 4-35 0,-6-2-43 0,-2 3-48 0,-1-1-69 16,-4-1-78-16,-2-3-42 0,1 0-22 0</inkml:trace>
  <inkml:trace contextRef="#ctx0" brushRef="#br0" timeOffset="14686.203">25479 12422 149 0,'-6'-7'130'0,"-6"4"-51"0,3-2-23 16,-4 5-10-16,-1 0-1 0,0 0 2 0,-3 0 4 0,2 5-1 15,-6 2-3-15,3 2-5 0,-6 3-7 0,2 3-5 0,-4 1-3 0,2 1-3 16,-1 8-3-16,2 0-3 0,-4 3-4 0,5-2-3 0,3 5-1 0,0 0 0 16,2-2 3-16,7 3-1 0,2-3 3 0,1 0 0 0,7-3 5 15,0 1 3-15,3-6 4 0,2 2 4 0,7-4 3 0,-2-2 5 16,8-1 3-16,0-4 5 0,1-3 0 0,1-1 0 0,4-2 0 0,-1-6-2 16,-1 0-1-16,5-3-3 0,-5-1-2 0,4-3-2 0,-2-2 0 15,1-2-1-15,-1-3-2 0,2 2-2 0,-4-1-3 0,-2-4-1 16,-3 4 0-16,2-7 0 0,-2 0 0 0,-3 5 0 0,-6-3 2 0,3-2-2 15,-8 0-1-15,2 2-4 0,-5 2-1 0,-2-1-4 0,-4-2-4 0,0 5-1 16,-2-1-5-16,-2 0-5 0,-1 0-6 0,-4 7-5 0,-4-4-3 16,6 6-4-16,-4 3-4 0,-2 0-3 0,-3 6-2 0,3 1-3 15,-3 8-3-15,3 0 0 0,-3 4 0 0,3 2-3 0,-1 4-1 0,4 2 4 16,-1 4 3-16,4-1 3 0,1 3 4 0,5 0 3 0,0-2 4 16,7 0 1-16,0-1 5 0,7 1 2 0,0-3 6 0,6-4 3 15,3-1 3-15,4 0 4 0,1-2 3 0,2-6 2 0,5-3 0 0,-1 2-1 16,-1-5 2-16,6-3 0 0,-5-3 1 0,7 0 0 0,-3-3-2 0,-2-2 0 15,2 1-2-15,-4-5-1 0,4-2-1 0,-7-1 2 0,1 0 1 16,-1-3 3-16,-3 1 0 0,-6-5 1 0,-1 3 1 0,1-3-1 16,-8 2-1-16,-4 0 0 0,-3-2 0 0,0 3-1 0,-8-3-1 0,-1 2-2 15,-5 2-5-15,1 1-8 0,-3 1-9 0,-4 3-11 0,-2 0-10 16,0 0-13-16,1 5-11 0,-8 5-13 0,7 0-16 0,-2 5-19 16,-1 2-22-16,1 4-24 0,2 1-28 0,-1 2-26 0,6 7-25 0,2-1-48 15,3 3-58-15</inkml:trace>
  <inkml:trace contextRef="#ctx0" brushRef="#br0" timeOffset="15519.833">29187 12188 31 0,'-4'-7'213'0,"4"-2"-27"0,0 1-15 0,0 2-11 0,4-2-7 16,1 0-11-16,3-1-13 0,4-2-17 0,-1 5-20 0,2-2-17 16,6 0-14-16,-2 1-13 0,9 3-10 0,-6-1-9 0,6-2-4 0,1 7-4 15,-1 0 0-15,-3 3-2 0,5 2 1 0,-3 2-2 0,-2 1-2 16,-1 4 1-16,-4-4-1 0,0 5-1 0,-5 1-2 0,-3 3 0 0,2-1-1 16,-10 0 0-16,1 3 1 0,-3 1-1 0,-3-3-1 0,-6 2-2 15,-1 1-1-15,-2 1-1 0,-3-1-1 0,-2 0-2 0,-5 3-1 0,3-3 1 16,0 0 0-16,-3-3 0 0,0-1-1 0,1 3-1 0,3-3-1 15,2-6 1-15,-1 6 0 0,4-7 2 0,1 2 3 0,1-5 3 16,3 2 3-16,3-4 2 0,0 0 3 0,1-3 3 0,4-1-1 0,0 0 0 16,4-1 0-16,-3-3 2 0,8 0 0 0,1-1 1 0,6 1-1 15,-1-4 0-15,7-2-3 0,0 0-2 0,5 0-4 0,4 2-4 16,0-4-3-16,5 4-4 0,-7 3-1 0,5 2-2 0,-2-2-1 0,1 5-2 16,1 5 1-16,-5-2-3 0,0 5-2 0,-5 4 1 0,1-4-1 15,-1 7 0-15,-5 0 1 0,-6 2 4 0,3 3 3 0,-9 1 3 0,-1-1 3 16,-4-2 3-16,-4 7 3 0,-4-2 2 0,-1 2-1 0,-9-4 2 15,-2 4 3-15,-5 3 2 0,1-3 1 0,-2-2 1 0,-6 3-2 0,2-4-5 16,-2 2-6-16,-3-2-12 0,1-1-11 0,-2 2-17 0,5-7-17 0,-5 1-21 16,3 0-22-16,4-1-30 0,-2-4-37 0,3-2-44 0,4-2-50 15,0-4-59-15,7 0-65 0,-1-4-27 0</inkml:trace>
  <inkml:trace contextRef="#ctx0" brushRef="#br0" timeOffset="15753.9644">30696 12707 14 0,'3'-9'460'0,"1"1"9"0,-4-3-3 16,0 3-8-16,0-1-80 0,0 1-115 0,0 1-65 0,0 2-40 0,0-2-23 16,-4 1-15-16,1 2-20 0,3 2-23 0,-2-1-21 0,2 3-17 15,0 0-12-15,-3 3-11 0,1 3-8 0,-1 2-9 0,-2 5-9 0,1-1-10 16,-1 5-10-16,0 6-7 0,-2-2-9 0,2 7-9 0,-3 4-10 15,3-3-12-15,-4 6-17 0,0 2-23 0,3 1-33 0,-6-2-38 0,7 5-44 16,-4-4-48-16,6 0-62 0,-2 0-69 0,3 0-35 0,-2-6-15 16</inkml:trace>
  <inkml:trace contextRef="#ctx0" brushRef="#br0" timeOffset="15946.022">31269 12138 63 0,'-3'-25'423'0,"3"4"1"0,0 0 1 0,0 2-93 16,0 1-140-16,5 1-75 0,3-1-44 0,1 3-22 0,3-1-13 0,1 2-11 16,1 0-11-16,8-1-22 0,-1 2-23 0,4-1-32 0,3 1-34 15,4-2-40-15,-1 6-42 0,3 0-64 0,2 1-77 0,-2 1-44 16,0-1-28-16</inkml:trace>
  <inkml:trace contextRef="#ctx0" brushRef="#br0" timeOffset="16236.7292">31145 12224 46 0,'-14'5'255'0,"4"2"-63"0,1-2-73 0,1 3-41 15,4-1-23-15,-1-2-10 0,5 3-3 0,4-1 0 0,-3 0-1 0,8 2-2 16,-1 2-7-16,9-2 0 0,-1 3 0 0,6 0 5 0,0-3 5 16,5 5 2-16,2-3 0 0,4 4-1 0,-1-3-4 0,4 1-3 15,0-1-3-15,0 1-3 0,-1-1-2 0,5 1-1 0,-5-2-1 0,1 2-2 16,-7-4-5-16,-2 4-4 0,4-1-3 0,-9-1-4 0,4-2-2 16,-6 0 1-16,-3 0 1 0,-3 1 5 0,-2-4 10 0,-3 5 5 15,-4-3 6-15,-4 0 3 0,-1-1 3 0,-5-1 2 0,0 5 2 0,-7-5 0 16,-1 2-1-16,-6 0-3 0,-3 1-3 0,-2-4-9 0,-4 3-13 0,-2-4-22 15,-1 4-23-15,-1-4-29 0,1 4-30 0,0-3-35 0,-1 2-40 16,1 0-43-16,4-1-46 0,3 1-54 0,-2 0-57 0,4-6-29 16</inkml:trace>
  <inkml:trace contextRef="#ctx0" brushRef="#br0" timeOffset="16459.7513">32487 12531 441 0,'0'-10'463'0,"-2"2"4"16,-5-1 1-16,5-2-91 0,-1 6-138 0,0 1-77 0,3 3-48 0,-2-3-27 15,2 4-16-15,-3 4-14 0,3 1-11 0,-2 0-16 0,2 6-15 16,-4 3-10-16,1 3-10 0,3 0-4 0,0 10-3 0,0-2 2 16,0 3 3-16,0 2 3 0,0 4 3 0,0 1 0 0,0 2 0 0,0 1-8 15,0 2-10-15,0-2-16 0,-2 1-19 0,2 1-28 0,0 0-31 0,0-1-44 16,0 0-53-16,0-3-77 0,2 1-90 0,-2-6-45 0,7 1-22 15,-5-6-11-15</inkml:trace>
  <inkml:trace contextRef="#ctx0" brushRef="#br0" timeOffset="16663.5868">32980 12009 438 0,'-4'-25'445'15,"4"2"-2"-15,-2 3-2 0,2 7-90 0,-3 0-134 0,0 5-77 16,3 4-53-16,0 4-25 0,-2 4-15 0,-2 6-6 0,4 2-5 16,-1 8-8-16,1 4-11 0,-4 4-5 0,1 5 0 0,1 2-2 0,-1 1-1 15,-1 6-8-15,-1-1-15 0,4 6-21 0,-3-1-24 0,1-2-38 16,1 6-42-16,-1-6-55 0,3 4-60 0,3-2-72 0,-1-3-77 0,5 1-39 16,-2-4-20-16</inkml:trace>
  <inkml:trace contextRef="#ctx0" brushRef="#br0" timeOffset="16841.3749">33493 12026 201 0,'8'-17'376'16,"1"1"-2"-16,1 0-72 0,2-1-111 0,5 2-69 0,-2-1-53 0,6 4-29 15,-2-2-19-15,5-2-15 0,3 2-14 0,2 2-17 0,3 0-18 16,-1 0-22-16,1-1-23 0,-1-1-24 0,1 5-27 0,-4 1-26 15,-1 2-28-15,2-2-50 0,-9 5-61 0</inkml:trace>
  <inkml:trace contextRef="#ctx0" brushRef="#br0" timeOffset="17088.5095">33447 11973 187 0,'-17'11'185'16,"3"2"-28"-16,0 1-13 0,4 1-6 0,2 0-4 0,3 1-2 0,1 4-7 15,4-1-11-15,4 2-13 0,-3 0-10 0,8 1-9 0,3 3-6 0,1-2-5 16,3 4-4-16,1-4-2 0,2 2-1 0,3 0-2 0,0 3-3 16,3-4-2-16,3 1-1 0,-4 0-2 0,1-3 0 0,2 2-2 15,-3-1-2-15,4-1-4 0,-6-2-2 0,0 2-4 0,0-6-3 0,-3 5-3 16,-2-2-2-16,0-6-3 0,-3 4-2 0,-4-1-1 0,-2-4-2 16,1 1 1-16,-6-1-1 0,-3 1-3 0,-3-1-5 0,-6-3-8 0,-1 5-13 15,-3-5-14-15,-4 0-17 0,-2 2-18 0,-9-2-19 0,-1 1-26 16,0-2-29-16,-5-1-40 0,-1-1-42 0,-1 1-67 0,0-1-80 0,-2-4-50 15,3 3-36-15,-5 2-12 0</inkml:trace>
  <inkml:trace contextRef="#ctx0" brushRef="#br0" timeOffset="18456.4411">36936 8129 42 0,'-14'-14'57'0,"4"1"-2"15,-4 1 1-15,1 0 0 0,-1 3-1 0,-1-4-2 0,1 3-1 16,-1 0-1-16,1 1-2 0,0 1-2 0,-3-1-3 0,0 2-1 0,-5 2-1 15,7-3-3-15,-7 1-2 0,0 2-5 0,-1-2-8 0,-2 2-1 16,-3 2-2-16,1 2 1 0,0-3 0 0,-4 3-1 0,4 1 0 16,-5 0-4-16,1 1-4 0,0 3-1 0,-1 0-1 0,1 1-1 0,-1 2 1 15,1-2 1-15,-1 3 2 0,1 4 0 0,0-4 0 0,-1 5-1 16,1 2 2-16,-1-1 1 0,1 7 1 0,-5-1 2 0,7 1 1 0,-7 2 1 16,2 4 3-16,4 0 1 0,-5 3-2 0,1 1 0 15,2 2-2-15,1 2 2 0,-1 1 0 0,5 2 0 0,-2 2-2 0,0 2-2 0,3 2 1 16,-1 3-4-16,5 1 0 0,3 3 1 0,0 3 3 0,2 1 4 15,3 1 3-15,1 4 2 0,1 0 4 0,1 1 1 0,3 2 0 0,-1 1 2 16,4 0 3-16,2 0 0 0,-2-1 0 0,5-2 2 0,0 2 2 16,0-3-2-16,5 3-4 0,2-7-3 0,0 4-2 0,1-4-2 15,1 2 0-15,4-4 1 0,1-3-2 0,0-2 0 0,6 2-1 0,-1-3 1 16,0-3-1-16,3 0 1 0,5-3 0 0,-1-2 2 0,1 0 1 16,0-5 3-16,0-2 1 0,6-1 2 0,-2-2 2 0,4-2-1 0,-1-3 2 15,1-1 0-15,0-4 1 0,1 0 2 0,0-3 1 0,7 1 0 16,-6-5 1-16,4-1-1 0,2-4-1 0,-2 0-3 0,3 0-1 0,-1-5-3 15,1-3-3-15,4 0-3 0,-6-3-2 0,8-1-3 0,-6-1-2 16,6-3-3-16,-3-6-2 0,-4 1-3 0,5 3-2 0,-4-5-3 0,-1 0 0 16,1-5-2-16,0 4-2 0,-3-3-2 0,0-2-1 0,-2 3-2 15,1-2 0-15,-5-5 1 0,0 4-2 0,-1-2-2 0,-4-2-2 16,3-3 1-16,-3 2-1 0,-6-2-1 0,7-1 0 0,-7-1-2 0,1-2-1 16,-1-1 1-16,-1-1 0 0,-3-3 0 0,2 0 1 0,-6 0-2 0,2-3 0 15,-2-2 2-15,-1 1-1 0,-3-4-2 0,-2-2-2 0,-1 0-1 16,-1-3-2-16,1 0-1 0,-8-1-2 0,5-2 0 0,-3 1 2 0,0-4 1 15,-3 4 2-15,0-2 2 0,-3 0 2 0,0-2 2 0,1 4 0 16,-2 1 3-16,-1-1 3 0,0 4 2 0,0-1 3 0,-2 2 3 0,0 3 2 16,1-3 1-16,-3 3-2 0,2 0-4 0,-5 1-1 0,4 2-4 15,-2 1-4-15,-2 2-3 0,-2-1-2 0,0 0-3 0,-1 4-5 16,-5-2-3-16,4 2-6 0,-4 0-5 0,-2-2-7 0,1 5-8 0,-4 0-8 16,-3-1-8-16,1 2-9 0,-4 3-11 0,1 4-11 0,-3-1-17 15,-3 5-17-15,1 2-24 0,-5 6-23 0,-1 4-25 0,-3 7-22 0,1 1-36 16,-6 8-37-16,-1 1-44 0,-2 8-44 0,-1 3-17 0</inkml:trace>
  <inkml:trace contextRef="#ctx0" brushRef="#br0" timeOffset="18960.7312">38575 13864 342 0,'-2'-44'292'16,"-1"4"-56"-16,1 5-60 0,-1 7-31 0,-1 3-17 0,4 5-6 15,-2 4-4-15,2 9-7 0,-3 2-6 0,0 10-14 0,3 2-13 0,-2 10-15 16,-2 6-15-16,4 5-8 0,-1 8-4 0,1 0 2 0,0 11 2 16,0 1 5-16,0 5 3 0,0 3 1 0,0 0-3 0,0 4-8 0,0 3-12 15,0-2-15-15,-4 1-19 0,1 3-22 0,3-5-27 0,-2 3-32 16,-1-2-34-16,3-1-41 0,-2 2-45 0,2-5-70 0,-3-1-81 0,-1-1-41 15,4-3-17-15</inkml:trace>
  <inkml:trace contextRef="#ctx0" brushRef="#br0" timeOffset="19178.4124">39177 13772 284 0,'0'-31'419'0,"0"3"-1"16,-2 0-81-16,-1 8-123 0,3 4-63 0,-2 3-37 0,2 8-19 0,-4 3-8 16,1 7-7-16,3 5-7 0,-2 5-13 0,-1 6-19 0,1 7-11 15,-1 5-11-15,-1 6-4 0,-1 1 2 0,4 6 0 0,-6 0-2 0,2 9-6 16,1-4-7-16,-1-1-19 0,3 3-22 0,-1-2-31 0,0 4-35 16,3-3-42-16,0 0-49 0,3 1-66 0,0-3-76 0,3-1-51 0,2-2-36 15,1-2-16-15</inkml:trace>
  <inkml:trace contextRef="#ctx0" brushRef="#br0" timeOffset="19836.5515">39233 13728 40 0,'-3'-9'248'0,"3"-2"-43"0,-2 2-28 0,2 2-21 0,0-1-14 16,0 1-9-16,0 6-8 0,0 1-12 0,0 0-10 0,0 4-19 0,0 1-19 15,2 9-12-15,-2 0-8 0,3 5-2 0,-3 2-2 0,0 4 2 16,0 5 6-16,0 5 6 0,-3 1 8 0,1 1 7 0,-2 2 4 15,-1 6 0-15,-1-1-3 0,-1 3-3 0,-2-4-5 0,-3 3-5 16,-1 1-6-16,2-1-7 0,-1-3-7 0,-1 5-5 0,3-6-7 0,-2-2-5 16,-2 1-4-16,5-1-3 0,3-5-1 0,-3 2-2 0,4-8-1 0,2 1 3 15,-1-2-1-15,4-5 3 0,7-2 0 0,-5-1 2 0,10-5 1 16,-2-3 1-16,7-3 0 0,2-5 1 0,3 3 1 0,9-7-1 16,-2-4-3-16,5 0-8 0,3-3-9 0,2-3-11 0,2 0-13 0,4-2-16 15,-4-3-21-15,3 2-23 0,-5 1-28 0,2 0-33 0,-5 0-37 16,0-1-43-16,-4 1-46 0,0 1-60 0,-4 2-68 0,-3 1-30 0,-1 1-10 15</inkml:trace>
  <inkml:trace contextRef="#ctx0" brushRef="#br0" timeOffset="20069.8966">40101 13809 327 0,'-5'-20'421'0,"-4"1"3"15,4 2-66-15,0 1-100 0,0 3-57 0,-2-3-38 0,6 7-19 16,-3 2-13-16,2 0-17 0,-1 7-20 0,3 0-16 0,0 7-17 16,3 0-14-16,-1 7-12 0,2 6-9 0,-3 5-9 0,6 1-4 0,-2 10-2 15,0 1 3-15,0 5 3 0,0 6 3 0,-1 1 3 0,-1 2-1 16,-1 5 1-16,-2 1-8 0,-2 3-8 0,-1 2-13 0,-1 3-13 0,-1-5-19 16,0 7-23-16,0-3-26 0,0 1-33 0,2-1-45 0,3 1-56 15,3-4-77-15,-1 0-89 0,3-6-42 0,3 1-21 0,6-4-7 16</inkml:trace>
  <inkml:trace contextRef="#ctx0" brushRef="#br0" timeOffset="21322.3384">42144 13783 261 0,'7'-30'295'0,"-5"1"-30"0,1 1-20 16,-3 4-10-16,-3 1-6 0,1 0-15 0,-5 1-13 0,2 6-26 15,-5 1-27-15,-2-1-27 0,-4 8-26 0,-1 0-22 0,-1 8-20 0,-5 0-15 16,-2 8-11-16,-2 0-9 0,-4 8-5 0,2 4-4 0,-2 4-3 16,-1 3-3-16,1 6 0 0,0 3-1 0,4 6 0 0,1-2-1 0,3 1 0 15,4 6 0-15,2-2 2 0,7 0-1 0,1 0 1 0,1 0-2 16,8-4-5-16,5-2-3 0,3-2-1 0,2 2 0 0,7-5-1 0,2-4 0 15,3-2 2-15,6-1 0 0,-1-6 1 0,4-2 2 0,-1-4 1 16,3-1 3-16,1-3 3 0,2-3 1 0,-1-3 3 0,-6-2 2 0,7-3 0 16,-2-7-1-16,-1 2 1 0,-1-2-1 0,2-2 0 0,-5-4 1 15,5-2 0-15,-3 1 0 0,-2-6 0 0,2-1-2 0,-1-3 0 16,-2 0-1-16,-1-3-1 0,0-2 0 0,1-3-3 0,-3 1 0 0,-1-1 0 16,3-1-2-16,1-2-3 0,-3 1-2 0,1 5-2 0,-6-4-3 15,9 5-4-15,-8 3-1 0,1 4-2 0,0 4-2 0,4 0-3 16,-4 8 1-16,-3-2-1 0,3 7 1 0,0 4-1 0,-3 0 0 0,-1 4 3 15,5 7 1-15,-3-2 3 0,-5 3 2 0,2 3 2 0,1 2 2 16,-3-2 2-16,-2-1 2 0,-1 5 3 0,-1-4 0 0,2 1 0 0,-4-3 2 16,-4 1 2-16,3-1 1 0,-2-1 3 0,-3-3 3 0,0-1 4 15,-1-1 8-15,2 2 7 0,-3-5 8 0,-1 0 8 0,4-4 5 16,-4 0 4-16,0 0 1 0,0 0 2 0,-4 0-1 0,4-4 1 0,-5-4-2 16,3 0-4-16,-4 0-1 0,0-5-6 0,-2 1-5 0,-1-5-9 15,-1-2-9-15,-3-1-9 0,2-3-5 0,-4-1-5 0,1-2-3 0,-1 1-2 16,-2 0 0-16,0-2-3 0,3 6-3 0,-1-1-5 0,1 1-4 15,-6 4-4-15,6 1-3 0,-1 3-2 0,-1 6-2 0,-2 4 0 16,2 3 0-16,-1 4 0 0,-1 7 1 0,-3 4-2 0,-1 3 0 0,3 5 3 16,-3 6 2-16,0 2 5 0,6 5 4 0,-4 2 4 0,6 0 1 15,-1 5 2-15,3 0 1 0,2-1 0 0,1 1 0 0,4-3 0 0,2 1 1 16,3-2 0-16,3-5 2 0,-1 0-1 0,6-2 1 0,-2 0 3 16,5-6 1-16,-2-1 1 0,5-5 3 0,-1 0 3 0,1-4 6 0,-4-4 1 15,7-1 3-15,0-4 3 0,-1-2 2 0,4-2 1 0,-5-6 2 16,11 1 0-16,-7-6 2 0,0 0 0 0,3-5 1 0,0-3 0 15,-3 0-2-15,3-4-2 0,0-3-3 0,-3-1-1 0,-2-4-2 0,-4-1-3 16,1-2 1-16,0 2-2 0,-2-6-2 0,-2 0-3 0,-2 6-2 16,-3-3-2-16,2 4-3 0,-2 0-3 0,-3 1-3 0,5 6-7 0,-5 2-2 15,-2 2-3-15,3 5-4 0,-1 0-1 0,-2 9-1 0,0 3-1 16,0 0 3-16,0 3 0 0,-2 9 2 0,-1 0 1 0,3 2 0 16,-2 3 1-16,2 4 3 0,-3-1 6 0,-1 5 2 0,4 2 4 0,0-4 1 15,0 0 2-15,0 0 1 0,0-3-1 0,0 7 0 0,4-9-1 16,-1 2 0-16,-1-2 1 0,6-3 2 0,-3-2 1 0,0 0 4 0,4-3 3 15,-2 2 3-15,0-3 2 0,1-5 2 0,4 1 1 0,-2-2 1 16,4-3 2-16,-2-3-1 0,2-2 0 0,-1 1-1 0,1-5-1 16,-1-3-1-16,4 1-2 0,-1-5-3 0,-3-1-3 0,1-3-2 0,0 3-4 15,-1-5-2-15,3-1-2 0,-6 2-1 0,0-2 0 0,2 1-2 16,-2 0 0-16,-1 1-3 0,-1 1-2 0,-2 4-6 0,2 1-4 0,-3 2-3 16,2 6-3-16,-2 0-1 0,-3 4 0 0,1 3 0 0,1 3-1 15,-3 4 2-15,4 0-2 0,-1 6 1 0,-1 3 0 0,-1 3 1 0,3 2 3 16,2 2 5-16,-5-1 4 0,1 0 3 0,0 2 2 0,3 0 2 15,-5-3-1-15,6 1 0 0,-2-1 3 0,0-5-1 0,0 3 3 16,2-6 3-16,-2 2 3 0,-3-3 5 0,5-3 5 0,-2-1 2 16,4-2 3-16,-3-3 1 0,1-1 0 0,2-2 2 0,1-5-1 0,0 1 2 15,2-4-2-15,-2-2-1 0,7-2-1 0,-3-4 0 0,0 3-2 16,-1-6-4-16,1 1-5 0,0-2-3 0,-1-2-3 0,-1-2 1 0,-2 3-2 16,2-2 0-16,-1 3-2 0,1 3-4 0,-7-1-4 0,3 5-4 15,-3-3-4-15,0 5-3 0,1 6-3 0,0-2 0 0,-4 6-1 0,3 1 0 16,2 1 1-16,-2 6-1 0,0-2 0 0,0 6 2 0,4 1-1 15,-4 1 5-15,4 2 7 0,-4 0 3 0,3 2 2 0,1-2 2 16,-1-1 5-16,1 5 2 0,1-4 1 0,2-2 2 0,-2 0 2 0,2 0 2 16,-2-4 2-16,2 2 4 0,2-5 2 0,0 2 1 0,-1-4 1 15,3 1 0-15,-3-5 1 0,8 0-3 0,-3 0-4 0,1-5-4 0,2 1-4 16,1-1-8-16,-2-2-7 0,1-3-10 0,1-1-9 0,-2-3-15 16,1 2-18-16,-6-2-21 0,6-1-24 0,-6 2-34 0,2-1-39 0,0 2-42 15,-7 1-42-15,4 0-54 0,0 2-60 0,-1 1-27 0,-4 1-11 16</inkml:trace>
  <inkml:trace contextRef="#ctx0" brushRef="#br0" timeOffset="21803.9301">45307 13170 177 0,'-5'-21'325'0,"-3"4"-79"0,3 2-51 0,-2 5-35 0,5 4-16 0,-3-1-5 15,2 7 0-15,-1 7 5 0,2 2-11 0,-1 5-21 0,0 6-19 16,3 1-21-16,-5 4-9 0,5 10-5 0,0 0 2 0,0 3 2 0,0 1 1 15,0 6 0-15,5-2-3 0,-5 4-3 0,3-1-8 0,0-3-8 0,-3 5-5 16,2-3-5-16,5-3-4 0,-5 0-3 0,1-5-4 0,-1 0-2 16,-2-1-2-16,3-7-2 0,1-2 0 0,-4-3-1 0,1 0 0 15,3-4-2-15,-4-7 1 0,1 2 5 0,-1-2 2 0,4-4 3 0,-1-1 1 16,-3-3 1-16,2-4 0 0,-2-1-2 0,5 0 1 0,-1-5-2 16,1-4-2-16,1 0-1 0,0-6-4 0,2-4-4 0,-1-5-8 15,1 0-8-15,4-3-7 0,2-3-9 0,-4 0-6 0,7-2-8 0,0 0-5 16,-1 2-8-16,4 4-5 0,-4-2-5 0,9 4-3 0,-3 3-3 15,0 4-1-15,-1 5 1 0,1 2 2 0,4 2 2 0,-2 6 4 0,-2 4 3 16,-2 6 6-16,1 2 4 0,-1 2 5 0,-6 3 6 0,-1 1 6 16,-2 3 5-16,1 1 7 0,-2 1 3 0,-5 2 4 0,-2-1 5 0,-3 0 4 15,-3 1 5-15,-2-2 3 0,0 3 1 0,-6-1 0 0,-4-2-1 16,1-1-7-16,-1 0-10 0,-2-4-16 0,-2 3-20 0,-3-2-30 16,3-3-37-16,-3-2-42 0,0 2-47 0,3-3-64 0,-1-3-72 0,4 0-36 15,1-3-19-15</inkml:trace>
  <inkml:trace contextRef="#ctx0" brushRef="#br0" timeOffset="22120.8425">45991 13815 112 0,'7'9'242'0,"-2"3"-41"15,4-4-34-15,-1 0-15 0,-1 0-4 0,5-2 0 0,-2 0-2 16,4-1-12-16,3-3-18 0,0 1-13 0,2-3-11 0,0-3-7 0,3 1-7 15,-4-3-7-15,5-3-9 0,-3 1-10 0,-1-2-9 0,-2-3-7 16,-2-1-7-16,6-1-3 0,-8 1-3 0,1-3-2 0,-4-1-4 0,2-3-4 16,-5 1-2-16,0-5-3 0,-6 1-3 0,5 2-4 0,-6 1-2 15,0 1-3-15,-6-1-1 0,5 0-3 0,-6 4-2 0,2 3-3 16,-4 1-1-16,-4 4-1 0,-1 5 3 0,0 3-1 0,-4 6 2 0,-1 3 2 16,-2 5 2-16,-2 5 3 0,0 4 2 0,-2 3 3 0,3 3 3 15,1 5 3-15,-1 5 1 0,2-3 2 0,4 0 3 0,3 4 2 0,4-2 1 16,0-1 2-16,6-1 2 0,3-3 1 0,7 0 0 0,0-6-9 15,6 1-10-15,8-5-20 0,3-5-24 0,3-1-43 0,7-5-50 16,4-4-79-16,4 0-93 0,4-6-48 0,4-2-29 0,3-5-14 0,3-3-9 16</inkml:trace>
  <inkml:trace contextRef="#ctx0" brushRef="#br0" timeOffset="22441.4545">48657 13033 234 0,'-5'-25'414'0,"1"0"-60"0,1 4-98 0,-2 2-50 0,3 3-27 0,2 3-16 16,-3 1-12-16,-1 4-11 0,4 3-12 0,-5 5-17 0,3 0-21 0,-5 5-19 16,6 6-18-16,-3 2-13 0,3 4-9 0,-6 10-5 0,5-1-4 15,-1 7 1-15,-1 4 3 0,4 3 4 0,-1 1 6 0,-3 5 3 0,4 2 3 16,0 2 0-16,0 0-3 0,0 4-8 0,0-3-10 0,0 1-18 16,0-1-19-16,0 4-25 0,0-4-29 0,0-2-37 0,0 0-39 0,4-2-54 15,-3-3-61-15,3 3-68 0,-1-5-69 0,2 0-36 0,0-7-20 0,0-1-4 16</inkml:trace>
  <inkml:trace contextRef="#ctx0" brushRef="#br0" timeOffset="22776.4217">49612 13828 133 0,'5'-19'443'0,"-3"2"11"0,1 3 11 0,0-1-61 0,-1 0-97 15,1 4-62-15,-3-2-44 0,2 2-24 0,-2 2-15 0,0 1-11 16,0 4-11-16,0-4-16 0,0 1-22 0,0 6-18 0,0 1-19 0,0 0-14 15,0 1-12-15,0 6-10 0,-2 1-10 0,2 0-7 0,-5 5-10 0,2 6-7 16,-2 2-1-16,0 1-3 0,-2 3-2 0,-2 3-2 0,3 4-5 16,-3-1-9-16,-3 2-12 0,2-2-18 0,-2 7-18 0,5-4-26 0,-7 2-29 15,6-3-42-15,-6 2-48 0,6-3-66 0,-1 0-74 0,4 1-61 16,-2-4-51-16,2 1-21 0,3-2-5 0</inkml:trace>
  <inkml:trace contextRef="#ctx0" brushRef="#br0" timeOffset="23220.7339">50130 13183 290 0,'0'-31'409'0,"0"1"-26"0,4-2-42 15,-3 4-88-15,6 4-111 0,-5-1-55 0,6 3-26 0,-3 2-13 0,7 3-4 16,-3 1-5-16,-1 5-8 0,3-2-8 0,-1 5-13 0,3 4-6 0,-1-1-3 15,2 5-2-15,0 0 0 0,-1 5 0 0,1 2 1 0,-2 2 1 16,2 2 0-16,-4 3 1 0,-2 1 1 0,1 4 0 0,-7 0 3 0,4 1 0 16,-6 0 1-16,-3-2 0 0,-2 6-3 0,0-1-1 0,-4-2-2 0,-4 1-3 15,-1-1-5-15,-3 3-3 0,0-4-3 0,-2 2 0 0,0-2-2 16,-1 0-1-16,1-2-2 0,0-1-1 0,1 2-2 0,2-3-3 0,1-3 0 16,1 0-1-16,2-1-1 0,2-4 2 0,5 1 3 0,-4-4 2 15,6 3 3-15,1-4 1 0,2 0 2 0,0-4 2 0,5 4 2 0,-3-4 1 16,7 0 3-16,3 0 3 0,1-4 4 0,1 4 2 0,1 0 0 0,6-4 2 15,1 4-2-15,0-1 0 0,-2 1-2 0,3 0-1 0,-1 0 0 16,3 1-2-16,-2 3 0 0,-1-4-1 0,0 7-2 0,-3-1 1 16,3 2 1-16,-3 3-1 0,-2 1 2 0,-2 0 0 0,-1 3 1 0,-1 0 0 15,3 2 1-15,-10-1 2 0,6 5 1 0,-6-2 2 0,-1 2 3 0,0-1 2 16,-2 2 4-16,-3-2 1 0,0-2 5 0,-3 4 0 0,-2-1 4 16,-4 0 1-16,2-2 1 0,-6 1 1 0,-3-4 0 0,-2 3-1 0,-1-2-1 15,0 0-4-15,-7-2-4 0,3 0-6 0,-6 0-11 0,5-3-16 16,-4-2-19-16,1 2-29 0,0-1-33 0,5-3-48 0,-4-3-54 0,2 3-70 15,4-1-76-15,4-6-39 0,3 3-19 0</inkml:trace>
  <inkml:trace contextRef="#ctx0" brushRef="#br0" timeOffset="23460.3541">51256 13696 344 0,'0'-16'441'0,"0"5"4"0,0-2 2 16,0 1-92-16,0 4-139 0,0-2-72 0,0 6-39 0,-4-1-18 0,3 0-10 15,1 5-9-15,0 0-10 0,0 5-13 0,-7 0-14 0,5 4-13 16,-1 4-9-16,1 3-4 0,-5 1 1 0,2 6-2 0,0 5 2 0,-4-1 1 16,4 6 3-16,-3-1 1 0,-1 4 2 0,1-1-2 0,-1-1-3 15,2 5-9-15,-1-3-10 0,-4 0-14 0,7-4-22 0,0 8-25 0,-4-7-31 16,4-2-47-16,5 4-52 0,0-7-77 0,0 2-87 0,0-4-46 15,2-1-24-15,4-2-11 0</inkml:trace>
  <inkml:trace contextRef="#ctx0" brushRef="#br0" timeOffset="23647.5244">51783 13170 379 0,'-2'-16'390'0,"2"1"-1"16,0-2-75-16,0 2-114 0,2 2-75 0,6 0-58 0,1-1-31 0,3 5-16 16,1-3-13-16,3 2-11 0,6-1-18 0,0 4-24 0,3 0-26 15,3-1-28-15,-1 4-33 0,0-1-36 0,4 2-39 0,-2 0-41 0,5 3-48 16,-7 0-51-16</inkml:trace>
  <inkml:trace contextRef="#ctx0" brushRef="#br0" timeOffset="23954.5858">51673 13276 70 0,'-3'12'149'0,"3"1"-55"0,3-1-23 0,3 0-9 0,-1 0 1 15,7 4 6-15,-2-2 3 0,2 1 0 0,1-1 0 0,3 2-1 16,4-3-2-16,2 6 0 0,1-2-4 0,-3 0-2 0,6 0-5 0,-3 0-8 15,3 4-6-15,-2-5-6 0,2 4-4 0,-1 0-5 0,-4-1-2 0,1-1-2 16,0 3-2-16,-2-3-1 0,-1 1 0 0,-5 1-3 0,-1 0-1 16,-2-3-1-16,1 2 2 0,-2-4 3 0,-5 2 5 0,2-1 6 0,-6-1 6 15,3-2 8-15,-4 0 5 0,-4-1 6 0,3 1 1 0,-6-1 4 16,-3-2 1-16,-1 1 2 0,-2-2 0 0,-3 0 0 0,-2 2 0 0,-4-3-5 16,-1 0-10-16,0 0-13 0,-5 0-23 0,3-1-29 0,1-2-32 0,-7 3-36 15,5-3-52-15,-1 2-59 0,3 0-73 0,2-4-79 0,3 2-42 16,-1 0-24-16,5-3-13 0</inkml:trace>
  <inkml:trace contextRef="#ctx0" brushRef="#br0" timeOffset="24721.7798">52593 13473 32 0,'-4'-9'353'0,"1"-2"-65"0,3 3-100 0,-2 1-54 0,-1 2-34 0,-1 5-14 16,4-3-5-16,-1 3-4 0,-5 3-1 0,3 2-12 0,0 2-16 0,1 1-12 16,-1 3-12-16,1 2-3 0,2-2 3 0,0 4 3 0,0 0 4 15,0 0 3-15,5 1 2 0,-3 3 1 0,6-3 0 0,-3 2 3 0,7 2 4 16,-2-3 1-16,2-2 2 0,2 0 2 0,3 0 3 0,2 0 2 0,-4-2 1 15,6-1 3-15,1-4-1 0,0 1 0 0,-2-5-1 0,3 4-2 0,-1-6-2 16,3 3-2-16,-2-5-4 0,-1 0-4 0,-2-2-5 0,2-1-5 0,1-2-3 16,-1-2-4-16,-4 1-1 0,-1-3-4 0,1 0-3 0,-1-5-1 15,-4 2-1-15,1-4-3 0,-7 3-2 0,0-7-2 0,-2 2-2 0,-2-6-2 16,-1 2-3-16,-4-4-3 0,-1 3-4 0,-2-5-5 0,-4 2-5 16,-3-2-2-16,2 0-2 0,-4 1-4 0,-3 3-4 0,2-4-3 0,-6 7-4 0,3 1-1 15,-5 2-1-15,1 3 1 0,0 5 0 0,-2 3 1 0,2 2 1 0,-4 5 4 16,3 5 2-16,-3-1 2 0,2 6 2 0,-1 3 4 0,6 3 3 15,0-1 5-15,5 5 4 0,-3 4 3 0,7-3 3 0,2 4 3 0,1 0 1 16,5 0 3-16,2 3 1 0,2-4 1 0,6 0 2 0,4-4 3 0,2 3 0 16,1-2 2-16,6-2-1 0,-3-1 2 0,8-2 0 0,-2-4 1 15,3-1 1-15,4-3 0 0,0-1-2 0,1-2-1 0,0 2 1 0,2-7-1 16,2 0 1-16,-3-7-1 0,2 2-3 0,-2 1-2 0,3-3-1 0,-1-3-3 16,0 0-1-16,-3-3-3 0,0-1-1 0,3-4-1 0,-6 2 0 0,-1-3-2 15,0-1-1-15,-1 2-2 0,-5-5-2 0,0 0-1 0,1-4-2 0,-3-1 0 16,1 2 0-16,-6-4-2 0,5 2 0 0,-4-4-2 0,-3 1-1 15,1 2 1-15,-2 0-3 0,-2-3 1 0,2 4 0 0,-3 4 0 0,-3 0 1 16,1 1-1-16,-5 7-2 0,1-3-1 0,-3 6 0 0,0 3-1 0,-3 2 2 16,1 1 1-16,-6 4 4 0,-1 1 0 0,-1 4 3 0,1 1 1 15,-4 4 1-15,-1 1 2 0,0 2 1 0,1-2 3 0,-3 5 5 0,3 1 2 0,3-1-1 16,1 0 3-16,4 2 2 0,-4 0-1 0,4 0-1 0,5-2 1 16,0 0 1-16,0-1 1 0,2 3-1 0,5-3-1 0,0 1 1 0,0-2 0 15,1-1 0-15,2-1 1 0,4 2 1 0,0-2-1 0,3-1-1 0,-4-2-1 16,4 1-2-16,-1 1 0 0,1 4-2 0,-4-8-2 0,1 4-3 0,3-4-1 15,-3 5-1-15,-4-2 0 0,2 1-3 0,-5 1 2 0,1-2-1 16,4 3 3-16,-7-1 1 0,4 2 7 0,-4-1 3 0,-2 3 4 0,-1 1 5 16,1-1 4-16,-3 3 8 0,0-1 3 0,-3 3 6 0,3-1 3 0,-2 0 3 15,-5 0 1-15,6 2 1 0,-3-2 0 0,-1-1-2 0,2 1-2 16,1 1-4-16,-3-3-2 0,5-1-2 0,-3 2-4 0,-1-1-3 0,4 0-2 16,4-2-2-16,-1-2 0 0,2 1-3 0,4-1-3 0,-3-2-6 0,10 0-9 15,-3-1-8-15,3-4-13 0,4 4-15 0,1-3-17 0,4 1-16 0,-1-5-21 16,2 3-23-16,-2-4-31 0,-2 0-31 0,7 0-37 0,-9 0-38 0,1-5-54 15,1 2-59-15,-7-1-37 0,-1-3-24 0,0 1-6 0</inkml:trace>
  <inkml:trace contextRef="#ctx0" brushRef="#br0" timeOffset="25004.6607">54458 12988 1 0,'4'-13'422'0,"-1"-4"-16"0,2 2-32 0,-3 2-64 0,-2 5-83 15,3-5-44-15,1 6-22 0,-4-3-13 0,1 2-10 0,-1 4-14 16,0-1-17-16,0 0-22 0,0 5-20 0,0 0-16 0,0 2-16 16,0 3-9-16,0 2-8 0,0 6-7 0,0-1-7 0,0 6-1 15,0 5 0-15,0-2 3 0,0 7 2 0,0 3 6 0,-1 1 5 0,1 4 4 16,-4 3 5-16,1-2 0 0,3 2 0 0,-2 3-4 0,-3 1-5 15,2 1-8-15,-1-2-12 0,-1-1-19 0,0 6-22 0,0-7-31 16,0 2-36-16,1 5-57 0,1-9-66 0,1 3-77 0,-5-1-82 16,6 0-42-16,-3-8-20 0,3 0-10 0</inkml:trace>
  <inkml:trace contextRef="#ctx0" brushRef="#br0" timeOffset="25186.9743">54861 13162 315 0,'8'-18'344'16,"1"1"-31"-16,-2 2-77 0,5 1-97 0,-4 2-50 0,6-1-27 15,-1 2-14-15,1 2-6 0,0 2-9 0,3-1-13 0,-2 0-17 16,5 3-18-16,-1 1-24 0,-2-1-23 0,2 2-29 0,3 3-30 16,-6-2-32-16,4 2-33 0,-1 0-55 0,0 2-67 0,-2-2-36 0</inkml:trace>
  <inkml:trace contextRef="#ctx0" brushRef="#br0" timeOffset="25454.7798">54728 13149 155 0,'-7'13'161'0,"0"2"-18"15,2-2-5-15,0 2 3 0,5-2-1 0,3 2-3 0,2 0-6 0,-3 0-8 16,7 2-10-16,3-3-6 0,-2 5-8 0,3-3-9 0,4 3-9 15,1 0-11-15,0 1-6 0,-1-3-6 0,2 3-4 0,3 0-4 16,0 1-5-16,-3 0-3 0,3 1-5 0,1-2-2 0,-8-3-4 16,5 3-3-16,-1-1-1 0,-2-1 0 0,-3-1-1 0,-1 0 0 0,-2-2 0 15,1-1-1-15,-6-2 0 0,1 3 0 0,-5-3 0 0,1 3 1 16,-6-2-3-16,1-4-1 0,-5 3-6 0,-6-2-5 0,3 2-10 16,-4 2-12-16,-5-2-20 0,-3 2-20 0,-5-1-33 0,1 2-34 0,-5-2-49 15,2 0-60-15,-5 1-70 0,-2 2-78 0,-1-3-39 0,-4 3-21 16</inkml:trace>
  <inkml:trace contextRef="#ctx0" brushRef="#br0" timeOffset="30357.2021">55354 13018 123 0,'1'-24'296'0,"3"1"-94"16,-3 2-43-16,3-2-14 0,-1 2-3 0,-1 2 2 0,-2 2 0 15,0 1 1-15,-2-3-10 0,-1 6-14 0,-1 3-16 0,-1 1-12 16,-3 0-11-16,-2 5-7 0,-4 4-6 0,-3 3-8 0,-5 3-6 0,-2 6-4 16,-4 3-1-16,-2 1-2 0,-6 9 0 0,-3 5 0 0,1 0 3 15,-6 6 5-15,3 4 2 0,-7 3 3 0,2 4 0 0,2 1 0 16,-2 1-2-16,1 7-1 0,-2-1-6 0,-3 5-3 0,8 0-6 0,-3 0-5 16,-2 0-3-16,9 0-4 0,-3-5-3 0,5-3-2 0,0 0-3 15,2-8-4-15,2 4-3 0,5-9-4 0,-1-2-6 0,1 2-11 0,5-8-14 16,0-4-17-16,3-4-23 0,-1 4-24 0,4-7-27 0,-1-1-27 0,3-2-33 15,1-5-35-15,1 1-45 0,5-3-49 0,-1-4-60 0,1 2-65 0,2-4-28 16,5-4-12-16</inkml:trace>
  <inkml:trace contextRef="#ctx0" brushRef="#br0" timeOffset="30707.7457">54516 12741 326 0,'4'-18'410'0,"-1"2"-78"16,-1 0-119-16,1 4-61 0,-3 4-30 0,2 2-14 0,-2 0-4 15,3 6-3-15,1 3-2 0,1 6-11 0,-3 2-17 0,4 3-8 16,-1 9-4-16,4 4 3 0,0 5 6 0,1 4 5 0,3 5 7 16,4 6 5-16,-1 1 4 0,4 2 0 0,2 4-2 0,-1 2-4 15,8-1-3-15,-5 6-5 0,3-2-5 0,4-2-7 0,-1 2-9 0,3-3-7 16,-2-3-6-16,1-2-6 0,2 2-6 0,-5-3-4 0,5-6-5 15,-5 1-2-15,5-6 0 0,-6 1-2 0,2-6-1 0,-1-1 0 16,-2-7 0-16,2 1 0 0,-5 0 0 0,2-8 1 0,-2-2-1 16,1-1 2-16,-2-3 0 0,-3-2 0 0,2-3-1 0,0-3 0 15,1 2-2-15,-5-6 0 0,3 2-2 0,-6 1-1 0,6-4-1 0,-8 0 1 16,1-4-1-16,-1 4-1 0,-2-3-1 0,1 2-2 0,-4 1-1 16,-1-4-4-16,2 1-7 0,-4 3-13 0,1 0-17 0,-4 0-23 15,2-4-27-15,-1 3-31 0,-3-2-34 0,0 3-46 0,2-4-52 0,-2-1-83 16,0 2-98-16,-2-1-48 0,-1 0-25 0,-3-1-8 0,0 0-1 15</inkml:trace>
  <inkml:trace contextRef="#ctx0" brushRef="#br0" timeOffset="33305.6707">50623 12854 18 0,'-12'6'97'0,"-2"4"11"0,-1 4 13 16,-5 4 0-16,1 3-4 0,-5 7 0 0,-3 4 1 0,-4 8 5 15,-3-1 4-15,5 9 4 0,-7 2 1 0,0 0-1 0,-3 5-5 0,3 1-11 16,-1 2-14-16,3 0-14 0,-2-2-13 0,3 0-10 0,1 3-7 16,-2-3-6-16,5-1-6 0,0-4-5 0,2-1-4 0,3-4-3 0,-2-1-4 15,2-4-7-15,-1 0-10 0,6-3-13 0,0-1-13 0,-1-6-18 16,1-1-21-16,2-3-26 0,2-3-27 0,1-1-30 0,0-3-31 0,6-3-27 16,-4-3-22-16,3-1-29 0,2-1-34 0,1-4-41 0,4-4-45 0</inkml:trace>
  <inkml:trace contextRef="#ctx0" brushRef="#br0" timeOffset="33542.5967">49902 12847 261 0,'3'-13'245'0,"0"-2"-61"0,-3 3-51 0,2 4-26 0,-2 3-15 16,5 1-7-16,-1 4-4 0,1 3-8 0,2 3-13 0,-1 2-13 0,8 7-17 15,-2 2-6-15,2 6-2 0,3 4 3 0,5 6 6 0,-2 2 10 0,9 4 7 16,-1 3 7-16,1 6 6 0,6 3 3 0,1 1 0 0,3 5 2 16,6-2 0-16,-1 9-2 0,-3-5-4 0,5 2-6 0,-2-1-5 0,2 3-6 15,2-6-6-15,-3 3-9 0,-3-2-12 0,6-5-17 0,-11 2-19 0,6-6-27 16,-2-1-29-16,-5-5-41 0,0 1-46 0,-1-3-55 0,-6-6-60 16,-1 0-52-16,1-6-47 0,-5-1-23 0</inkml:trace>
  <inkml:trace contextRef="#ctx0" brushRef="#br0" timeOffset="33943.1279">49752 12854 6 0,'-6'-20'226'0,"0"4"-39"16,-3 1-18-16,2 5-12 0,-1 0-5 0,-4 5-5 0,2 0-8 15,-4 5-13-15,-5 5-18 0,-3 3-16 0,0 5-14 0,-5 2-12 0,-8 10-6 16,0 3-4-16,-3 7 2 0,-3 1-1 0,-3 8 0 0,-4-1 1 0,-1 6-1 16,-1 4-1-16,-1 3-2 0,2 2-1 0,-8-1-1 0,6 2-5 15,-2 1-5-15,0 1-7 0,4-3-5 0,-2 2-6 0,1-5-6 0,1 2-7 16,-1-2-5-16,3-3-11 0,-3-3-11 0,-1-2-12 0,2-3-12 0,-1 1-12 16,1-5-11-16,4-4-15 0,-2 0-18 0,4-2-25 0,0-5-25 15,8-1-26-15,6-4-27 0,3-3-25 0,2-2-25 0,7-4-43 16,5-1-55-16</inkml:trace>
  <inkml:trace contextRef="#ctx0" brushRef="#br0" timeOffset="34203.8953">48420 12935 64 0,'-9'-12'226'16,"2"3"-51"-16,-1 1-42 0,3 4-19 0,-2-1-9 0,2 2 0 0,1 3 3 16,-1 3-3-16,5 5-7 0,-2-1-12 0,2 4-14 0,2 4-11 0,2 4-7 15,1 6-3-15,0-1 0 0,7 3 4 0,-2 6 5 0,7 2 2 16,2 1 0-16,3 1 0 0,5 2-3 0,1 6-1 0,7-2-3 0,5 4-2 16,4-3-4-16,-1 2-7 0,6 4-12 0,4-2-16 0,1 4-22 15,4-1-26-15,4-5-28 0,-2 7-37 0,1-2-40 0,2 0-42 0,0 0-42 16,-3-3-63-16,3 1-75 0,0-1-37 0,2 0-22 0</inkml:trace>
  <inkml:trace contextRef="#ctx0" brushRef="#br0" timeOffset="35356.4384">51904 12133 2 0,'-29'-16'43'0,"1"7"-3"0,-1-2-3 16,2 6-1-16,-2 2 0 0,0-2-2 0,2 5-3 0,0 1 0 15,-4 6 1-15,2-2 3 0,-2 6 2 0,-1 1 3 0,1 6 0 0,-3 2 5 16,0 3 6-16,-2 4 2 0,0 1 1 0,0 10 0 0,1-1-1 0,1 4-2 15,-2 6-1-15,3 2-2 0,1 9 3 0,-2 2-2 0,10 1 1 16,-3 7-1-16,1 3 1 0,7 1-2 0,1 2 0 0,4 2-2 0,-1 2-1 16,9 0-3-16,1 3 1 0,5-5-1 0,4 2 1 0,3-5-4 15,1 0-4-15,6-2-4 0,6-3-1 0,-1-4-2 0,3-3-1 0,2-2 0 16,10-8 1-16,-5-3 2 0,7-2 3 0,0-3-1 0,3-4-1 0,0-5-1 16,4-2 1-16,-2-6 0 0,3-1 1 0,0 2-1 0,1-11 2 15,1 3-3-15,-2-6-2 0,4-1-2 0,-6-4-1 0,6-4-4 0,-3-4-2 16,1 0 2-16,-2-1 1 0,0-6 3 0,-1-1 0 0,0-5 0 15,-1-1 1-15,-3-3 1 0,-1-7 0 0,-2 3 3 0,0-6 1 0,-2-3 1 16,-4-4-2-16,3-5 0 0,-9 3 1 0,3-9-4 0,-5-2-5 0,-1-2-5 16,-6-2-3-16,2-5-4 0,-7-3-4 0,2 2-3 0,-3-3-7 0,-8-3-4 15,3 2-6-15,-4-2-2 0,-4 0 1 0,3-3 1 0,-4 3-1 0,-4 0 1 16,-3-1 1-16,-2 2 2 0,-1 0 2 0,-2 2 0 0,-5 1 2 0,-4 2 2 16,6 2 1-16,-9 2 4 0,2 3 5 0,-2 1-1 0,-6 1-2 15,0 6 0-15,-1 4-2 0,-2-1-4 0,-3 8-4 0,-1-2-5 0,-4 6-9 16,-2 6-7-16,-2 3-10 0,1 3-13 0,-2 5-13 0,-7 5-16 15,0 5-16-15,-2 8-20 0,-1 2-22 0,-2 4-28 0,0 2-28 0,0 11-23 16,-4 2-21-16,1 6-51 0,2 2-61 0,8 6-29 0</inkml:trace>
  <inkml:trace contextRef="#ctx0" brushRef="#br0" timeOffset="36871.6593">5263 9865 267 0,'-14'-20'415'0,"2"0"14"0,2 0-63 0,-4 3-101 16,6 1-52-16,-6 2-30 0,6 2-16 0,-1 0-14 0,0 1-12 15,4 6-9-15,0 1-17 0,0 0-20 0,0 4-15 0,2 4-14 0,-1 4-12 16,-1-1-11-16,5 7-4 0,-2 6-6 0,-1 5-1 0,3 1-1 16,0 6 2-16,3 4 3 0,-1 3 5 0,3 1 2 0,4 1 5 0,-1 2 0 15,1-2 2-15,4-1 0 0,1 0 3 0,3-4 3 0,2-1 3 16,3-2 4-16,5-3 3 0,1-4 3 0,7 0 2 0,6-9 0 0,9 0-3 16,8-6 0-16,8-5 1 0,11-3 8 0,12-8 1 0,10-5-1 0,13-5-4 15,14-9-5-15,12-7-4 0,11-6-4 0,8-3-4 0,1-7-3 16,8-4-4-16,1-2-4 0,-2-3 2 0,-3 0 5 0,0 1-1 0,-10 2-4 15,-7 2-1-15,-7 1 3 0,-8 4-1 0,-4 1 0 0,-8 3 1 0,-8 2-3 16,-2 6 1-16,-13 0 1 0,-4 2 10 0,-11 1 9 0,-8 6 6 16,-9 1 5-16,-10 2 2 0,-4 4 2 0,-11 2 0 0,-3-3-1 15,-4 6-1-15,-5 1 0 0,-3 0 0 0,-5 0-1 0,-3 5-4 0,0-3-2 16,-5 3-8-16,4-1-7 0,-5 4-10 0,-4 0-9 0,0-3-5 16,2 2-5-16,-6 2-3 0,5 2-4 0,-6-3-3 0,3 4 0 15,-3 0-3-15,0 0-3 0,0 0-4 0,0 0-4 0,0 0-9 16,0 0-7-16,0 0-15 0,-3 0-17 0,-3 0-27 0,5 0-36 0,-6 4-39 15,2-3-44-15,0 2-54 0,-7 5-59 0,-2 0-124 0,-5 1-158 0,1 1-85 16,-8 5-49-16,-1 2-21 0,-6 1-7 0,-6-2 4 0,3 3 12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9-01T04:07:10.4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45654 9969 183 0,'3'-12'213'0,"-3"4"-14"0,0-4-6 0,0 4 1 0,0-2 3 15,0 2-1-15,0-1-1 0,0 1-12 0,0 0-13 0,0 1-16 16,0 2-17-16,0-3-16 0,0 4-13 0,0 0-10 0,0 0-8 0,0 3-8 15,0-6-5-15,-3 7-7 0,3 0-2 0,0 0-4 0,0 0-2 16,0 0-1-16,0 0-2 0,0 0 0 0,0 0-4 0,-4 0-3 0,-1 0-3 16,3 0-4-16,-1 0-3 0,0 0-5 0,1 4-6 0,2-1-6 15,-4-3-8-15,3 0-6 0,1 1-5 0,-4 3-4 0,1 0-3 16,1 4-2-16,2 0-3 0,0 0 0 0,0 8 0 0,0 1 0 0,0 5 3 16,0-1 2-16,0 7 3 0,2 2 2 0,1 2 6 0,1 1 3 15,-4 2 0-15,1-1 1 0,3 0-1 0,-4 3 0 0,2-2-1 16,-2 0 2-16,0-2-1 0,0 4-1 0,0-1 0 0,0-5-3 0,0 2-1 15,-2-1-3-15,2 1-1 0,-4-3-2 0,3-3 1 0,1 2-1 16,-4-1 2-16,-1-4-2 0,5 0 0 0,-3 3-1 0,-1-6-3 0,3-1-3 16,-3-1-6-16,4-1-7 0,-1-3-7 0,1 0-11 0,0-3-12 15,0 0-12-15,0-3-17 0,0-2-15 0,0 2-16 0,0-4-19 0,0-1-21 16,1 2-27-16,-1-6-32 0,0 0-42 0,0 0-48 0,0 0-71 16,5 0-79-16,2-6-36 0,2 2-10 0</inkml:trace>
  <inkml:trace contextRef="#ctx0" brushRef="#br0" timeOffset="235.3487">46268 10196 301 0,'0'-11'442'0,"0"-1"-66"0,1 3-105 0,-1-1-57 0,5-1-36 0,2 2-22 16,-2 0-14-16,4 2-15 0,-1-5-16 0,3 3-19 0,2-2-21 16,4-2-17-16,2 5-13 0,0-2-13 0,3 0-10 0,5 0-7 15,2 0-4-15,0 0-6 0,5 0-7 0,-5 3-7 0,7-2-11 0,-2 1-14 16,2-3-17-16,0 6-20 0,-4-3-23 0,-1 5-31 0,-2-5-31 0,0 3-31 16,-5 1-27-16,-5 3-21 0,1-2-19 0,-6 3-19 0,-4 0-19 15,-5 3-34-15</inkml:trace>
  <inkml:trace contextRef="#ctx0" brushRef="#br0" timeOffset="563.4475">46303 10072 90 0,'-6'0'178'0,"0"0"-17"16,5 1-12-16,-6-1-10 0,5 4-9 0,-5-4-11 0,7 1-17 0,-1 2-18 15,-3 2-14-15,3 2-9 0,-3-3-5 0,1 4-3 0,1 0-1 16,-3 0 1-16,1 0-4 0,1 4-2 0,1 1-4 0,-3-1 0 0,5 3-2 15,-3 0-3-15,-1-1 0 0,4 0-1 0,0-2 0 0,0 1 1 16,0-2-1-16,0 2 1 0,7-4 0 0,-2 1-1 0,-3 1 0 16,7-6 1-16,-1 4-2 0,2-1 0 0,7 0 0 0,-3 0 2 0,7-1-1 15,-3 1-1-15,6-3-2 0,2 3-4 0,1-1-4 0,4 1-4 16,-4-1-2-16,5 3-4 0,-4-3-3 0,2 1-3 0,1-1-4 0,-4 2-4 16,-3 0-3-16,-2-2-4 0,1 1 0 0,-6 0-1 0,0-1-1 15,-7 2 0-15,0-4 3 0,-3 2 2 0,-2-2 3 0,-2 3 3 16,-3-3 4-16,0 2 5 0,-6 1 2 0,-3 2 3 0,2-6 3 0,-6 4 0 15,-8 0-1-15,-1-3-1 0,0 3-4 0,-5-3-7 0,-1 3-14 16,-2-2-15-16,-5 2-23 0,0-3-26 0,-5-1-37 0,5 0-41 0,-5 3-48 16,8-2-50-16,-4-1-73 0,6 1-83 0,1-1-42 0,1 1-20 15</inkml:trace>
  <inkml:trace contextRef="#ctx0" brushRef="#br0" timeOffset="1264.1794">47154 9702 168 0,'-5'-30'212'0,"3"0"-43"15,-4-1-24-15,-1 3-10 0,0-2-1 0,0 0-4 0,-5 1-4 16,2 2-6-16,-7-1-8 0,3 1-12 0,-3 2-12 0,2 1-11 15,-7-4-10-15,0 4-8 0,-1 3-5 0,-4-1-6 0,2 1-9 16,-3 1-5-16,-2 1-4 0,1-1-3 0,-7 3-3 0,2 0-5 0,-4 3-3 16,2-2-4-16,-5 4-3 0,-1 3-3 0,-1-2-2 0,-1 3-2 15,-4 0-1-15,2 4-2 0,0 3-2 0,-3-2 0 0,-4 3-1 0,3 3 3 16,-3-2 1-16,4 7 3 0,3 0 3 0,-4 0 3 0,1 7 2 16,1-3 6-16,-1 5 7 0,3 3 5 0,1 2 5 0,-1 0 6 0,4 2 6 15,-1 4 3-15,-1 4 0 0,3-1 2 0,-2 1 1 0,9 4-1 16,-9 1 0-16,8 1 0 0,-1 2-1 0,3 0 0 0,1 3-2 0,-2-1-2 15,1 3-1-15,3 1-1 0,1-1-1 0,-2 5 0 0,4-4 1 16,-1 2-1-16,-1-1 1 0,2 1 0 0,3-1 0 0,-1-2-1 0,3 2-3 16,-1-3 0-16,8 1-2 0,-5-2-1 0,1 1-2 0,3-5-4 15,5 3-2-15,0-3-5 0,3 1 0 0,3 0-3 0,-2-1 0 0,5 1-3 16,-1 0 0-16,6 0 1 0,-1 0 3 0,6 0 2 0,4-2 3 16,-1 3 2-16,6-1 3 0,1-2 2 0,5 1 6 0,0 0 1 0,8-1 4 15,3 0 4-15,2-3 0 0,2 2 3 0,2-1 1 0,1-4-1 16,7-1-3-16,-2 0-3 0,4-1-4 0,3-6-4 0,-1 3-4 15,0-3-1-15,9-2-2 0,-3 0 1 0,-2-6-3 0,9 3 0 0,-2-6-2 16,0 2 0-16,2-7-1 0,1 2 0 0,3-5 0 0,1 1 1 16,-2-4 0-16,0-2 1 0,4-2 0 0,-2-4-1 0,-2 0-3 0,0-3-3 15,2-2-3-15,-5-1-2 0,-2-1-3 0,0-6 0 0,2 3-3 16,-9-2-2-16,2-4-2 0,0 1 2 0,-5-6 2 0,-2 3 4 0,-2-1 2 16,-1-4 3-16,-2-1 5 0,-1-2 7 0,-4-2 6 0,-2 1 5 15,-3-2 5-15,-1-2 6 0,-2 1 5 0,-1-1 5 0,-3-2 6 0,-2 1 3 16,1-3 1-16,-4 0 0 0,-2 1 1 0,0-3-1 0,-5-1-1 15,-2 1-4-15,1-2-5 0,-9-3-6 0,4 2-4 0,-5-7-4 0,-3 4-6 16,-3-3-3-16,-3 0-6 0,-3-3-5 0,-5 2-3 0,0-2-5 16,-2 3-3-16,-4 0-4 0,-2 0-7 0,-7 4-1 0,2 2-1 15,-3 1-4-15,-7 4-5 0,-2-1-5 0,-1 2-5 0,-8 3-10 16,-1 3-9-16,-3 0-12 0,-7 2-12 0,-2 7-16 0,-6 0-18 0,0 0-24 16,-6 5-24-16,-2 3-29 0,2 2-30 0,-5 2-30 0,0 6-31 15,-2 2-36-15,6 5-40 0,-1 0-66 0,2 5-77 0,0 2-75 0,7 6-73 16,4-2-26-16,1 6-4 0,3-1 12 0</inkml:trace>
  <inkml:trace contextRef="#ctx0" brushRef="#br0" timeOffset="3664.9552">47724 10171 357 0,'-5'-5'401'0,"0"3"-68"0,0-1-95 16,1 1-51-16,1-1-32 0,1 1-14 0,2 2-7 0,0 0-7 16,0 0-8-16,0 0-14 0,0 0-16 0,0-3-15 0,2 3-12 0,5 0-8 15,-1 0-7-15,3 0-6 0,3 3-5 0,1-3-5 0,6 5-6 16,3-3-3-16,6 1-1 0,7 1-1 0,5 1 2 0,6 1 3 0,7-1 2 16,5-1 1-16,-2 1 0 0,14-1 2 0,1 0-1 0,3 0 0 15,2 0-2-15,10-3 0 0,-3-1-1 0,3 0-2 0,-1 0-4 0,0-1-3 16,0-3-4-16,1 4-3 0,-4-4-3 0,-2 0-4 0,-4 3-1 15,-1-2-4-15,-5-2-1 0,0 2 0 0,-5 2-3 0,-4-2 0 0,-1-2-1 16,-4 0 0-16,-1 0 1 0,-6 0 2 0,-3 3 1 0,2-3 1 0,-10 0 1 16,4-1 1-16,-7 2 1 0,-1-1 1 0,-4 0 2 0,-2 1 0 15,-5-1 1-15,-4-1 0 0,2 1 2 0,-6 2 0 0,0 2-1 0,-1-4 0 16,-7 2 3-16,1 0 1 0,1 3 3 0,-4-1-1 0,-2 1 1 0,1-4-1 16,-4 4 0-16,0 0 1 0,0 0 1 0,0 0 0 0,0 0-1 15,0 0 1-15,0 0-3 0,-7 0-2 0,5 0-2 0,-1 0-3 0,-1 0-1 16,-1 0-1-16,4 0-1 0,-6 0 0 0,5 0 0 0,-3-3 0 15,-2 3-1-15,0-1 0 0,1-3-1 0,-3 0 1 0,2 0-1 0,-1 1 1 16,-4-2-1-16,3 1 2 0,-1-2 0 0,0-1 0 0,-4 2 2 0,-1-3 0 16,1-2 0-16,0 3 0 0,1-4-1 0,3 2 0 0,-9 0 1 15,4 1 1-15,-1-3 0 0,3 2 1 0,-5-2-3 0,0 2 1 0,1 1 1 16,0-1-2-16,1-2 0 0,-4 5-1 0,4-5 1 0,-1 6 0 16,0-2-1-16,4 1 0 0,-3 1 1 0,3-2-1 0,1 3 1 0,2 0 0 15,-2 0 1-15,3 3 2 0,2-6-3 0,0 6 1 0,2 1 2 16,4-4-1-16,-6 2 1 0,7 2-2 0,0 0-1 0,0 0 1 0,0 0-3 15,0 0 0-15,0-1 0 0,7 1-1 0,-6 0-1 0,4 0 0 0,2 0 0 16,0 1 0-16,2-1-2 0,3 6 0 0,-2-5-2 0,3 7-1 16,1 0 1-16,7 3 0 0,-6 0-1 0,7 4 1 0,0-1-2 0,4 6 0 15,-6-3 0-15,6 3 1 0,-1 4 3 0,-1-3-1 0,-2 1 1 16,1 2-1-16,-1 0 2 0,-7 0-1 0,6 0 1 0,-6-1 0 0,-3 0 0 16,-2-1 2-16,-1-2 2 0,-4 0 1 0,2 1-1 0,-2-1-2 0,-5-2-1 15,-4 2 2-15,-1 0 0 0,0-4-1 0,-7 4 0 0,2 1-3 16,-4-4-8-16,-6 0-9 0,4 0-13 0,-9 0-15 0,3 2-18 0,-6-3-23 15,1 4-28-15,-4-3-38 0,4 1-45 0,0-1-74 0,-4-1-87 16,2 0-63-16,-2 0-52 0,4 0-23 0,0-1-7 0</inkml:trace>
  <inkml:trace contextRef="#ctx0" brushRef="#br0" timeOffset="4782.7532">46353 11628 99 0,'0'-2'146'0,"0"-1"6"0,-4 3 0 0,4 0-3 16,0 0-1-16,0 0-4 0,0 0-6 0,0 0-5 0,0 0-7 15,0 0-6-15,0 0-5 0,0 0-6 0,0 0-2 0,0 0-4 0,0 0-3 16,0 0-4-16,0 0-5 0,0 0-5 0,0 0-6 0,0 0-5 15,0 0-4-15,0 0-4 0,0 0-5 0,0 0-6 0,0 0-4 16,0 0-7-16,0 0-5 0,-3 0-8 0,3 0-6 0,-2 0-5 0,2 3-4 16,-3-1-3-16,1 0-3 0,2 1-2 0,-3 2 2 0,-1 0 2 15,4 0 2-15,-1 2 6 0,1 1 3 0,0-1 5 0,-4 3 3 0,3-1 4 16,1 3 6-16,-4 5 3 0,1-2 4 0,3-2 4 0,-2 8 1 16,2-4 2-16,-3 3 1 0,-1 0-2 0,4 1-1 0,-2 4-4 15,-1 0 0-15,3 0-2 0,-2 0 0 0,2 3-3 0,-3-2-3 0,0 3-1 16,1 0-3-16,-3 3-1 0,1-1-1 0,-1 1-1 0,2 1-2 15,-2-3-2-15,0 1-3 0,-2 2-2 0,5-1-1 0,-3 1-3 0,-2-2 1 16,2 1-2-16,-4-3 0 0,8-1-2 0,-6-1-4 0,2 0 0 16,0-2-3-16,0-1 0 0,-1 0-3 0,0-4-1 0,0 1-1 0,1-3 1 15,0-1 0-15,-2-1 0 0,6-3 0 0,-3 1-1 0,3-2 1 16,-6-3 2-16,7-1 0 0,-2-1 0 0,2-2-2 0,-3-3-4 0,1 1-5 16,2 0-4-16,0-3-10 0,0 0-9 0,0 0-13 0,0 0-18 15,0 0-23-15,0 0-25 0,5 0-29 0,-3-3-27 0,1 3-37 16,2-5-37-16,0 2-49 0,2-1-56 0,-5-1-75 0,6-3-84 0,1 0-39 15,0 0-15-15,1-4 2 0</inkml:trace>
  <inkml:trace contextRef="#ctx0" brushRef="#br0" timeOffset="5222.5412">46835 11562 204 0,'-1'-8'359'0,"-3"0"-71"0,4-2-46 0,-1 1-33 16,1 1-17-16,-7-1-10 0,5 3-6 0,-1 0-3 0,1 1-10 15,2-1-11-15,-3 1-19 0,-1 4-19 0,4-2-18 0,-2-1-15 0,-1 3-14 16,0 1-12-16,3 0-11 0,-2 0-9 0,-3 1-7 0,1 3-6 15,1 0-4-15,1 3-3 0,-3 2 1 0,-2 3 1 0,6 0 2 0,-5 5 4 16,0 2 1-16,1 5 3 0,-1 3 5 0,1 2 3 0,-2 3 2 16,6 3 2-16,-4 2 2 0,-4 2-1 0,2 1 0 0,2 0-2 15,4 2-2-15,-6 0-2 0,2 1-4 0,-1-3-3 0,1 3-2 0,0-2-4 16,-2-3-3-16,6-1-2 0,-6 0-3 0,2-3-1 0,0-1-3 16,0 0-4-16,-1-5 0 0,0 2-3 0,4-2 0 0,-2-6-2 0,1 1-1 15,-2-2 0-15,3-4 0 0,-1 3-1 0,-1-2-1 0,-1-2 1 16,5-4 1-16,-1 1 2 0,1 1-1 0,-4-5 1 0,1 2 0 0,3-2-1 15,-2-1 1-15,2 1 1 0,0-4 0 0,-3 3 0 0,3-3 1 16,-2-1 1-16,2 1-1 0,-3 1 1 0,3-1-2 0,-4-4-2 16,4 3-2-16,0 0-4 0,-2-4-5 0,2 3-8 0,-3-2-11 0,0-1-10 15,3 4-14-15,0-1-16 0,0-2-18 0,0 3-20 0,0-3-24 16,0 1-27-16,0-2-35 0,0 0-36 0,0 0-44 0,0 0-45 16,0 0-61-16,0 0-70 0,0 0-30 0,0 0-8 0</inkml:trace>
  <inkml:trace contextRef="#ctx0" brushRef="#br0" timeOffset="5752.3403">45833 12397 168 0,'-4'-4'229'0,"3"-4"-30"0,-3 3-16 0,1-3-10 0,3 4 0 16,-2 0 3-16,2-1-3 0,-3 1-5 0,3 1-12 0,0-1-10 0,0 1-17 16,0 2-17-16,0-3-13 0,0 4-12 0,0 0-12 0,0 0-9 0,0 0-12 15,0 0-12-15,0 0-10 0,0 0-11 0,0 0-6 0,3 4-7 16,-3 0-5-16,2 3-2 0,5 2-2 0,-1 2-1 0,1 2 2 15,3 1 2-15,2 0 2 0,-5 6 0 0,7-1 2 0,-2 2 3 0,1 2 1 16,4-1 1-16,-3 0 1 0,0 2 1 0,-4 0-2 0,4-3-1 16,3 4-1-16,-4-3-1 0,1-2 0 0,0-1-1 0,-1 2-1 0,4-4 0 15,0 3 0-15,-3-3 2 0,0-1 1 0,1-2 0 0,2 1 1 0,0 1 1 16,-3-4 2-16,1 1 4 0,0-2 0 0,1-1 1 16,1-3 0-16,0-2 1 0,-3 3 2 0,4-3 0 0,-1-4 0 0,-1-1 0 15,4 0-2-15,-5 0 0 0,8-4 0 0,-5-1-1 0,5 0-2 0,-1-3-3 16,-2 1 0-16,1 0-1 0,-1-3-1 0,4 1-1 0,-2-3-1 15,0 4 0-15,4-4-1 0,-6 0 0 0,3 3-1 0,-1-3-2 0,3 2 2 16,-2 0 0-16,0-3 0 0,0 1-1 0,-1 2 2 0,2-2 1 16,-4 3 0-16,2-5 0 0,-3 5 1 0,0-3 3 0,1 2-1 0,-6-1 2 15,-1 2 0-15,1-1 1 0,0 0 0 0,-4 2-1 0,-1-2 1 16,-4 7-1-16,1-6-1 0,0 5-3 0,-5-1-7 0,6 2-8 16,-7 0-14-16,2 2-16 0,-2 1-19 0,0 0-22 0,0 0-29 15,0 0-35-15,0 0-44 0,0 0-52 0,0 0-68 0,0 0-83 0,0 0-54 16,0 0-42-16,0 0-15 0,0 0-5 0</inkml:trace>
  <inkml:trace contextRef="#ctx0" brushRef="#br0" timeOffset="17698.7507">29305 8230 177 0,'-50'4'423'0,"7"0"-55"16,-1 3-88-16,3-2-49 0,5-2-30 0,2 2-16 0,7-2-10 0,0 1-3 15,5-3-1-15,4 3-9 0,3-3-12 0,1 2-15 0,3-3-18 16,2 2-17-16,2 1-17 0,0-3-13 0,6 3-14 0,-3-2-11 16,4-1-11-16,0 0-8 0,5 3-6 0,2-1-1 0,0 4 2 0,5-4 0 15,7 3 0-15,3 0 5 0,5 0 5 0,9 0 2 0,3 0 6 0,7 0 2 16,9-2 4-16,6 1 0 0,6-3 1 0,4 2-2 0,6-3-1 15,5 4-5-15,3-4-5 0,4 0-4 0,3 0-1 0,2 0-5 16,0 0-6-16,3 0-4 0,2 0-4 0,-7 0-4 0,5 0-6 16,-3 0-4-16,1 0 1 0,-1 0-2 0,-4 0 0 0,8 1 2 0,-8-1 3 15,0 0 2-15,4 0 1 0,0 0 1 0,0 0 2 0,-7 0 2 16,3 0-1-16,2 0 3 0,-5-1 4 0,-2-3-1 0,-1 4-1 0,-7-3 1 16,-4 2-2-16,-3 1-2 0,-7 0-4 0,-7 0 0 0,-3 0-1 0,-5 0-1 15,-7 0-2-15,-9 0 1 0,1 0 2 0,-8 0 0 0,-6 0 0 16,2 0 3-16,-8 0 1 0,1 0-1 0,-7 0 1 0,1 0 0 15,1 0 1-15,-4 0 0 0,2 0-2 0,-6 0-1 0,3 0-3 0,-3 0-10 16,-1 0-12-16,0 0-17 0,0 0-18 0,0 1-26 0,0 2-28 16,0 2-34-16,-1-1-35 0,-3 3-58 0,4 1-71 0,0-3-81 0,0 3-87 15,4-5-43-15,-3 5-19 0,6-3-9 0,2-1 1 0</inkml:trace>
  <inkml:trace contextRef="#ctx0" brushRef="#br0" timeOffset="18868.5075">46431 8095 49 0,'4'-1'66'0,"-1"-3"-3"0,-3 0-4 0,0 0-3 0,0 3-1 0,0-2 0 15,0 3-2-15,0 0-2 0,0 0-4 0,0 0-5 0,0 0-6 16,0 0-4-16,0 0-1 0,0 0-6 0,0 0-5 0,0 0-3 0,0 0-2 16,0 0-1-16,0 0-4 0,0 0-2 0,0 0-2 0,0 0-4 15,0 0-4-15,0 0-1 0,0 0 3 0,0 0-1 0,0 0-2 16,0 0-2-16,0 0 1 0,0 0-1 0,0 0-1 0,0 0-5 0,0 0-4 16,0 0-10-16,0 0-12 0,0 0-12 0,0 0-11 0,0 0-13 15,0 0-13-15,0 0-11 0,0 0-12 0,0 0-17 0</inkml:trace>
  <inkml:trace contextRef="#ctx0" brushRef="#br0" timeOffset="19633.1874">46479 7930 38 0,'0'-10'155'0,"0"2"1"0,0-1 2 0,0 5-6 0,0-5-9 15,0 6-14-15,-3-1-13 0,1 3-17 0,2-2-18 0,0-1-18 16,0 4-17-16,0 0-12 0,0 0-11 0,-4 4-3 0,4 0-4 15,-3 3 0-15,3 2-2 0,0 4 1 0,-2 5 6 0,2 2 2 0,0 5 4 16,0 5 3-16,-3 1 2 0,1 7 5 0,2-2 6 0,0 4 2 16,0 4 0-16,-3 0-4 0,3 1-7 0,-4 1-3 0,4 1-3 0,-1-3-3 15,1 1-5-15,-4-1-2 0,1-2-5 0,3 0-4 0,-2-3-6 16,-1 1-8-16,1-4-6 0,-1 3-10 0,-2-5-12 0,1 1-10 16,2-7-10-16,-4 4-13 0,4-6-16 0,-2 2-18 0,1-6-18 0,-2-1-22 15,5-1-21-15,-2-1-17 0,2-5-16 0,0 1-18 0,0-3-16 0,0-2-45 16</inkml:trace>
  <inkml:trace contextRef="#ctx0" brushRef="#br0" timeOffset="19933.968">46941 8182 175 0,'0'-12'221'0,"-3"-3"-30"0,-1 3-15 0,4-1-9 0,-1 4-6 0,-3-2-5 16,4 3-10-16,-2 1-12 0,2 2-18 0,-3 1-20 0,3-1-20 16,0 2-18-16,0 3-14 0,0 0-10 0,-3 3-4 0,3-2-7 15,-2 4-1-15,2 3-3 0,-5 3 1 0,1 1 4 0,1 4 2 0,1 2 3 16,-3 5 2-16,-2 4 3 0,6-3 3 0,-6 8 4 0,2-2 0 16,3 4 1-16,-5-2-4 0,2 4-3 0,3-2-5 0,-4 3-4 15,4-1-3-15,-3-2-5 0,-2 0-5 0,5 2-3 0,-5-1-2 16,2-4-1-16,0 3-2 0,0-2-3 0,0 1-4 0,-2-1-5 0,5-2-4 15,-4-1-5-15,-1 2-8 0,0-5-6 0,5-1-12 0,-3 0-13 0,-2-1-16 16,2 0-18-16,0-6-22 0,2 2-25 0,1-2-28 0,-5-2-32 16,5-4-29-16,-1 3-28 0,3-3-51 0,-2-3-62 0,2 1-25 15</inkml:trace>
  <inkml:trace contextRef="#ctx0" brushRef="#br0" timeOffset="20440.9006">45955 8745 153 0,'-1'-12'158'0,"1"4"2"0,-4 3 3 0,3-2-3 16,1-1-6-16,0 4-12 0,0 0-17 0,0-1-17 0,0 2-18 16,0 1-16-16,0-1-13 0,0 3-13 0,0 0-12 0,0 0-10 15,0 0-9-15,0 0-8 0,0 0-9 0,1 3-7 0,3-1-4 0,-3 2-3 16,3 4 0-16,1 3 1 0,0-2 3 0,2 3 3 0,1 7 3 16,-1-2 4-16,2 3 4 0,3-1 3 0,1 2 1 0,-2 2 1 0,1 1 1 15,1 0 1-15,3 0 2 0,-3 0-1 0,4 1 0 0,0-2 1 16,-1 2 0-16,4-3 2 0,-5 3 1 0,6-2 1 0,-2-3-1 0,-1 1 4 15,3-1 1-15,-2-1 1 0,3-2 1 0,0 2-2 0,-7-6 1 16,7 2-2-16,-1 1 1 0,-1-4 1 0,1-2-2 0,-2 0 0 0,-1-3-1 16,3 4-1-16,-6-7 1 0,7 1-2 0,-3 0-1 0,2-5-1 15,-6 0-2-15,7 0 0 0,-1-5-2 0,-6 0-2 0,7 1-2 16,0-7-2-16,-3-1-1 0,3-1-3 0,4-1-2 0,-2-2-2 0,1 1 1 16,-1-1 0-16,-2-4-2 0,4 1 2 0,-2-2 0 0,1 0 1 15,-3 1 2-15,1 0 0 0,-5 0 0 0,1 0 1 0,-2 3 2 0,-1-1-1 16,1 2 2-16,-4 4-1 0,-1-4 1 0,-2 5-2 0,-1 2-1 15,1-1-1-15,-3 3 1 0,-2-1-5 0,0 6 0 0,-1-3-4 0,-3 0-2 16,3 3-9-16,-1-1-11 0,-3 1-14 0,0 2-13 0,0 0-15 16,0 0-17-16,0 0-20 0,0 0-21 0,0 0-25 0,0 0-27 0,0 5-26 15,-3 2-28-15,-1-2-51 0,4 2-61 0</inkml:trace>
  <inkml:trace contextRef="#ctx0" brushRef="#br0" timeOffset="27516.9325">46116 14007 38 0,'3'-19'421'0,"2"3"-67"0,0-4-104 0,6-1-58 15,-3 2-33-15,6 1-19 0,-1-2-9 0,4 2-10 0,2-2-6 16,3 4-15-16,1-3-19 0,2 2-14 0,4 5-16 0,0 0-9 16,0 2-11-16,-2 3-6 0,4 2-6 0,0 4-3 0,0 1-4 0,-4 4 0 15,-3 0-2-15,1 4 0 0,-3 2 0 0,-3 2 0 0,-2 5 3 16,-7 0 1-16,-1 6 3 0,-4 1 2 0,-1-1 3 0,-8 2 1 15,-4-1 3-15,-1 3 2 0,-5 3 1 0,-1 0 3 0,-7-1 1 0,-4 2 0 16,-1 2 2-16,-4-7 1 0,2 3 0 0,-6-1 0 0,0 0 0 0,0-2-1 16,2-1 0-16,3-4 0 0,-3 3 0 0,6-8 0 0,0 3 1 15,4-5 2-15,5 0 2 0,-3-3 4 0,8-2 5 0,2-4 1 16,-1 3 4-16,6-5 1 0,-1-2 2 0,5-1-2 0,2-1 0 16,0-6-2-16,2 3-3 0,5-6-2 0,-1 1-6 0,8-4-3 0,3-2-6 15,2 2-5-15,1-7-6 0,4 7-8 0,3-6-6 0,4 7-4 16,2 0-5-16,-3-1-3 0,3 7-1 0,1-2-1 0,-2 5-1 0,2 3-1 15,-5 3-1-15,5 7-1 0,-5 0-1 0,2 3 0 0,-4 1-2 0,-1 6 1 16,-2 3 0-16,-2 2-1 0,-3-2 0 0,-2 5 0 0,0 0 1 16,-9 4 0-16,-1-3-1 0,-3 1 2 0,-4 0 2 0,-6 0 2 15,-2 1 4-15,-2-1 1 0,-11-2 3 0,6 0 1 0,-7 0 2 0,-4-1 3 16,-1-2 3-16,-4-1 3 0,-5 0-1 0,4-4 3 0,-7-2 0 16,3-1 0-16,-5-4-1 0,3-2-7 0,-2 1-4 0,-3-5-12 15,5-2-13-15,-3-4-17 0,2-1-23 0,0-1-25 0,3-4-27 0,0-2-35 16,4-5-36-16,0 1-58 0,4-4-67 0,1-2-78 0,1-3-86 0,8 0-39 15,-3-1-18-15,8-2-3 0</inkml:trace>
  <inkml:trace contextRef="#ctx0" brushRef="#br0" timeOffset="27799.6355">47175 13508 10 0,'1'-20'463'0,"-1"1"11"0,0 2-52 0,0-2-83 0,0 7-67 16,0 3-64-16,0-2-40 0,0 6-26 0,-1 1-19 0,1 4-14 16,0 0-17-16,0 4-21 0,-4 1-19 0,3 6-18 0,1 1-14 0,-4 2-9 15,1 6-3-15,1 3 0 0,2 2 2 0,-3 0 2 0,-1 1 3 16,4 1 2-16,-1 6 1 0,-3-3 1 0,2 0-1 0,-1 1-2 0,0-1-10 15,1-1-11-15,-3 0-21 0,-2 3-25 0,5-3-34 0,-3 0-41 16,2-3-54-16,-1 1-61 0,3 1-77 0,-6-7-87 0,7 4-45 16,-2-3-24-16,2-2-11 0</inkml:trace>
  <inkml:trace contextRef="#ctx0" brushRef="#br0" timeOffset="28209.209">48527 14296 175 0,'-2'-5'197'0,"2"1"7"0,-3 0 4 0,0 0 3 0,3 0 4 15,-2-1-2-15,2 0-6 0,0 2-8 0,0-2-10 0,0 2-15 0,0 2-14 16,0-2-16-16,2-2-16 0,-2 3-14 0,6-1-14 0,0-2-13 15,-1 2-15-15,5 2-13 0,5-3-12 0,-1 0-11 0,1 0-9 0,6-1-6 16,6-2-9-16,0 3-5 0,4 0-5 0,1-3-5 0,4 6-6 16,2-4-8-16,4 3-11 0,-1-3-14 0,-3 1-14 0,4 1-21 0,-4-2-21 15,-2 4-28-15,3-2-32 0,-10 0-40 0,2 2-41 0,-4-2-51 0,-2 3-58 16,-1 0-50-16,-3 0-48 0,-6 0-20 0</inkml:trace>
  <inkml:trace contextRef="#ctx0" brushRef="#br0" timeOffset="28516.9256">48532 14260 11 0,'-13'2'335'0,"-1"-2"-75"0,4 5-47 16,-2-2-35-16,-2 2-18 0,6-1-12 0,-3 4-12 0,1 0-11 0,2-1-16 16,-1 2-19-16,1 3-14 0,-1 0-13 0,0 0-8 0,4 0-4 15,0 2-8-15,0-1-10 0,2-1-4 0,-1 1-7 0,4 2-2 16,0-2 1-16,4-2-2 0,1 5 1 0,2-3 1 0,-1-2 2 0,8 2 0 15,0-2 2-15,6 2 0 0,-4-2 0 0,9 1-1 0,-1 0 2 0,5-3-2 16,0 5-2-16,-2-5-1 0,7 0-2 0,-3 2-3 0,-2-1-5 0,5-1-2 16,-5-1-4-16,0 1-1 0,-2 2-2 0,-4-2-2 0,-3-1-1 15,1 0-1-15,-6 0 1 0,-1 0-1 0,-3 0 1 0,0 0 2 0,-4 0 3 16,-2-2 1-16,-4 2 2 0,-1-1 3 0,-1 1 4 0,-8-1 2 16,-1 0 0-16,-5 1 1 0,-1 0 0 0,-9-3-4 0,1 2-7 0,-7 1-9 15,-1-3-11-15,-2 2-17 0,-2-2-21 0,-2-1-27 0,-3 3-29 16,5-3-43-16,-6 0-51 0,6 1-76 0,2 0-87 0,3 0-49 0,-3 0-30 15,7-3-10-15</inkml:trace>
  <inkml:trace contextRef="#ctx0" brushRef="#br0" timeOffset="28800.1484">49520 13809 126 0,'6'-20'498'0,"-6"-2"18"16,2 5 16-16,2-1-68 0,-4-1-111 0,0 2-65 0,0 1-43 15,0 5-23-15,-4 1-14 0,4 0-13 0,0 3-13 0,-2 1-22 0,2 1-25 16,-3 0-24-16,0 5-22 0,3 0-19 0,0 3-17 0,-2 2-15 16,2 3-13-16,-4 1-12 0,1 5-9 0,1 1-8 0,-3 4-1 0,-2 6-2 15,6-1 2-15,-3 0 4 0,3 4 3 0,-6 0 2 0,5 4-3 0,-1-3-9 16,-1 1-11-16,-1-2-17 0,3 0-20 0,-1 2-28 0,0-4-30 15,1 6-36-15,-3-4-38 0,1-3-63 0,1 2-75 0,1 1-86 0,-3 0-89 16,-2-4-46-16,-1 3-22 0,3-4-5 0,-4-1 6 0</inkml:trace>
  <inkml:trace contextRef="#ctx0" brushRef="#br0" timeOffset="30384.2022">46129 17707 16 0,'0'-16'230'0,"0"0"-1"0,-3 4 5 0,3-4 7 0,-2 3 0 15,2-2-4-15,-3 3-8 0,1 0-12 0,-5-4-16 0,6 4-14 0,-3-1-12 16,3 2-8-16,-6-1-7 0,5 4-6 0,-5-4-8 0,5 7-8 16,-1-3-9-16,1 0-12 0,-4 3-13 0,4 1-11 0,-2-1-15 0,3 2-11 15,1 1-13-15,-4 2-12 0,1 0-9 0,1 2-12 0,2 6-9 16,-3-1-9-16,-1 6-6 0,-1 1-5 0,4 6-2 0,-3 3-3 15,1 2 2-15,1 4 0 0,-3 1 3 0,1 2 2 0,1 2 2 0,-2 0 2 16,0 2 2-16,0 0 1 0,-2-1 1 0,2-2-1 16,3 3 0-16,-6-4 1 0,-1 3 0 0,4-6-1 0,-4 3 0 0,4 1 1 0,-3-5 0 15,-1-1 2-15,4 0-1 0,-3-3 0 0,2 1 1 0,-5-5-1 16,5 0 1-16,1-4 0 0,0-1 1 0,-2 1-1 0,6-4 3 16,-6-1 3-16,5-5 2 0,-1-1 5 0,1 3 3 0,2-4 7 0,0-1 6 15,0 0 8-15,0-3 2 0,0 0 2 0,0 0 3 0,0-6 0 16,0 2 0-16,0-4 1 0,0-3-2 0,0-1-2 0,0-7-2 15,0 3-4-15,0-7-4 0,2-1-7 0,-2-4-6 0,3-5-9 0,-1 4-4 16,1-5-4-16,1-3-2 0,-3-2-2 0,6 3 0 0,-2-4-2 0,0 0-1 16,1 2-2-16,5 0 1 0,-5-2-3 0,2 5 1 0,-3-1-1 15,4 3 1-15,-4-3-2 0,0 6 1 0,3 3 2 0,-2 1 0 0,2-1 0 16,-3 6 0-16,2 1 0 0,-2 5-2 0,-3 0 1 0,5 2-3 16,-7 1-3-16,1 6-4 0,-1-1-4 0,4 0-3 0,-4 6-1 15,0 1-1-15,0 0-1 0,0 4 1 0,0 4-1 0,-4 4 0 0,4 2 0 16,-1 6 2-16,1 2 1 0,-4 6 3 0,1 4 2 0,-2 2 4 15,3 7 3-15,-5-1 3 0,2-2 1 0,0 4 2 0,0 2-1 0,-2-1 0 16,2-3-2-16,3 1-1 0,-5 0 0 0,2-6 0 0,4 4 1 16,-6-5-1-16,5 0 0 0,-1-5 1 0,1 6-1 0,2-9 1 15,-3-2 1-15,-1-1-1 0,4 0 1 0,0-3 3 0,0 0 1 0,0-7-1 16,0 3 0-16,0-4-1 0,0 0-5 0,0-2-5 0,0-2-6 0,0-3-8 16,0 3-8-16,0-1-10 0,0-6-11 0,0 4-14 0,4-5-17 15,-4 0-23-15,0 0-23 0,3 0-28 0,-3-5-30 0,2 4-44 0,1-6-52 16,-1-1-69-16,5 3-78 0,-2-6-44 0,-4 2-27 0,8-1-8 15</inkml:trace>
  <inkml:trace contextRef="#ctx0" brushRef="#br0" timeOffset="30834.4244">46602 17213 153 0,'-2'-13'158'0,"-1"-4"2"0,1 2-3 16,-5 0-2-16,5 2-7 0,-4 3-4 0,-1-3-8 0,0 1-8 0,0-1-7 15,-1 1-9-15,-1 0-6 0,-3-4-7 0,5 5-8 0,-6-2-8 16,-3 1-6-16,3-1-7 0,-3 1-6 0,3-1-7 0,-8 4-6 0,6 0-8 16,-6-3-6-16,3 0-6 0,-5 3-3 0,1-1-2 0,4 1-2 15,-5 2-3-15,0-1-3 0,0 2-1 0,1 1-1 0,-3-2-2 0,2 2 0 16,0-1-2-16,-3 1 2 0,6 1 0 0,-6 2 1 0,0-4 1 16,6 6 0-16,-2-2 0 0,-4-1 1 0,4 3 0 0,0 0 2 0,0 0 3 15,-2 0-1-15,5 3 0 0,-3-1 1 0,0-2-1 0,3 6-1 16,-2-4 0-16,6 0-2 0,-5 0-2 0,4 3-1 0,3-2-1 15,-1 0-2-15,-1-1-2 0,1 3-1 0,7-3-2 0,-5 1-2 0,4-1-1 16,-1 2-1-16,2 1 2 0,1 2-1 0,-1-6 0 0,-2 3-2 16,2 3-4-16,2-2-11 0,4-1-14 0,-3 2-19 0,1-1-21 15,3-1-32-15,0 1-35 0,0-5-51 0,0 7-57 0,7-3-77 0,-6 0-85 16,8 0-45-16,-1-3-22 0,1-1-12 0</inkml:trace>
  <inkml:trace contextRef="#ctx0" brushRef="#br0" timeOffset="31750.6406">47651 12642 1 0,'0'0'109'0,"0"0"-1"0,0 0 1 16,0 0 1-16,0 0 2 0,-4 0-1 0,2 0 1 0,2 0 3 0,-6 0 2 15,6-2 2-15,-2-1 0 0,-5 3-2 0,5-2-3 0,-1-1 0 16,1 3-2-16,-5-5 0 0,6 3-2 0,-3 0-1 0,-1-4-1 16,0 4 0-16,0-2-1 0,-2-1-3 0,2-1-4 0,0 1-4 0,-4 1-3 15,4-1-7-15,-7-2-4 0,4 0-4 0,1 2-5 0,-7-3-3 0,2 5-4 16,2-2-3-16,-3 0-3 0,-1-2-5 0,-1 3-3 0,1 0-4 15,-1 2-3-15,1-1-3 0,-3-2-4 0,-2 5-2 0,2-3-2 16,0 3-5-16,-2 0-3 0,0 0-4 0,-3 0-2 0,4 3-5 0,-5 2-1 16,-2 0-4-16,1-1-2 0,-2 7-1 0,-4-1-3 0,2 1-1 15,-1 8-1-15,-5 1-5 0,4-1 0 0,-5 6-2 0,5 0 4 16,-6 7 6-16,2 2 3 0,1 3 4 0,3-1 4 0,-3 10 3 0,3-1 2 16,2 0 3-16,-2 4 2 0,6 2 2 0,2 1 2 0,-1 0 5 15,5 3 2-15,1-1 2 0,0 0-3 0,3 0-5 0,7 0-3 0,-1-1-2 16,2 2-3-16,6-4-3 0,0 1-2 0,2-3-1 0,3 3-2 15,4-9 0-15,3 1-1 0,1 1-2 0,3-7 0 0,4 2 2 0,2-3-1 16,6-3 2-16,-1-4 0 0,4 1 1 0,-2-2 1 0,5-6 2 16,3 0 2-16,3-5 2 0,-3 1 3 0,6-3 2 0,-6-3 4 15,4-2 2-15,2-7 3 0,-1 1 3 0,-2-2 3 0,1-6 2 0,-2 0 2 16,2-3 3-16,-4-2-1 0,2-4 1 0,1-4-2 0,-5 1 0 16,3-5 0-16,-2 1-2 0,0-6-1 0,-4 0-2 0,2-3-3 0,-5-4-3 15,5-1-2-15,-3-6-2 0,-4-1-3 0,-3-2-3 0,2-3-1 16,-4-3-1-16,-7 2-3 0,6-3 0 0,-6-1-3 0,-3 0-1 15,-2 2-3-15,-5 2-1 0,2 0-3 0,-7-2-1 0,0 1-2 0,-7 2-2 16,2 4-2-16,-3 3-1 0,-6-7-1 0,4 9 0 0,-9-3-1 0,-1 3 0 16,-3 4 0-16,1 1-2 0,-5 2 0 0,0 1-1 0,-4 1-5 15,2 6-5-15,-7 2-11 0,2 2-10 0,-2 2-17 0,-1 2-15 16,-3 9-20-16,3 0-20 0,-2 4-20 0,1 4-19 0,-1 0-24 0,0 9-24 16,1 2-28-16,2 4-27 0,1 6-35 0,2-1-39 0,4 9-62 15,0 2-72-15,7 1-54 0,-4 8-43 0,8 0-13 0,1 0 4 0,6 7 10 16</inkml:trace>
  <inkml:trace contextRef="#ctx0" brushRef="#br0" timeOffset="32517.2784">47045 17898 90 0,'-5'-3'450'0,"-3"3"-30"16,2 0-48-16,0 0-62 0,-1 0-64 0,3 0-37 0,1 0-25 16,3 0-12-16,0 0-6 0,0 0-12 0,0 0-14 0,0 0-15 15,3 0-17-15,6-1-13 0,1-3-12 0,4 4-9 0,8-1-9 0,5 1-7 16,9-7-11-16,7 6-8 0,6-3-7 0,6-1-6 0,8-3-7 16,5 0-1-16,9 1 0 0,1-3-2 0,4-2-3 0,0 3-3 15,3-3-3-15,6-3-1 0,-6 3-2 0,0-1 0 0,-1 2-2 0,-4-2-1 16,-2 2 0-16,-3 0 0 0,-3-1 1 0,-4 2 0 0,-5-1-5 0,0-1-1 15,-6 4-2-15,-6-4 1 0,-4 3-2 0,-4 2 0 0,-7-1 0 16,0 1 2-16,-9-3 1 0,-1 5 2 0,-4-3 4 0,-5 2 1 0,-4 0 0 16,-2 0 0-16,-6-2 1 0,2 0-1 0,-6-1-1 0,-2 2-1 15,-6-1-1-15,-2 0-1 0,-1-3-2 0,-7 5-3 0,2-2 0 0,-8 1-2 16,-2-1-2-16,-2 1-1 0,-4 0 0 0,-1-1-1 0,-4 3-1 0,0 0 1 16,-2 2 0-16,-1-1-1 0,0 3 2 0,1-3 0 0,-1 1 0 15,7 3-1-15,-1-1 2 0,3-3 0 0,2 4 1 0,6 0 0 0,0 0 0 16,3 0 0-16,6 0 2 0,4 0 1 0,1-1 0 0,4-2 0 0,4 3 2 15,4 0 0-15,4-3 2 0,6 2 1 0,1 1 1 0,7-4 1 16,6 1 1-16,6 3 2 0,2 0-1 0,4 0 1 0,5 3 0 0,-1 1-1 16,6-3 0-16,-8 2-1 0,6 1-2 0,-4 4-2 0,-3 1-1 15,-3-1-1-15,-4 2-1 0,-5 0-1 0,0 3-1 0,-9 1 0 0,1 1 3 16,-8-1-1-16,-2 5 3 0,-5 1 1 0,-4-2 0 0,-4 3 2 16,-4 0 0-16,-8 3-4 0,-1 0-8 0,-6-2-9 0,-3 3-15 0,-3-1-18 15,-7 0-22-15,1 3-34 0,1-4-40 0,-4 0-61 0,2-1-71 0,5-2-78 16,-2 1-80-16,4-1-39 0,7-7-20 0,1 0-7 0</inkml:trace>
  <inkml:trace contextRef="#ctx0" brushRef="#br0" timeOffset="32750.4142">50029 17357 249 0,'2'-25'534'0,"2"-3"20"0,-3 3 18 0,-1 1 16 0,0 2-97 15,0 2-154-15,0 2-85 0,0-1-54 0,0 2-29 0,-1 5-18 0,1 0-13 16,-4 7-8-16,2-1-14 0,-1 4-18 0,0 4-19 0,-2 4-21 16,-1 3-15-16,1 5-15 0,-1 5-9 0,-1 5-6 0,-2 4-3 0,1 1-2 15,-3 6 2-15,3 4 3 0,-6 1 3 0,6 1 2 0,-4 6-5 0,3-1-10 16,2-3-14-16,-1 5-19 0,-1-5-24 0,4 5-29 0,0 0-34 16,-2-5-36-16,2 2-53 0,5-3-59 0,4-1-108 0,-3 0-127 0,-1-1-66 15,4-5-35-15,-1 1-11 0,-3-1-1 0,2-5 8 0</inkml:trace>
  <inkml:trace contextRef="#ctx0" brushRef="#br0" timeOffset="33533.7972">49908 13589 119 0,'0'-21'144'16,"0"-6"0"-16,0 6-2 0,-3-1-4 0,0 1-4 0,1-3-7 0,-3 1-4 16,-2 5-5-16,2-2-9 0,0-1-11 0,-4 3-11 0,1-1-8 0,3 6-8 15,-1-7-7-15,-2 8-6 0,3 1-8 0,-4-2-6 0,1 3-8 16,-1 1-7-16,1 0-5 0,-3 3-5 0,0 0-5 0,4-1-3 0,-7 6-3 15,2-3-2-15,-2 4 1 0,-3 4 0 0,4 1-1 0,-3 3-1 0,-4-1 3 16,1 2 1-16,0 5 1 0,-3 2 3 0,4 2 1 0,-8 2 4 16,2 8 1-16,2 0 4 0,-5 6 2 0,4 0 3 0,-2 6 4 0,1 2 3 15,-2 3 2-15,4 2 2 0,-2 1 0 0,4 5 0 0,1 0 1 16,2-3-1-16,2 3-1 0,1-2-2 0,2 4-3 0,4-5-3 16,6 0-4-16,-1 1-3 0,3-5-5 0,3 1-4 0,5-4-1 0,-1-2-2 15,9 3 0-15,-3-7 0 0,3-2 1 0,4 0 0 0,1-6 2 0,1 0 2 16,5-4 6-16,-1 0 6 0,4-5 8 0,-6 0 6 0,3-6 6 0,8-2 4 15,-8 1 2-15,4-5 2 0,-2-4 1 0,-2-3 2 0,7-1 0 16,-7-1 1-16,4-3 0 0,-2-4-3 0,0-5-2 0,0 1-5 16,-2-2-5-16,4-3-6 0,-4-6-6 0,-1-1-3 0,1 0-1 0,-3-5-2 15,-2-2-1-15,0-4-2 0,-1 0-4 0,-8-5-2 0,1-5-3 0,0 3-2 16,-4-8-2-16,-5 3-2 0,2-5-4 0,-2-5-2 0,-5 6 0 16,-4-2-5-16,3-3 0 0,-6 1-3 0,0 3-2 0,-1 5-2 0,-4-5 0 15,1 11-4-15,-2-1-2 0,-1 1-7 0,-3 11-8 0,-2 0-8 0,-1 6-10 16,1 0-9-16,-5 9-14 0,-1 2-14 0,-3 9-18 0,-2 4-20 15,1 4-26-15,-2 4-35 0,-3 8-41 0,1 4-43 0,1 4-43 0,-2 3-61 16,-2 7-74-16,7 5-31 0,-5 2-10 0</inkml:trace>
  <inkml:trace contextRef="#ctx0" brushRef="#br0" timeOffset="34050.2989">47154 19002 158 0,'-7'-17'215'0,"-1"0"-6"0,-1-2 5 0,4 2 5 16,-3 4 8-16,3-6 2 0,-2 3 1 0,2 6-12 0,0-3-16 0,-1 1-19 16,1 1-23-16,-1 4-20 0,4-3-21 0,-2 5-16 0,3 4-15 15,-6 1-9-15,5 0-10 0,-5 5-5 0,2 1-4 0,0 6-6 16,0 4-7-16,-3 4-4 0,2 5-5 0,-6 3 0 0,4 5 3 0,-2 4 2 16,-1 6 6-16,3 1 0 0,-6 3 2 0,2 1-4 0,-1 5-3 15,2-2-7-15,-2 2-6 0,1-2-10 0,2 1-12 0,-2 1-16 16,2-2-15-16,-2-1-21 0,5-1-21 0,-2-1-26 0,2-4-29 15,2-1-40-15,4-2-46 0,-3-2-72 0,4-2-86 0,4-3-67 0,-3-5-56 0,8-2-23 16,-1-2-10-16,3-5 4 0</inkml:trace>
  <inkml:trace contextRef="#ctx0" brushRef="#br0" timeOffset="34516.945">48007 19537 263 0,'-14'-14'513'0,"1"5"12"15,-1-3 8-15,4 2 4 0,-2-2-108 0,7 1-166 0,-4 4-90 0,8 0-49 16,1 2-27-16,0-3-16 0,5 4-7 0,3-3-4 0,6 2-10 16,8-2-11-16,0 2-14 0,7 2-14 0,7-1-7 0,3 3-8 0,6-6-2 15,4 6-3-15,2-3-5 0,5 4-2 0,1-3-6 0,4 3-1 16,-1 0-5-16,1 0-3 0,-1 0-5 0,1 0-5 0,-3 0-5 0,-7 0-3 15,2 0-4-15,-3 0-1 0,-4 0-1 0,-7-1 1 0,0 1 4 0,-10-3 3 16,2 2 4-16,-4-2 5 0,-8-1 4 0,1-1 5 0,-4 4 5 16,-3-2 4-16,-4-2 3 0,-1 1 3 0,-2-1 3 0,-3-1 4 0,0-1 0 15,-3 3 0-15,-6-7 2 0,4 3-2 0,-7 3 1 0,-3-7-1 16,2 4 0-16,-7-4 0 0,2 4-2 0,-6 0 0 0,-1-5 0 0,2 4 2 16,-6-2 2-16,2 3-1 0,-1-1 3 0,-1 1 1 0,6 1 1 0,-3 2 1 15,3-1 1-15,5 1 2 0,1-2 0 0,-3 7 1 0,7-4-1 16,1 1 1-16,2 2-1 0,2 1-2 0,3-4 1 0,-1 3 0 0,3 1 0 15,3 0 0-15,3 0-1 0,2 0 0 0,6 0 0 0,1 0 1 0,6 0-1 16,2 0-1-16,5 1-1 0,6 3 0 0,-5 0 1 0,10 0-1 16,-3 3-2-16,3-1-3 0,-3 2-2 0,-4 1-5 0,-1 2 0 15,-2 1-2-15,-2 1 0 0,-5 1-2 0,-1 1 0 0,-6 1 1 0,-3 4 0 16,-3-4 3-16,-8 1 0 0,-1 3 2 0,-1 0 3 0,-6 3 2 0,-3-2-2 16,-4 4-3-16,-5-3-7 0,-1 2-10 0,-4 1-13 0,-3 3-19 15,-4-5-24-15,0 0-27 0,-1 1-48 0,5-3-55 0,-4 3-91 0,5-3-113 16,2-4-56-16,-1 0-31 0,9 1-13 0,-1-7-2 0</inkml:trace>
  <inkml:trace contextRef="#ctx0" brushRef="#br0" timeOffset="34755.188">50398 19444 387 0,'0'-22'514'0,"0"-1"14"15,0-2 15-15,0 7-49 0,0 1-80 0,0-2-94 0,0 2-99 0,0 5-54 16,0 3-29-16,-4-2-16 0,1 2-8 0,3 2-8 0,-2 2-9 16,2 5-14-16,0 0-18 0,-5 4-16 0,-2 4-14 0,6 1-9 15,-4 3-7-15,-2 3-5 0,2 7-6 0,-4 1-2 0,1 4 0 0,1 2 1 16,-5 7 1-16,2-2 2 0,-4 3 1 0,2 3-2 0,2 0-5 0,-4-5-9 16,0 10-13-16,1-7-17 0,-3 2-21 0,6-2-24 0,0 1-27 15,-2-3-29-15,2 1-32 0,1 2-48 0,1-8-55 0,3 2-95 0,1 2-114 16,3-6-59-16,-3-3-29 0,4 2-8 0,0-2 3 0</inkml:trace>
  <inkml:trace contextRef="#ctx0" brushRef="#br0" timeOffset="35341.3916">48965 21683 104 0,'0'-15'443'0,"2"0"-14"0,1 3-30 0,-3-4-60 16,2 3-77-16,-2-3-45 0,0 4-29 0,0 0-11 0,0-1-4 0,0 3-2 15,0 2-3-15,0-4-13 0,0 5-14 0,0-2-18 0,0 4-17 16,0-1-14-16,0 1-12 0,0 1-12 0,0 0-13 0,0 4-10 0,0 0-10 16,0 0-11-16,-2 4-7 0,2-3-7 0,-5 7-5 0,2-1-3 15,0 6-1-15,1-1 3 0,-5 3 2 0,2 3 2 0,3 2 1 0,-5 5 3 16,2 0 3-16,0 3 3 0,0 0 3 0,-4 2 0 0,4 3-1 0,-3-1-1 15,3-3-2-15,-4 3-2 0,-3 3-3 0,4-6-4 0,1 3-2 16,0-1-3-16,-3 2 0 0,5 1 0 0,-4-5-3 0,4-2-4 0,-3 2-4 16,2-2-6-16,0 1-11 0,1-4-11 0,-1-1-11 0,1 2-15 0,0-5-16 15,2 0-20-15,-2-3-23 0,1-3-29 0,1 1-29 0,1-2-44 16,4-4-53-16,-2-1-85 0,7 0-99 0,-6-4-47 0,6-4-16 0,0 0-3 16,2-3 4-16</inkml:trace>
  <inkml:trace contextRef="#ctx0" brushRef="#br0" timeOffset="35667.4005">50285 21792 453 0,'0'-11'490'0,"0"3"13"0,-3-4-61 16,-1 7-97-16,3-3-74 0,-3 0-63 0,3 3-36 0,-6 3-23 15,2-2-16-15,0 4-9 0,-7 0-14 0,1 4-16 0,-2-2-17 0,-1 4-16 16,-5 2-14-16,-3 3-12 0,0 2-8 0,-5-2-5 0,-2 6-4 0,0-1-1 16,-2 3-3-16,-1 1 1 0,-4 3-1 0,0-2 2 0,0 3-1 15,0 0-2-15,1 3-6 0,-5-2-10 0,5-1-14 0,-1 1-16 0,0 3-21 16,4-3-22-16,1 0-26 0,-2 1-25 0,6-3-35 0,0 1-39 15,1-1-51-15,4 1-59 0,0-1-74 0,7-2-85 0,-2-3-35 0,3-1-12 16,2-2-1-16</inkml:trace>
  <inkml:trace contextRef="#ctx0" brushRef="#br0" timeOffset="35884.8713">49528 21864 57 0,'-2'-17'471'0,"-4"1"15"0,4 2 15 0,-2-1-58 0,1 2-92 0,1 5-80 0,-3-4-74 16,2 3-43-16,-1-2-29 0,4 7-16 0,-1-1-9 0,1 0-13 16,0 5-14-16,0 0-15 0,1 1-18 0,3 3-14 0,4 4-15 0,-3 0-9 15,4 4-5-15,1 1-3 0,2 2 1 0,2 1 1 0,3 3 2 0,2 2 3 16,-2 6 3-16,1-2 0 0,1-1 2 0,3 3-1 0,-3 1-1 16,2-2-5-16,-3 2-6 0,1 1-10 0,0-1-12 0,1-2-18 0,-4 6-21 15,4-7-21-15,-5 3-22 0,3-3-31 0,0 4-36 0,-1-4-50 0,2 0-61 16,2 0-72-16,-3 0-79 0,1-4-37 0,0-1-15 0,3-1 1 15</inkml:trace>
  <inkml:trace contextRef="#ctx0" brushRef="#br0" timeOffset="36133.6838">50712 21892 253 0,'0'-20'501'16,"-4"-1"19"-16,1-1 13 0,1 2 11 0,-1 0-85 0,-1 0-133 0,3-1-75 15,1 1-49-15,-4 3-22 0,2-1-10 0,2 2-7 0,-3 4-5 16,0-4-16-16,3 5-22 0,-2 5-21 0,2-2-24 0,-5 2-15 16,5 5-13-16,0 1-11 0,-4 0-11 0,1 4-10 0,1 7-11 0,-1-2-8 15,-1 7-8-15,-1 4-3 0,4-2-2 0,-6 7 1 0,2 3 3 0,-4 1 0 16,4 3 2-16,-3 1-7 0,-1 4-10 0,2-3-15 0,-1 3-17 0,-4 1-18 16,2 2-20-16,-2-4-20 0,5 4-20 0,-5-4-19 0,3 4-20 15,-1 0-30-15,5-1-32 0,-4 1-63 0,6 0-74 0,1 0-63 0,2-4-60 16,2 2-19-16,3-4-2 0,4-2 9 0</inkml:trace>
  <inkml:trace contextRef="#ctx0" brushRef="#br0" timeOffset="36339.1457">51576 22271 111 0,'-7'-8'488'0,"-1"-7"17"0,-4 7 13 15,7-5 8-15,0 4-87 0,1-2-136 0,3 4-85 0,-3 3-59 0,1-4-32 16,3 3-18-16,3-1-9 0,1 5-7 0,-3-2-9 0,6 2-15 16,0-4-17-16,5 5-20 0,2-3-20 0,3-1-17 0,3 4-19 0,6 0-22 15,1 0-23-15,4 0-21 0,-1 0-30 0,6 4-33 0,-2-1-41 16,2-2-44-16,7 3-73 0,-8 0-86 0,1 0-58 0,0 1-43 0,-2 0-18 16,0 1-5-16</inkml:trace>
  <inkml:trace contextRef="#ctx0" brushRef="#br0" timeOffset="36496.4769">51706 22435 460 0,'-9'0'467'0,"9"0"1"0,0 0 2 16,0 0-93-16,4 0-142 0,1 0-84 0,7 0-57 0,-4 0-33 16,6-3-22-16,1 2-23 0,6 1-24 0,3-3-29 0,1 0-34 0,4 3-45 15,2-2-50-15,1 2-54 0,4-3-56 0,0 2-64 0,3 1-67 0,0-4-34 16,-1 3-17-16</inkml:trace>
  <inkml:trace contextRef="#ctx0" brushRef="#br0" timeOffset="36818.9912">53258 21899 450 0,'0'-20'504'0,"0"0"20"0,0 3 11 0,0 0 9 0,0 1-95 0,0 3-146 16,0-2-74-16,0 3-40 0,1 0-21 0,-1 3-10 0,4 1-7 0,-4 1-6 15,0 2-16-15,0 2-22 0,0 1-23 0,0 2-19 0,0 0-16 16,0 2-11-16,0 6-6 0,0-1-6 0,-4 2-4 0,4 6-2 0,-1 2 1 16,1 4-1-16,-4 4 0 0,3-1 0 0,-6 5 4 0,5 4 2 0,-5-1 2 15,6 3 2-15,-5 1-1 0,-2 2-4 0,3-1 0 0,-4 3-1 16,2 1-2-16,1 0 0 0,-3 1-2 0,-3-2 0 0,5 2 2 0,-5 0 0 15,4-2 3-15,-2-2 0 0,-2 1-1 0,5 3 0 0,-2-9-6 16,1 2-7-16,-4 0-14 0,5-2-19 0,-1-5-21 0,-1 0-24 0,0-4-28 16,4 1-34-16,-3-5-37 0,3 0-43 0,0-6-76 0,1 2-92 0,1-7-93 0,1 0-92 15,2-2-43-15,2 0-18 0,-2-7-1 0,7-3 7 0</inkml:trace>
  <inkml:trace contextRef="#ctx0" brushRef="#br0" timeOffset="42451.6434">42511 3864 54 0,'-31'-8'442'0,"4"-2"12"16,3 0-67-16,-5 0-108 0,7 3-49 0,3-1-22 0,0 1-10 16,0 0-5-16,6 3-4 0,-1-1-2 0,-1-2-10 0,8 6-13 0,-2-5-12 15,-3 5-14-15,11-3-8 0,-6 4-9 0,7-1-7 0,0 1-9 0,0 0-10 16,3-3-12-16,1-1-9 0,1 4-8 0,3-1-7 0,-2-3-5 16,2 1-2-16,2 2-1 0,4-5-3 0,6 5-4 0,3-3-5 0,6 0-5 15,6-1-5-15,6-2-4 0,7-1-2 0,3 1-2 0,7-3 0 16,5-3 0-16,2 1-2 0,0 1-4 0,5-3-2 0,-7 1-5 15,0 1-4-15,-5 0-4 0,-2 0-5 0,-6-2-7 0,-6 3-7 0,-3 1-6 16,-2 3-7-16,-8-1-6 0,-7 2-6 0,1 2-6 0,-9 1-5 0,-1-1-8 16,-5 4-2-16,-5 0-3 0,0 4 3 0,-5 0 3 0,-5 3 5 15,0 1 6-15,-5 4 7 0,-5 6 8 0,-4 0 8 0,-3 6 8 0,-6 0 5 16,-4 4 7-16,-4 3 10 0,-3 3 7 0,-2 8 4 0,-5-4 3 0,-2 4 0 16,-1 3-2-16,-1 0 0 0,4 2-3 0,-3-3-1 0,-1 3-2 15,6-3-2-15,0-2-4 0,6-1-1 0,-4-1-3 0,9-2-2 0,1-4 0 16,5-2-2-16,4 0-2 0,1-7-1 0,9-4 0 0,-1-4-1 0,5 0 0 15,1-1-1-15,4-8-3 0,3 4 0 0,2-5-2 0,6-6-2 16,0 6-2-16,7-6-6 0,1-1-9 0,6 0-12 0,4-1-15 0,6-2-20 16,5-1-24-16,-1 0-35 0,8-4-41 0,1 4-52 0,6-4-56 15,3-3-61-15,-2 5-63 0,2-2-43 0,0 1-31 0,-7-3-13 0,3 2-4 16</inkml:trace>
  <inkml:trace contextRef="#ctx0" brushRef="#br0" timeOffset="42651.4436">43571 4210 333 0,'0'-13'486'0,"-1"1"12"16,1-1-58-16,0 5-95 0,-4-5-58 0,3 2-41 0,1 3-21 0,0 0-11 16,0 0-16-16,-4 0-19 0,1 0-21 0,3 4-22 0,-2-1-22 15,2 2-19-15,-3 1-17 0,3 2-14 0,-4 2-15 0,-1 4-14 0,3 0-11 16,-1 2-11-16,0 1-8 0,1 6-8 0,-3 4-2 0,1-2-2 0,1 3 1 16,1 4 2-16,-5 0-3 0,6 3-3 0,-3 5-8 0,3-4-11 15,-6 1-17-15,2 5-20 0,0-1-20 0,-1-3-24 0,1 4-31 0,-3-1-32 16,1 2-55-16,0-5-61 0,0 1-71 0,6 3-76 0,-5-5-46 15,0-2-30-15,4-2-6 0,-1-1 3 0</inkml:trace>
  <inkml:trace contextRef="#ctx0" brushRef="#br0" timeOffset="42790.7085">43943 4386 330 0,'5'-22'412'16,"0"4"1"-16,2-2-71 0,2 3-107 0,-2-4-74 0,6 4-60 0,3 1-38 15,-1-3-29-15,4 2-28 0,1 3-30 0,4-1-42 0,3 0-51 0,2 4-43 16,0-1-42-16,2 4-53 0,0 0-61 0,4 0-40 0,-6 4-26 16</inkml:trace>
  <inkml:trace contextRef="#ctx0" brushRef="#br0" timeOffset="43018.1476">43962 4228 325 0,'-14'7'352'0,"-1"-2"-63"0,3 7-94 15,2-1-48-15,1 2-22 0,4 2-5 0,-2 0 4 0,6 2 1 0,1 3 0 16,0-4-5-16,1 8-4 0,8-4-6 0,-1 1-5 0,4 0-6 16,-1-1-5-16,6-2-5 0,-2 6-4 0,5-4-4 0,-1 0-4 0,3-3-4 15,0 2-7-15,2-3-7 0,2 3-4 0,-2-2-5 0,1-5-4 16,-1 3-4-16,2-2-4 0,-7-1-3 0,-1 1-4 0,-1-4-3 0,-3 1-3 16,-2-2-2-16,-7-1-3 0,-3 1 0 0,-2 0 3 0,-2-3-2 15,-6 2-3-15,-6 1-9 0,-5-1-15 0,-10 2-23 0,0 3-29 0,-12 1-39 0,-1-1-45 16,-8 3-74-16,-4 0-88 0,-6 2-77 0,2-1-70 0,-5-1-36 15,-4 2-22-15,1-5-9 0</inkml:trace>
  <inkml:trace contextRef="#ctx0" brushRef="#br0" timeOffset="45819.2539">16537 10161 93 0,'-2'-10'236'0,"-3"-2"0"0,-2 2 1 0,2-1-8 0,-4-1-11 15,4 0-16-15,-3-1-21 0,-1 4-18 0,-1-3-14 0,1 0-14 16,1 1-11-16,-2-1-8 0,-2 2-7 0,3-3-5 0,-1 5-5 0,0-5-6 16,-2 2-5-16,2-2-5 0,-2 6-3 0,3-2-4 0,-5 0-6 0,4-4-2 15,-3 5-3-15,1-1-3 0,-2-2-2 0,0 2-4 0,1 0-3 16,-1-2-5-16,-3 2-3 0,2 1-3 0,-2-3-4 0,-2 2-2 16,-3-2-3-16,3 5-2 0,-2-2 0 0,-1-2-3 0,-2 5-4 0,2-2-2 15,0 1-2-15,-2 2-1 0,-1-1-2 0,2 0 0 0,-4 2-2 16,0 2-1-16,1-3 0 0,-1 4-2 0,3-1-1 0,-3 1-1 0,1 0-2 15,-1 0 0-15,0 0 1 0,-1 1-1 0,1-1-2 0,-4 4-2 16,6 0 1-16,-4-2-2 0,2 4 0 0,-2-2 0 0,1 1 0 16,1 3 0-16,0-3 0 0,-4 2-2 0,4 0-2 0,0 1 0 15,3-1-3-15,-2 2 2 0,-1-1 0 0,1 3-1 0,2-2 0 0,-1 2 0 16,1 2-1-16,-2-2 0 0,2 2-1 0,-1 1 1 0,3 2-1 16,-2-2 1-16,2 2-1 0,-1 0 2 0,1 3 1 0,0-3-1 0,0 3 1 15,-2 1 0-15,2-2-1 0,0 1-1 0,0 1 2 0,-1-3 0 16,5 3-1-16,-5 0 2 0,1-1 0 0,4-2 0 0,-1 5 0 0,-2-5-1 15,3 2-2-15,0 1 1 0,0 0 1 0,1 1 1 0,-2-1 1 16,5 0 0-16,-3 0 1 0,4 2 0 0,-1 1 1 0,0-1 0 16,1 1-1-16,2-2 1 0,-1 1-2 0,2 1 1 0,2 0 0 0,-1 4-1 15,1-6-1-15,-1 4 0 0,4 0-1 0,0 0 0 0,0 0 0 0,1-1-3 16,3 1 1-16,-3 3-1 0,4-5 2 0,0 4 2 0,0-2 1 16,0 0 1-16,0 0 2 0,0 0 1 0,4-2 0 0,-3 2 2 15,3-4 1-15,-3 4 2 0,3 0 1 0,1-4 3 0,0 6 4 0,-1-6 1 16,1 4 2-16,3 0 1 0,1-4-1 0,-4 4 1 0,3-2 2 0,1 2 0 15,-1 0 2-15,-1-3 1 0,5 2 0 0,-2 1 0 0,2-2-1 16,-1 1-2-16,2 0 1 0,1-4-2 0,-2 4 2 0,5-3-2 16,-2 4 2-16,-1-5-1 0,3-2-1 0,0 2 1 0,2 3-2 0,-2-5 1 15,2-1 3-15,-1-2-1 0,4 3-1 0,-3-5 1 0,3 1 0 16,4-1-1-16,-2-1 1 0,-2 0 1 0,5-3-1 0,1 2 0 16,1-1 0-16,0-3-2 0,-2-2 0 0,7 3-2 0,-3-4-1 0,-2 1-1 15,6-4-1-15,-4 3 0 0,5-1-2 0,0-2 0 0,0-1-1 16,-4 0-2-16,4 0-2 0,0-1 0 0,3-2 0 0,-3-1 0 0,1 3-1 15,-3-2 0-15,2-1 0 0,-4-1-1 0,4-3 1 0,0 3 0 16,0-4-1-16,-4-2 0 0,1 2-1 0,-3 1 0 0,1-5-2 16,2 5 1-16,-3-5-1 0,1-1 1 0,-4 1-1 0,0 0-1 0,1 1-1 15,-3-3 1-15,-1 0-2 0,2 2-1 0,-4-3-2 0,0-3 0 16,-1 6 0-16,1-5-1 0,-2 1-2 0,-1-1 1 0,0 1-2 0,0 0 0 16,-2 0-1-16,1-3-2 0,-1 0 0 0,2 3-1 0,-2-4 0 15,0 3 0-15,2-4 1 0,-5 5 1 0,3-2-1 0,-2-3 0 0,2 2 1 16,-3-3 1-16,3 3 2 0,-4-3-1 0,1 2 3 0,0-1 3 15,-1 1 3-15,1-4 1 0,-2 2 4 0,-2-2 1 0,2 3 3 16,-2-3 3-16,1 1 2 0,1 0 0 0,-4 0 1 0,1 2 0 0,-3-3 1 16,3 0 1-16,-4 2 2 0,4-2-2 0,-3 4 1 0,-1-1-3 15,-3-3 0-15,2 5-1 0,-1-3-2 0,-3 2-1 0,0-1 0 0,-3-1-1 16,3 1-1-16,-4 1-1 0,-1-1-1 0,-3 4-2 0,-1-2-2 16,-1-2 0-16,1 1-1 0,-4 0-2 0,-1-2 1 0,0 3-4 15,-3 0-2-15,2-2-4 0,-6 4-4 0,3-2-4 0,-4-3-5 0,3 2-7 16,-3 1-8-16,-4 3-8 0,6-1-10 0,-6 2-12 0,2 0-12 15,-1 4-15-15,-3 3-15 0,3 1-17 0,-3 1-20 0,1 2-20 0,-4 5-22 16,4 0-24-16,0 3-27 0,0 2-39 0,-1 0-46 0,-2 7-45 16,6-3-47-16,-2 5-44 0,4-1-43 0,0 3-13 0,6 1 0 0,-1-3 12 15</inkml:trace>
  <inkml:trace contextRef="#ctx0" brushRef="#br0" timeOffset="46552.2575">14623 11905 183 0,'-18'-2'209'0,"-3"2"0"0,2 0 6 0,6-3 4 0,-1 3 3 16,0 0-5-16,6-2-8 0,-1-1-8 0,-1 3-6 0,7-2-5 16,-2-1-4-16,1 3-4 0,2 0-9 0,2 0-7 0,0 0-7 15,0 0-9-15,2-3-11 0,-2 1-10 0,4 2-10 0,-1-2-14 0,-1 0-11 16,1 2-13-16,2-3-13 0,0 0-10 0,2 3-13 0,0-2-9 0,0-1-7 16,3 3-4-16,0-1-4 0,7-3-1 0,5 3-2 0,6-2 0 15,2 0 1-15,6-2 3 0,10-3 3 0,4 4 0 0,8-7 2 16,5 5 0-16,8-5 2 0,4 2-1 0,2-2-2 0,5-3-3 0,3 2-3 15,1-1-3-15,-1 1-4 0,0-1-5 0,0 2-4 0,1-6-6 16,-6 9-5-16,2-4-4 0,-4 1-4 0,1 1 1 0,-4-2 0 0,-2 2 2 16,-1 0 0-16,-3 0 2 0,-4 2 1 0,-2 3 1 0,-1-3 1 15,-8 1 1-15,-1-1 3 0,-7 4 1 0,-1 3 5 0,-6-6 1 0,-3 6 3 16,-7-3-1-16,-4 4-2 0,-3-3-3 0,-6 3-3 0,-3 0-1 16,1 0-1-16,-5 0 0 0,-1 0-2 0,-3 3-2 0,-5-3-1 15,0 0-3-15,0 0-4 0,0 4-4 0,-5-3-6 0,3 6-4 0,-4-6-8 16,0 3-5-16,-2-4-11 0,3 7-15 0,-4-2-19 0,1-1-20 15,-3 3-23-15,0-2-31 0,-3 2-32 0,0-1-49 0,1-1-58 0,-3 2-68 16,-1-2-71-16,-2 1-31 0,2-1-10 0,-1-4 2 0,-3 2 6 16</inkml:trace>
  <inkml:trace contextRef="#ctx0" brushRef="#br0" timeOffset="46935.8097">14700 11805 199 0,'-38'5'373'0,"-1"-2"12"0,7 1 10 0,1 0-52 0,6-1-82 15,4-2-56-15,1 3-41 0,6-3-23 0,5-1-17 0,4 0-9 16,5 0-7-16,0 0-8 0,5 0-7 0,4-1-9 0,8-3-6 0,7 4-6 16,7-1-6-16,10-6-6 0,8 6-9 0,9-5-5 0,12 1-6 15,8-4-3-15,8 2-2 0,13-6-1 0,-1 1-2 0,10-3-4 16,4 0-5-16,-1 2-9 0,2-7-7 0,-1 5-6 0,-4 2-5 0,-1-3-4 15,-8 2-1-15,0-1-2 0,-5 4-1 0,-7-1 1 0,-4 1 2 16,-6-1 0-16,0 7 1 0,-9-7 3 0,-1 8 2 0,-6-3 6 0,-6 2 3 16,-4 0 10-16,-7 0 11 0,-8 2 13 0,0-1 11 0,-9 4 13 15,-1-3 12-15,-4 3 9 0,-7 0 10 0,-1 0 7 0,-6 0 7 0,1 0 7 16,-1 0 8-16,-3 0 4 0,1 0 5 0,-3 0-1 0,-3 0-5 16,0 0-8-16,0 0-10 0,0 0-10 0,0 0-11 0,0 0-8 0,0 0-9 15,0 0-8-15,0 0-6 0,0 0-8 0,0 0-7 0,0 0-7 16,0 0-8-16,0 0-7 0,0 0-7 0,0 0-11 0,0 0-10 15,0 0-15-15,0 0-14 0,0 0-19 0,0 0-23 0,-3 0-24 16,3 0-28-16,-6 0-31 0,6 0-33 0,-1 0-39 0,-3 0-42 0,4 0-60 16,-8 3-71-16,3-1-75 0,1 0-82 0,-1 3-28 0,-3 0-3 0,3-2 9 15,-4 2 17-15</inkml:trace>
  <inkml:trace contextRef="#ctx0" brushRef="#br0" timeOffset="47796.0175">17145 10779 34 0,'0'0'104'0,"0"0"-14"0,0 0-17 0,0 0-19 0,0 0-18 16,0 0-22-16,0 0-26 0,0 0-23 0,0 0-24 0,0 0-26 0,0 0-25 16</inkml:trace>
  <inkml:trace contextRef="#ctx0" brushRef="#br0" timeOffset="48485.8232">17096 10608 138 0,'-7'-1'199'0,"0"1"0"15,1-3 0-15,0 3-6 0,1-3-10 0,0 2-11 0,2 1-10 0,-2-4-10 16,1 3-12-16,3 1-12 0,-3 0-11 0,1 0-13 0,-2 0-11 16,5 0-11-16,-2 0-10 0,-1 0-9 0,3 0-9 0,0 0-9 15,0 0-8-15,0 0-8 0,0 0-7 0,0 0-11 0,0 0-11 0,0 0-15 16,0 0-17-16,0 0-22 0,0 0-26 0,0 0-31 0,3-3-31 16,-3 3-37-16,0 0-38 0,7 0-34 0,0 3-33 0,1-3-44 15,2 1-53-15,4 3-19 0</inkml:trace>
  <inkml:trace contextRef="#ctx0" brushRef="#br0" timeOffset="49368.6332">20766 1610 250 0,'-5'-20'380'0,"-4"2"-38"0,4 1-50 0,-3 0-30 0,2 1-21 0,5 0-10 16,-8 0-5-16,2 4-8 0,6 3-8 0,-3-1-13 0,-1 3-16 16,2-1-18-16,3 2-20 0,-2-1-19 0,-1 6-18 0,3-2-20 15,-2 2-19-15,2 1-18 0,0 0-16 0,-3 4-14 0,3-3-12 16,0 7-7-16,0 2-2 0,3 0-2 0,-1 5 0 0,1 1 1 0,-1 4 2 15,1 5 5-15,2 3 2 0,-1-1 6 0,-3 5 3 0,3 4 7 0,1-3 4 16,2 2 4-16,-6 1 3 0,-1 3-1 0,4-5-1 0,-2 3-2 0,-2 0-2 16,0 0-1-16,0 1-3 0,0-5-2 0,0 3-4 0,0-4-7 15,0 0-8-15,0 0-13 0,3-1-16 0,-3-5-17 0,5 1-18 0,-1-3-19 0,-3 3-19 16,6-6-21-16,-2-1-20 0,0-1-28 0,4-3-28 0,-1 0-37 16,1 0-43-16,1-3-43 0,0-2-46 0,2 1-43 0,2-7-44 0,0 0-6 15,-1 1 8-15</inkml:trace>
  <inkml:trace contextRef="#ctx0" brushRef="#br0" timeOffset="49718.7758">21240 1801 309 0,'2'-20'394'0,"-2"0"-56"0,3 1-89 0,1 3-52 0,-3-2-34 15,6 4-21-15,-2-1-15 0,0 1-16 0,0 0-15 0,4 1-15 0,-1 1-16 16,3 3-12-16,1 2-14 0,-2-1-9 0,3 1-9 0,1 2-6 15,3 3-8-15,-3-1-4 0,5 3-7 0,-2 3 0 0,0 1-1 0,-2 4 1 16,-1 0-1-16,1 1 3 0,-5 0 3 0,0 3 3 0,-1 4 2 0,-4 3 3 16,-1-2 4-16,-1 0 1 0,-3 2 3 0,-3 4 2 0,-3-2 3 0,-2 3 0 15,-1 0 3-15,-4-2 0 0,-1 3-1 0,0-4 1 0,-3 6 0 16,2-2-1-16,-5-4-3 0,1 4-1 0,-3-4-1 0,3-1-1 0,-3 4 0 0,0-8 1 16,5 4 1-16,-2-2-1 0,2-4 0 0,1 1 2 0,3-2 3 15,1-1 2-15,2-1 0 0,1-6 2 0,4 2 2 0,1-2 2 0,3-1 1 16,-3-2 2-16,4-2 1 0,0 0 0 0,4 0 0 0,-3 0-1 0,5-2-2 15,0 2-3-15,1-3-1 0,0 2-2 0,0 1 0 0,1-5-1 16,1 1-1-16,5 1-1 0,-1 2-3 0,4-3-2 0,2-3-1 0,1 3-2 16,4-4-5-16,4 4-3 0,6-4-5 0,-5-1-6 0,7 1-8 0,-1 0-13 15,1 0-13-15,3 1-17 0,-1 0-20 0,1-4-23 0,2 5-22 0,-2-2-38 16,-1 0-44-16,1 1-47 0,-1 1-47 0,1-5-59 0,0 0-60 16,-5 2-29-16,2-2-11 0,-2 2 1 0</inkml:trace>
  <inkml:trace contextRef="#ctx0" brushRef="#br0" timeOffset="50290.2577">22156 1095 5 0,'-22'-17'371'0,"-4"-1"15"0,4 5-61 0,-5-2-95 15,-1-5-50-15,-1 3-28 0,-1 6-16 0,-5-4-11 0,3 0-13 0,-4 4-14 16,0-4-13-16,-1 3-15 0,-2-1-9 0,-1-2-9 0,3 3-6 15,-4 2-4-15,-2 2-4 0,6-2-3 0,-7 3-3 0,6-4 0 16,-10 6-2-16,7 0 1 0,-3-2-2 0,-2 6 0 0,2-4-1 16,-4 5-2-16,-2-3 0 0,4 3 2 0,-3 3 0 0,-1-2 0 0,6 4 2 15,-5 2-2-15,4 1 0 0,-4 0-1 0,3 4-2 0,0 0-1 16,-2 3-1-16,4 2-1 0,-1 3 1 0,3-1 1 0,1 2-2 16,-4 4-1-16,5-2 0 0,-3 5-3 0,5 3-3 0,3-2-1 15,-5 2-2-15,10 8-2 0,-3-1 3 0,3-3 3 0,2 8 4 0,1 2 3 16,5-4 2-16,0 5 1 0,3 2 2 0,2-1 4 0,3 6 0 0,1-5 3 15,4 4 3-15,-1 1 4 0,6-3 3 0,-1 3 2 0,4 2-2 16,1 0-3-16,1-4-3 0,8 3 0 0,-4-1-3 0,3-3-2 0,6 7-1 16,0-9-1-16,-1 4-2 0,10-4-3 0,-5 0-1 0,4-1-3 0,6-4-1 15,-3-2-3-15,3-1-1 0,4-2-1 0,2-1-3 0,2-4 0 0,0-2-3 16,1-1 0-16,4-3 1 0,4 1 0 0,-1-5 3 0,5-2 3 16,6-4 2-16,1 0 1 0,0-3 3 0,6 0 2 0,1-2 2 0,5-4 3 15,2-2 3-15,2-3 1 0,1 1 2 0,2-4 3 0,-2-7-2 0,4 2-2 16,0 1-1-16,-2-4-4 0,2-1-2 0,-6-6-2 0,1 2 0 0,-4-2 0 15,-1 0 0-15,-6-2-1 0,-5 1 1 0,1-8 0 0,-6 0 1 0,-2-1 3 16,-4-2 3-16,-5-1 2 0,0-3 2 0,-3-4 1 0,-6-2 3 16,3-3 1-16,-7-2 0 0,1 0 2 0,-5-2-1 0,-2-4-2 0,-2 1-2 0,-2-1-1 15,-4 2-3-15,-2 0-3 0,1-4-1 0,-7 4-4 0,0 1-2 16,-5-3-2-16,0 5-3 0,0-1-3 0,-5 3-2 0,0 2-5 0,-7-1 1 16,-2 3 2-16,0-2 0 0,-4 4 0 0,-3-2-2 0,-3 2-2 15,-7 3-5-15,1-4-7 0,-6 4-14 0,-5 3-16 0,-3 3-20 16,-2 1-24-16,-7-2-27 0,-2 11-31 0,-4-2-43 0,-3 6-50 15,-1 2-85-15,-3 3-104 0,-3 6-91 0,3-3-87 0,3 4-41 0,-2 4-16 16,4-3 1-16,3-1 8 0</inkml:trace>
  <inkml:trace contextRef="#ctx0" brushRef="#br0" timeOffset="57003.9018">24153 2029 75 0,'-36'-8'219'0,"0"3"10"0,2-2 7 0,-2 0 0 15,7 2-2-15,0 1-10 0,0 0-14 0,4 3-12 0,6-3-13 0,-3 1-12 16,8 1-12-16,0-1-12 0,2 0-12 0,6 3-15 0,-3-2-14 0,4 2-14 16,-2-3-17-16,7 3-11 0,0 0-15 0,7 0-7 0,-2 0-8 15,4 0-5-15,-3 0-5 0,8 0-4 0,3 0-2 0,5 3 2 0,6-3-1 16,-1 2 2-16,9-2-1 0,0 0-1 0,4 0-3 0,0 0-7 16,6 0-13-16,1 0-13 0,0 0-18 0,2 0-20 0,0-2-21 0,-1 2-25 0,-2-3-28 15,2 3-33-15,-2 0-33 0,-2 0-48 0,-3 3-54 0,0-1-60 16,-5 1-64-16,-4 2-33 0,-1 2-20 0,-4-2 2 0</inkml:trace>
  <inkml:trace contextRef="#ctx0" brushRef="#br0" timeOffset="57152.7537">24202 2441 23 0,'-20'5'406'0,"6"-2"7"0,0-1-34 0,6 0-54 0,-1 1-55 16,4-3-54-16,4 0-36 0,1 0-29 0,0 0-23 0,0 0-18 0,1-3-17 15,4 1-13-15,4 0-15 0,-1-1-15 0,6 1-19 0,3-4-19 16,2 4-24-16,3-1-27 0,5-2-33 0,1 1-37 0,7 0-50 0,1-1-56 15,5-2-61-15,2 0-63 0,3 2-52 0,0-4-42 0,3 2-18 0</inkml:trace>
  <inkml:trace contextRef="#ctx0" brushRef="#br0" timeOffset="57736.1271">26076 1774 276 0,'0'-13'441'0,"0"1"-10"0,0-1-21 0,0 3-74 16,0 3-97-16,-1 1-57 0,-3 0-36 0,1 1-21 0,3 2-13 15,-2 0-13-15,-1 3-15 0,3 0-15 0,-5 0-11 0,1 0-8 0,2 6-6 16,-3-4-2-16,-1 2-4 0,0 1 0 0,-2 6-2 0,-1-4 0 0,3 3 2 16,-6 3 1-16,-2-1 3 0,0-1 4 0,4 2 3 0,-7 2 2 0,0 0 1 15,2-3-2-15,-6 3-1 0,6-2-3 0,-6-1-2 0,-1 1-3 0,3-1-3 16,2-3-3-16,-1 2-2 0,-5-2-2 0,8-1-2 0,-5-1-1 15,-3 1 0-15,5-3-1 0,1-3-1 0,-2 4 0 0,2-6-1 0,1 1 1 16,-1-1-1-16,4-1 0 0,-1-2 0 0,-3-2-2 0,7 0-1 0,-2-1-2 16,5 1-2-16,-5-7-2 0,7 0-5 0,-3-4-2 0,4-1-4 0,-1 1-2 15,5-2-6-15,0-4-3 0,0-2-7 0,5-2-5 0,2 0-5 0,1 1-5 16,3-3-4-16,2 2-3 0,1-2-2 0,5 3-2 0,1 0-3 16,2 3-1-16,-1 6-1 0,8-3-1 0,-5 6-1 0,6 5 2 15,1 0 2-15,-4 4 3 0,2 4 7 0,2 5 3 0,0 3 2 0,-4 4 4 16,0 4 5-16,1 3 5 0,-3-1 4 0,-3 4 3 0,1 6 5 0,-8 3 4 15,-1 2 5-15,-3 2 3 0,-2 5 4 0,-7 0 2 0,-2-2 0 16,-2 8 1-16,-5-1 1 0,-6 1 0 0,-1 0 0 0,-5 2-1 0,-6-1 0 16,-3 1 0-16,-4-1 0 0,-4 1-2 0,0-2-2 0,-3-1-2 0,-2 1-2 15,-2-5-2-15,-1-3-2 0,3 2 1 0,-7-4-2 0,4-5-2 0,1-2 0 16,-1 3 1-16,5-8 0 0,1-2 2 0,-1-5 0 0,7-1 1 0,1-3 4 16,0 1 1-16,9-8 0 0,0 1 2 0,0-6-2 0,6-2-1 0,-1-6-2 15,4 1-4-15,3-4-6 0,-2-7-6 0,3 1-6 0,1-6-8 16,2-3-6-16,5-4-6 0,-3-3-8 0,4-1-5 0,4-2-5 0,-3-5-4 15,8 4-4-15,0 1-2 0,1-1-1 0,3 3 2 0,1 1 3 0,1 9 3 16,1-4 2-16,6 7 5 0,-3 6 3 0,3 2 4 0,3 7 4 16,-1-1 4-16,2 6 5 0,1 6 5 0,0 4 2 0,1-2 6 0,6 9 4 0,-7-1 3 15,6 3 5-15,-3-1 1 0,3 5 2 0,-3 0-1 0,1 4-3 16,1 1-8-16,-4-2-11 0,4 1-20 0,-3 1-20 0,0-1-30 0,2-3-36 16,-1 1-46-16,1 0-51 0,-2-2-72 0,2 0-79 0,1-3-44 0,-1-2-21 15,1-3-9-15</inkml:trace>
  <inkml:trace contextRef="#ctx0" brushRef="#br0" timeOffset="58071.0569">26665 1378 311 0,'-5'-23'434'16,"5"4"5"-16,0 2-82 0,0-3-127 0,5 3-71 0,-2-2-46 15,6 2-26-15,-4 2-14 0,7 3-13 0,1 2-15 0,-2 0-15 0,2 3-14 16,4-1-9-16,-1 7-9 0,-1-3-5 0,0 8-4 0,2-3-3 16,-3 6 0-16,0 1-2 0,-4 2-1 0,-2 2-2 0,1 4 0 15,-6 1-2-15,-3 3 0 0,-3 1 3 0,-6 4 3 0,1-3 4 0,-2 2 3 16,-7 5 5-16,1-1 5 0,-6-2 5 0,0 1 6 0,0-2 8 16,-4 0 7-16,2-1 8 0,-1-2 8 0,1-2 5 0,2 1 6 0,-1-4 3 15,1-1 0-15,7-1 0 0,0-2-1 0,1-2 0 0,0 0-2 0,6 0-2 16,1-5-3-16,0 0-4 0,5-1-3 0,2-3-4 0,0 3-2 15,2-5-1-15,5 2 0 0,0 1 1 0,5-3 0 0,-2 0 2 0,7 0-2 0,2 0-2 16,3 0-3-16,5-3-7 0,0 1-9 0,9-3-16 0,0 3-18 0,3-3-18 16,2-1-20-16,7 1-25 0,-2 4-29 0,0-4-29 0,4-1-33 0,-1 4-52 15,0-1-63-15,3 2-73 0,-1 1-79 0,-2-4-33 0,4 4-12 0</inkml:trace>
  <inkml:trace contextRef="#ctx0" brushRef="#br0" timeOffset="58354.4588">28310 1820 47 0,'-3'-15'486'0,"3"0"14"0,-4 2 12 0,3 2-35 16,-3-1-58-16,-1 0-78 0,2 3-89 0,1 2-48 0,-1 0-28 0,-2 1-20 15,0 4-12-15,-1-1-15 0,-2 3-20 0,1 3-17 0,0-1-18 16,-5 4-12-16,4 1-10 0,-6 3-11 0,0 0-9 0,-1 5-10 0,-5 1-8 0,1 5-5 15,-3 1-2-15,-2 3 1 0,-5 2 2 0,2 2 2 0,-1 3 2 0,-2-2 1 16,-3 3 3-16,2 4 0 0,3-3-1 0,-7 3-2 0,5 4-2 16,-3-5-1-16,3 2-6 0,-3-5-8 0,3 6-8 0,1-5-10 0,0 0-12 15,1-1-15-15,-1-4-19 0,4-1-22 0,1-2-24 0,-2-2-27 0,7 1-33 16,-1-5-43-16,1 1-49 0,6-4-54 0,-1-2-53 0,4 0-56 16,1-4-57-16,4 1-21 0,-2-8-4 0,2 0 9 0</inkml:trace>
  <inkml:trace contextRef="#ctx0" brushRef="#br0" timeOffset="58534.6629">27355 1905 272 0,'0'-12'459'0,"-1"-4"2"0,1 5 1 0,0 2-76 0,0 1-113 0,0 4-71 16,0 2-46-16,1-1-24 0,4 3-14 0,4 3-13 0,-1 3-15 16,3 2-14-16,4 1-13 0,0 6-8 0,6 5-5 0,-1-1-1 0,6 2 3 15,-2 4 2-15,7 2 2 0,-4 2 0 0,3 5-4 0,3-3-5 16,1 2-9-16,-2 4-12 0,1-3-14 0,3 6-20 0,-6-3-21 0,6 4-27 15,-3-6-29-15,1 2-40 0,-2 3-46 0,2-5-64 0,0 1-73 0,-3 0-79 16,3-2-83-16,-5-5-41 0,2-1-20 0,-1 0-7 0</inkml:trace>
  <inkml:trace contextRef="#ctx0" brushRef="#br0" timeOffset="58937.371">28878 1801 205 0,'4'-24'490'16,"4"1"1"-16,-3 2 4 0,7-1-84 0,-5 2-126 0,8 2-92 0,-1-1-71 16,0-1-42-16,1 4-28 0,5 3-12 0,3 0-5 0,-5 1-7 0,5 2-8 15,0 2-5-15,0 1-5 0,-1 2-3 0,0 4-3 0,0 1-1 0,-3 1 1 16,-2 4-2-16,-2 2 1 0,1 1 1 0,-3 5 3 0,-6-1-1 0,0 1 2 16,-5 4 2-16,-2 0 4 0,0 2 0 0,-6-1 1 0,-2 5 1 0,-6-1 2 15,1-4 2-15,-4 9 4 0,-2-6 2 0,-3 3 3 0,0-6 2 16,-2 5 1-16,-2-5 0 0,2 3 1 0,-1-2 0 0,2-6-1 0,0 4 2 15,0-4 1-15,1 2 0 0,5-5 1 0,2-2-1 0,1 0 0 0,2 0-1 16,4-3 2-16,3 1 2 0,1-5 1 0,2 3 1 0,2-4 2 0,2 0-1 16,2-4-4-16,1 3-5 0,3-5-2 0,4 1-6 0,-2 1-3 15,4-1-7-15,3-3-5 0,-2 4-4 0,6-4-6 0,1 3-6 0,0 2-4 16,2 1-5-16,2 2-2 0,-2 0 0 0,1 5 0 0,-1-3 1 0,2 6 2 16,-4 0 2-16,2 4 3 0,-6 3 3 0,5-1 5 0,-3 1 1 0,-5 2 2 15,-1 0 0-15,-2 7 1 0,-2-6 0 0,-1 6 2 0,-4-1-1 0,0-2 2 16,-5 1-1-16,-2 3 2 0,-3-4-2 0,-3 6 1 0,-4-6-3 15,-2 1-3-15,-1 1-4 0,-11-1-1 0,4-2-8 0,-5 0-7 0,-4 0-14 16,2-3-17-16,-7-3-22 0,0 1-25 0,-3-2-40 0,3-5-46 0,-1 4-63 16,1-3-67-16,-7-5-67 0,8 0-69 0,-1-1-34 0,2-6-16 0,-6-1-3 15</inkml:trace>
  <inkml:trace contextRef="#ctx0" brushRef="#br0" timeOffset="59754.0661">27154 1039 56 0,'0'-7'236'0,"0"-5"-3"0,-2 4-5 16,-1 3-5-16,1-7-6 0,-1 6-9 0,-2-1-11 0,0-1-12 15,-2 0-13-15,-2 2-12 0,4-2-14 0,-3-1-11 0,-6 2-11 0,5-5-12 16,-4 5-8-16,3 1-10 0,-4-2-6 0,0-3-8 0,-3 3-9 16,2 0-7-16,-2 3-5 0,0-3-5 0,-2 3-5 0,0 0-4 15,-1 0-5-15,1 0-2 0,0 3-2 0,-1-3-1 0,-1 5 0 16,1 0-1-16,-2 0 0 0,0 0-3 0,1 0 0 0,-4 2-3 0,2 1-2 16,1 2-1-16,0-1 2 0,0 4-1 0,1-3 0 0,-8 3-2 15,9 1-2-15,-6 3 0 0,1 0-3 0,1 1-2 0,-2 6-3 16,2-6 0-16,-1 4-3 0,4 4 0 0,-1-1 1 0,0 5-2 15,2-1 0-15,1 0-1 0,2 3-2 0,1 2-2 0,3 2 0 0,1 1 0 16,2 0 3-16,1 4 1 0,1 0 2 0,2-2 3 0,3 4 3 0,1-2 1 16,2 2 2-16,2 2 1 0,1-3 3 0,3 4 1 0,2-6 2 15,-3 1 2-15,4 4 3 0,3-5-2 0,1 1-2 0,-2-3-1 0,2 3-1 16,1-5-1-16,3 1-1 0,-2 0 0 0,2-4-1 0,5-3-2 16,-3 2 0-16,2 1 1 0,1-5 0 0,-2-2 0 0,2-1 0 0,1-1 1 15,4-2 1-15,-5 2 2 0,4-6 2 0,-2 2 2 0,3-10-1 0,-2 7 0 16,3-8 0-16,-1-2 1 0,0 1-2 0,1-3-1 0,2-3-1 0,1 1 1 15,0-6 2-15,1 0 1 0,0 0 1 0,3-4-1 0,-3-1 0 0,4-2 2 16,0-1-1-16,-4-1 2 0,4 0 1 0,0-2 1 0,-1-1 1 0,0-3 2 16,0-2 0-16,-6 0 0 0,7 1 1 0,-5-2-2 0,0-2 0 0,-2-2-2 15,0 2-2-15,-6-1-1 0,5 0-3 0,-6-4 2 0,3 1 2 16,-2 1 1-16,-8-4 0 0,-1-1 0 0,3 4-1 0,-7 0 1 0,2 0-1 16,-4 0-2-16,-3 1 0 0,-1-2-1 0,-2 2 0 0,-2 2 0 15,-2 2-1-15,-5-2-3 0,-1 1-6 0,-3 1-2 0,1 0-1 16,-7-1-4-16,0 3-4 0,-2-4-2 0,-3 4-4 0,-2 0-1 15,-1 1-5-15,-3 0-1 0,-2-1-4 0,-3 0-2 0,-3 3-3 0,1 2-1 16,-5-1-4-16,5 5-2 0,-6 1-4 0,3-2-2 0,-6 4 0 16,3 1-3-16,-2 2-3 0,1 2-2 0,-3 4-7 0,1 0-7 15,0-3-7-15,-1 7-8 0,4 0-11 0,0 7-8 0,0-3-10 0,2 0-10 16,3 6-13-16,4 0-12 0,0 2-13 0,3-1-16 0,8 6-17 16,-4-1-21-16,6 3-20 0,2 1-24 0,6-3-29 0,3 5-44 15,3-4-56-15,1 9-73 0,8-6-82 0,1 4-30 0,3-3-4 16,3 2 6-16</inkml:trace>
  <inkml:trace contextRef="#ctx0" brushRef="#br0" timeOffset="60420.6864">29531 1179 380 0,'2'-15'372'0,"1"1"-43"0,1-1-56 0,-2-1-28 0,3 4-15 16,-2 0-6-16,1 0-2 0,-3 0-2 0,4 0-8 0,-5 1-8 15,4-2-12-15,-1 5-8 0,-3 0-10 0,2 0-11 0,-2 1-11 0,3-2-15 16,-3 8-15-16,0-4-17 0,0 3-18 0,0 2-14 0,0 0-11 16,0 0-12-16,0 4-13 0,0 0-10 0,0 8-8 0,2-4-4 15,-2 9-5-15,3-2-3 0,2 1-2 0,2 4 2 0,-5 2 1 16,1 0 3-16,-1 2 4 0,5 3 0 0,-5-4 3 0,1 5 0 0,-1-3 2 16,1 0-1-16,-3 3-2 0,4-4-7 0,-3 0-10 0,-1 0-13 15,0 1-14-15,0 1-19 0,0-7-21 0,0 4-28 0,0-1-29 0,0-1-41 16,0-1-49-16,0 0-69 0,0 3-81 0,0-6-80 0,0 3-79 0,0-1-36 15,-1-2-14-15,-3-2 1 0,4-2 8 0</inkml:trace>
  <inkml:trace contextRef="#ctx0" brushRef="#br0" timeOffset="61454.704">35476 868 254 0,'0'-8'289'15,"0"1"-40"-15,0 2-31 0,0 0-19 0,0 0-13 0,0 3-14 0,0 2-14 16,0 0-16-16,-3 0-20 0,3 0-16 0,-5 5-13 0,3 0-12 16,-2 2-12-16,-1 0-6 0,-1 4-6 0,0-2-2 0,1 3 1 15,-3 4 5-15,3-5 3 0,-4 2 5 0,1 2 3 0,-1-2 1 16,2-2 0-16,-5 2-3 0,4-2-4 0,-6 1-3 0,6 0-3 0,-3-3-3 16,1 2 0-16,-5-3-2 0,5 0-2 0,-1-4-2 0,-1 0-3 15,2 1-2-15,-2-2-2 0,4 2-2 0,-2-5-3 0,-2 0-2 16,5 0-2-16,-5 0-1 0,3-3 0 0,2 1-3 0,1-2-1 15,-3-4-3-15,4 4-4 0,3-8 0 0,-5 4-4 0,6-3-2 16,-3-2-3-16,4-3-4 0,0 5-2 0,4-7-3 0,-3 4-4 0,6-6-4 16,0 0-4-16,2 0-2 0,-1-1-4 0,6 5-1 0,-1-3-4 15,1 3-4-15,3-3-1 0,0 2-4 0,-3 5-1 0,1-1-3 16,2 6 0-16,-3 2-1 0,0 0 2 0,-1 7 2 0,1 2 1 0,-1 4 2 16,1 4 3-16,1 4 1 0,-1 1 3 0,-7 6 5 0,5 1 2 15,-7 3 2-15,0 6 2 0,2-4 1 0,-7 5 4 0,-7 2 0 16,2 0-2-16,-4 1 1 0,-4 1-2 0,-1 2 2 0,-3-1 0 0,-3 1 2 15,-3-3 2-15,-2 3 0 0,1-4 1 0,-7 0 1 0,1 1 3 16,-1-4 1-16,2 0 0 0,-5 0 2 0,1-1 1 0,1-6 2 0,-2-1 2 16,5 0-1-16,-5-4-1 0,3 1 0 0,-1-5-2 0,8-5 1 0,-5-1 0 15,5 2-1-15,2-6-1 0,0 1-2 0,5-7-1 0,-2-1-6 0,5-1-7 16,1-2-5-16,2-4-6 0,-1 0-5 0,4-4-5 0,-1 0-5 16,4-6-4-16,4-2-4 0,-3 3-3 0,4-9-2 0,4 2-2 0,-3-1 1 15,4 0-1-15,4-4 2 0,-1-3 3 0,6 8 2 0,0-2 4 16,-1 4 1-16,8-2 1 0,-6 2 2 0,6 4 0 0,-1 2 2 15,2 2 0-15,0 7 0 0,1 0-2 0,-1 6 2 0,5 3 0 0,-5 5 2 16,5-2-1-16,1 5 1 0,-3 2 2 0,-1 3 0 0,2 5-1 0,-2 2-5 16,1-2-9-16,-1-2-13 0,-2 5-16 0,0 1-18 0,1 2-18 15,2-2-22-15,-3-4-24 0,-1 4-34 0,1-4-38 0,0 4-66 0,4-5-82 16,-4 3-34-16,2-6-13 0</inkml:trace>
  <inkml:trace contextRef="#ctx0" brushRef="#br0" timeOffset="61954.5004">35856 668 82 0,'-17'-32'327'0,"0"2"-78"0,-5 2-42 0,3 2-24 15,-6-1-13-15,1 2-9 0,-2 4-9 0,-1 1-8 0,-2 2-15 16,-5-1-15-16,3 5-19 0,-1-1-17 0,-4 3-14 0,0 2-12 15,0 4-8-15,1 1-7 0,-1 4-3 0,-5 1-5 0,3 4 0 0,-1 1-1 16,-2 3-1-16,2 4-2 0,-2 2-5 0,0 5-4 0,0 2-1 16,-1 7-1-16,-1-1 0 0,0 8-2 0,2-1-2 0,0 6-2 15,4-2-1-15,-6 7-3 0,2 2-1 0,4 4-3 0,1 3-4 16,0-3 0-16,2 6-2 0,5 1-1 0,0 2 3 16,9-4 2-16,-2 5 3 0,1-2 2 0,7 5 4 0,6-6 3 0,3 3 2 0,5-9 4 15,0 5 1-15,5-2 2 0,3-3 2 0,6-3 4 0,0-2 3 0,6 0 3 16,2-5-1-16,2-3 0 0,2 1 0 0,3-5-2 0,1-3 1 0,3-3 0 15,3 2 3-15,0-7-1 0,3-2 3 0,2-4 1 0,0-2-1 0,3-3-2 16,4-2-2-16,1-3-3 0,1-7-2 0,1-1 1 0,2-1-1 0,1-7 1 16,4-3-2-16,0-2-3 0,2-3-1 0,-2-2-2 0,5 0-1 0,0-6-2 15,4-3-3-15,-4-4-1 0,3-2 1 0,-3 0-1 0,-3-8-2 16,5 1-1-16,-9-3-2 0,2-5 2 0,-3 1 0 0,-3-2 0 16,-2-6 1-16,-6 3 0 0,-5-2 2 0,-3 1 2 0,-7-3 0 0,-3 1 3 15,-4-2 2-15,-8 3 2 0,-6 0 0 0,-6 0 0 0,-2 1-2 16,-9-1-3-16,-1 3-1 0,-9 0-4 0,-3 2-2 0,-5 2-1 15,-7 3-5-15,-2 4-3 0,-8 0-5 0,1 4-3 0,-6 3-6 16,-4 6-6-16,-2 3-8 0,-3 4-8 0,-3 1-9 0,1 6-10 0,-1 8-10 16,4-1-13-16,-1 6-19 0,2 3-21 0,7 5-30 0,3 4-36 15,1 1-47-15,9 7-52 0,7 1-68 0,0 6-73 0,11 0-30 16,4 2-11-16,6 6-1 0</inkml:trace>
  <inkml:trace contextRef="#ctx0" brushRef="#br0" timeOffset="62669.5181">38036 1288 220 0,'-33'-6'431'0,"3"-2"-46"16,6 1-78-16,-3 0-50 0,4 2-35 0,3 1-21 0,6 0-10 0,-1 0-16 15,3 4-15-15,4-1-21 0,2 1-23 0,5-3-19 0,1 3-17 16,0 0-15-16,1 0-12 0,5 0-8 0,2 3-6 0,4-3-3 15,3 1 0-15,6 3 1 0,-1 0 1 0,11 0 0 0,5 1 2 16,5 1 3-16,6-5 1 0,8 6 0 0,6-7-3 0,2 1-2 0,9-1-3 16,-2-1-6-16,8 1-5 0,-4-7-8 0,3 6-11 0,-1-2-8 15,-4-1-10-15,0-1-11 0,-3-2-12 0,-5 3-10 0,-6 0-9 16,-7 2-5-16,-2-4-5 0,-5 1-3 0,-4 0 1 0,-4 1 0 16,-7-1 0-16,-7 0 3 0,-2-3 4 0,-4 5 6 0,-3-6 8 0,-8 5 10 15,2-7 9-15,-7 3 10 0,0 2 7 0,-7-2 6 0,0-3 4 16,-6 2 0-16,-1-2 0 0,-6 5 2 0,1-4 1 0,-7 0 2 15,6 0 0-15,-9 3 2 0,2-1 0 0,3 0 3 0,-2 3 4 0,-1-7 5 16,3 4 5-16,2 1 3 0,1-1 5 0,3 0 1 0,7 3 2 16,-2-2 0-16,4 1-3 0,4 1-2 0,5 0-2 0,0 3-3 15,2-1-4-15,3 1-4 0,7-4-5 0,1 6-7 0,5-2-7 16,2 2-4-16,2 0-7 0,4 2-2 0,1 1-4 0,-1 2-1 16,1 0 1-16,-3 5 1 0,1-4 2 0,-2 6 2 0,-3 3 1 0,-3-3 3 15,-3 4 2-15,-1-3 1 0,-4 2 3 0,-4 3-1 0,-5 0 1 0,0 2-5 16,-5 0-7-16,-4 4-8 0,-4-6-12 0,-1 7-17 15,-3-4-20-15,-2 6-39 0,-3-2-49 0,0-4-57 0,0 1-61 0,1 1-65 16,1-2-66-16,4 3-33 0,-4-4-16 0,6-1-3 0</inkml:trace>
  <inkml:trace contextRef="#ctx0" brushRef="#br0" timeOffset="63336.9847">40446 1039 43 0,'1'-7'393'0,"3"-1"1"0,-4 3-39 16,0 1-59-16,-4 1-64 0,4 3-67 0,-5 0-34 0,3 3-21 16,-4 1-10-16,-1 1-4 0,-2 3-7 0,1-1-6 0,-4 1-3 15,5 1-1-15,-7 2 2 0,2-2 1 0,-5-2-2 0,4 3-4 0,-1 0-5 16,0 0-7-16,1-4-3 0,2 5-3 0,-6-5 0 0,7 2-2 15,-3-2 0-15,1-1 0 0,1-1 2 0,-1 1-1 0,4-2 1 16,1 1-3-16,-1-3 0 0,1-1 1 0,0 0-1 0,0-1-2 16,2-3-3-16,3 1-3 0,-1 2-3 0,-1-3-3 0,4 0-2 15,0-1-3-15,0-1-5 0,0 1-5 0,0 1-5 0,0-4-4 0,0 0-6 16,4 7-4-16,-1-4-5 0,-3-1-4 0,2 2-2 0,-2-1-5 16,3 0-5-16,-1 0-4 0,5 2-4 0,-7 1-8 0,2-3-6 15,-2 3-6-15,3-1-7 0,-1 1-5 0,-2-1-4 0,3 2-5 0,-3 1-7 16,0-4-6-16,0 4-8 0,0 0-5 0,0-3-5 0,0 3-6 15,0 0-5-15,0-1-4 0,0 1-5 0,4-4-1 0,-4 1-4 16,1-1-1-16,-1-1 0 0,4 2 0 0,-1 2 3 0,-3-3 4 0,2 1 5 16,1-1 7-16,-1 3 7 0,5-6 8 0,-6 2 7 0,5 1 9 15,-3 0 8-15,0-3 9 0,-1 2 9 0,3 1 12 0,-1 0 10 16,-1-1 12-16,-1 0 13 0,5-1 10 0,-6 1 11 0,3 3 7 16,-3-2 10-16,-1-2 6 0,4 1 9 0,-1 0 11 0,-3 1 8 15,2 0 8-15,-2-1 6 0,0-2 4 0,0 2 2 0,0 2-2 0,0-1 1 16,0 0 0-16,0-1 0 0,0-2-1 0,0 3 0 0,0 0 0 15,0 0-2-15,0 3-2 0,0-6-4 0,0 6-1 0,0-3-3 16,0 4-2-16,0-5 0 0,0 2 0 0,0 0-2 0,0 1-2 16,0-3-2-16,0 2-1 0,0 1-1 0,0-3-2 0,0 3 2 15,0-1 1-15,0 1 0 0,0-4 1 0,0 6 2 0,0 0 0 0,0-2 0 16,0 2 0-16,0 0-3 0,0 0-4 0,0 0-4 0,0 0-4 16,0 0-8-16,0 0-10 0,0 0-8 0,0 0-10 0,-2 0-8 15,-5 2-6-15,6 4-7 0,-3 1-5 0,3 3-4 0,-6 0-3 16,2 3-2-16,0 3-1 0,-1 4-1 0,0 4 2 0,0-3 2 15,-2 4 4-15,1 1 3 0,0 5 4 0,-1-2 2 0,3 1 0 0,-4 2 0 16,2 1-3-16,-1 1-6 0,-1 0-5 0,-3 1-9 0,5 2-11 0,-1-3-16 16,3 4-16-16,-4-3-22 0,2 2-24 0,1-6-28 0,-1 6-30 0,5-3-36 15,-1 0-38-15,3-4-55 0,0 2-63 0,5-3-73 0,2-1-76 0,-2-4-33 16,3-1-9-16,3-3 3 0,2-4 9 0</inkml:trace>
  <inkml:trace contextRef="#ctx0" brushRef="#br0" timeOffset="63508.3104">40550 1383 453 0,'5'-8'517'0,"-2"-1"5"15,2 3 2-15,7-1-88 0,-2-1-130 0,4 0-88 0,5 4-64 0,3-4-37 16,5 3-20-16,4-1-19 0,5 0-17 0,0 0-16 0,8-1-17 16,0 2-16-16,2 2-16 0,4-1-21 0,-3 0-24 0,3 0-27 15,-1 3-31-15,-6-6-30 0,5 6-31 0,-4-2-49 0,-6-1-59 16,1 0-79-16,-7 3-91 0,4-6-44 0,-9 3-23 0,1 3-6 15</inkml:trace>
  <inkml:trace contextRef="#ctx0" brushRef="#br0" timeOffset="63719.7963">41285 1056 141 0,'-14'-13'511'16,"0"4"0"-16,1-5-12 0,4 5-63 0,-5-2-91 0,6 2-51 15,3 2-32-15,-4 0-20 0,2-1-17 0,2 3-25 0,4 1-28 0,-3 1-28 16,1 0-28-16,-2 3-23 0,5 3-22 0,-2 0-19 0,2 3-17 15,-3 2-13-15,-1 2-12 0,4 1-6 0,-2 5-6 0,2 5-3 16,-3-1-1-16,-2 1 1 0,2 1 3 0,1 2 0 0,-5 7 4 16,5-2-5-16,-1 4-5 0,1-3-8 0,-5 3-11 0,6 3-18 0,-3-2-22 0,3 3-27 15,-6 0-32-15,7 0-46 0,-2 1-55 0,2 2-64 0,0-4-73 16,2-4-68-16,-2 4-68 0,7-4-30 0,-6-6-11 0,8 2 0 0</inkml:trace>
  <inkml:trace contextRef="#ctx0" brushRef="#br0" timeOffset="63937.2464">41803 1159 129 0,'-5'-23'543'0,"3"5"19"0,-1 1 15 16,-1-1 13-16,-1 2-88 0,5 4-140 0,-2-4-85 0,2 5-56 16,-3 2-37-16,0 1-23 0,3 1-21 0,-2 2-22 0,2 1-23 15,0 4-23-15,-3 5-21 0,1 2-21 0,2-2-15 0,-4 10-14 0,1-3-10 16,3 5-7-16,-2 3-2 0,-1-1 1 0,-1 5 4 0,-1 7 2 15,4 2 2-15,-8-2 1 0,4 2-8 0,-3 7-10 0,1-2-17 0,0 2-18 16,-2 1-29-16,4 0-33 0,-3 1-40 0,-1 3-44 0,4-4-79 0,-7 1-93 16,7 2-74-16,0-3-64 0,1-2-32 0,3 1-18 0,-3-6-1 15</inkml:trace>
  <inkml:trace contextRef="#ctx0" brushRef="#br0" timeOffset="64169.8317">42349 1585 498 0,'0'-10'508'0,"0"3"4"0,0 1 2 0,0-1-102 0,0 2-153 16,-4 1-82-16,3 1-46 0,1 2-17 0,0 1-6 0,-7 1-7 0,5 2-8 16,-1 1-10-16,-3 1-14 0,1 7-6 0,-1-7-3 0,0 8-3 15,1 2 1-15,0 2-2 0,-3 0-1 0,3 3-1 0,-4-1-3 0,1-1-11 0,-1 2-14 16,0 0-21-16,1 3-27 0,3 0-31 0,-4 1-33 0,4-2-44 0,-3 2-45 15,6-1-75-15,-3 1-85 0,-2 2-76 0,5-5-70 0,2 1-39 16,0 1-22-16,0-4-8 0</inkml:trace>
  <inkml:trace contextRef="#ctx0" brushRef="#br0" timeOffset="64939.7625">43188 1224 383 0,'5'-25'625'0,"3"1"-11"0,-1-1-29 0,5-1-109 15,-2 5-149-15,4-2-93 0,1 3-66 0,-1 0-36 0,1 4-20 0,2-1-17 16,2 4-11-16,2 1-19 0,-1-1-20 0,2 4-18 16,0 3-15-16,4 1-9 0,-2 3-8 0,-2 2-5 0,4 5-5 0,-8-3 0 15,1 8-2-15,-2 0-1 0,0 3 1 0,-7 0 0 0,-1 7 0 16,-4 0 1-16,-5 3 2 0,-3 2 0 0,-4 0 0 0,-7 1 0 15,-6 2 3-15,1 4 3 0,-7-2 5 0,-1 0 6 0,-2-2 7 0,-5 0 8 16,5-1 8-16,-2 1 5 0,-3 0 8 0,7-3 3 0,-2-4 6 0,7-1 5 16,0 0 4-16,1-3 4 0,6-3 3 0,3 1 3 0,5-2 3 15,-1-1 4-15,4 0 4 0,4-4 4 0,4 2 6 0,-3-3 4 0,11 1 5 16,-2 0 3-16,7-3 1 0,6-1 0 0,0 1-3 0,12-2-3 0,0-2-5 0,3-1-4 16,6-1-2-16,6 1-9 0,3-7-10 0,-2 6-10 0,5-6-11 0,0-1-9 15,1 1-10-15,-3-3-7 0,1 3-6 0,-2-3-2 0,-4-3 1 16,0 4 0-16,-2-3 2 0,-7 0 2 0,3 0 0 0,-7 3 4 15,-4-3 5-15,-1 1 8 0,-7 2 6 0,1-1 6 0,-6 3 4 16,-2 2 5-16,-1-3 5 0,-3 3 1 0,-4 1 2 0,3 1 0 0,-7 2-2 16,3-2 1-16,-6-1 0 0,5 4-5 0,-5-1-6 0,-2 1-7 15,0 0-8-15,0 0-7 0,0 0-6 0,0 0-5 0,0 0-4 16,0 0-3-16,0 0-3 0,0 0-3 0,0 0-1 0,0 0 1 16,0 0-2-16,0 0 0 0,0 0-2 0,0 0 0 0,0 0 1 0,0 0 1 15,0 0 1-15,-2 1 1 0,2-1 2 0,0 0 1 0,0 0 1 16,-4 4 1-16,4-4 1 0,-3 3 1 0,3-3 2 0,0 0 1 15,0 0 3-15,-2 0 1 0,2 0 2 0,0 0 0 0,-3 1-1 16,1-1 1-16,2 0 1 0,-3 0 2 0,3 0-1 0,0 0 2 0,-4 0-1 16,4 3 0-16,0-3-2 0,-1 0-1 0,1 0-1 0,0 0-1 15,0 0-4-15,0 0 1 0,0 0-1 0,0 0 0 0,0 0-3 16,0 0-2-16,0 0-3 0,0 0 0 0,0 0-1 0,0 0 0 16,0 0-1-16,0 0 0 0,0 0 1 0,0 0 0 0,0 0 1 15,0 0 0-15,0 0 0 0,0 0 1 0,0 0 0 0,0 0 1 16,0 0 0-16,0 0-2 0,0 0 1 0,0 0 0 0,0 0-1 0,0 0 1 15,0 0 0-15,0 0-1 0,-4-3 0 0,4 3-2 0,0 0-1 16,-3-1-1-16,3 1 1 0,0 0-2 0,0 0 1 0,0 0 0 0,0 0 2 16,0 0 1-16,0 0-3 0,0 0 0 0,0 0-2 15,0 0 3-15,0 0 1 0,0 0 2 0,0 0 0 0,0 0 1 0,0 0 0 16,0 0 0-16,0 0 1 0,0 0 1 0,0 0-1 0,0 0 0 16,0 0-2-16,0 0 2 0,0 0 1 0,0 0-1 0,0 0-3 15,0 0-1-15,0 0 1 0,0 0-1 0,0 0 1 0,-2-3-2 0,2 3-3 16,0 0-8-16,-3 0-10 0,3 0-12 0,-2 0-9 0,-5 0-13 15,7 0-12-15,-1 0-19 0,-3 0-18 0,4 0-29 0,-2 0-32 16,-4 0-30-16,6 3-31 0,-2-3-29 0,-1 4-32 0,1-3-35 0,-5 7-43 16,5 0-60-16,2-3-69 0,-3 2-88 0,-1-2-94 0,4 3-30 15,-1-2 2-15,1 2 17 0,0 0 25 0</inkml:trace>
  <inkml:trace contextRef="#ctx0" brushRef="#br0" timeOffset="65686.7866">46278 1320 159 0,'-14'-6'321'0,"0"0"-6"16,-3 0-2-16,4-1-2 0,-3 2-5 0,-1 2-8 0,0-2-20 16,7-2-25-16,-4 3-22 0,1 0-23 0,1 0-18 0,3 1-14 0,3 2-15 15,-1 1-14-15,5-4-14 0,-1 3-13 0,3 1-14 0,3 0-14 16,-1-3-12-16,5-1-12 0,-2 4-10 0,3-1-7 0,2-2-6 16,7 3-5-16,-1-1-4 0,6 1-3 0,5 0-4 0,7 0-2 15,4 0-1-15,10 0-2 0,3 0-1 0,7 0 0 0,3 0-2 16,4 0 0-16,7 0-1 0,-1 0-5 0,1 0-5 0,-1 0-4 15,1 0-7-15,-4 0-6 0,2 0-6 0,-5 0-9 0,-4 0-7 0,-3 0-8 16,-6 0-6-16,-3 0-3 0,-5 0-3 0,-4 0-3 0,-5 0-1 16,-6 0 0-16,0 0 2 0,-8 0 4 0,-1 0 3 0,-4-3 5 0,-4 3 4 15,-4 0 6-15,1-2 5 0,-8 2 6 0,-1 0 4 16,-1-3 2-16,-3 0 1 0,-1 1 0 0,-7-3-2 0,4 0 0 0,-6 0-2 16,0 3-2-16,-1-6 1 0,-7 3-2 0,0-2-2 0,-4-1 2 15,2 2 2-15,-3-5 0 0,0 3 1 0,-4 0 3 0,4 1 1 16,-7-2 2-16,6 1 3 0,-2 0 3 0,2 2 1 0,1 0 2 15,-4 0 3-15,7 0 1 0,-1-1 4 0,4 2 1 0,1 0 2 0,5 3 3 16,1-3-1-16,-1 1 2 0,4 0 0 0,3 1 0 0,3 2 0 16,1-2 0-16,3 2-3 0,1 1-1 0,1 0-2 0,6-3-2 15,0-1-3-15,5 4-2 0,-2-1-4 0,7-3 0 0,0 4-1 16,5 0-1-16,2 0 0 0,2 0-3 0,1 0-1 0,2 0 0 0,5 0-1 16,-3 4 0-16,-2-3-2 0,5 6-1 0,-7-2-2 0,-3 2 1 15,3 2-2-15,-4-2-1 0,-3 5-2 0,-6 0 0 0,1 0 0 16,-3 5 2-16,-7 2 0 0,-1 1 1 0,-4 1 1 0,-7 0-1 0,0 4-3 15,-8-4-3-15,-4 6-8 0,-3-2-8 0,-2 2-14 0,-10-3-19 16,5 8-31-16,-5-3-39 0,1-2-60 0,1 3-72 0,-2-4-83 0,5 2-86 16,0 1-39-16,8-8-14 0,1 1-6 0,6-2-1 0</inkml:trace>
  <inkml:trace contextRef="#ctx0" brushRef="#br0" timeOffset="66204.6851">48043 1088 201 0,'8'-8'393'0,"1"4"4"0,-4-1-78 15,3 1-117-15,-2 4-60 0,0 0-27 0,0 0-11 0,-5 4-2 16,3 1 2-16,-1 2 0 0,-3 0 2 0,0 4 0 0,0-2 1 16,0 0 4-16,-7 7 4 0,6-3 3 0,-8-2-1 0,4 2-5 15,-7-1-3-15,2 3-4 0,-4-5-4 0,0 0-3 0,-3 2-4 0,0-1-6 16,-1 1-4-16,-1-3-4 0,-3 2-6 0,3-3-6 0,-3-3-3 15,1 2-6-15,2-2-1 0,2-1-2 0,2 0 0 0,1-3-2 16,1-1 0-16,4 0-2 0,-3-1 0 0,7-3-1 0,-3 0 0 0,6-5-2 16,-5 2 0-16,7-2-3 0,0-2-3 0,0-5-5 0,0 3-5 15,7-4-8-15,-5-1-4 0,6-2-8 0,1 0-5 0,1-3-6 16,2 5-6-16,-2-5-5 0,7 6-5 0,-3-2-5 0,-1 3-6 16,1 1-4-16,0 2-3 0,-1 5-3 0,1 1-4 0,0 2 0 0,-1 5-1 15,3 5 0-15,-3 6 1 0,1-2 1 0,-7 6 0 0,5 5 4 16,-4-2 0-16,1 4 3 0,-8 2 4 0,-1 5 5 0,0 1 4 15,-1-1 3-15,-6 1 5 0,0 4 5 0,-8 2 3 0,1-3 6 0,-5 5 1 16,-3-2 4-16,0-1 2 0,-2 0 1 0,-3 3 1 0,0-6 2 0,-4-1 1 16,0 1 1-16,-1-3 1 0,1-1-1 0,-1-3-2 0,4-3-1 0,-2-2-1 15,2-4 0-15,1 1 0 0,5-6 3 0,0 1 1 0,1-7 0 0,8 3 1 16,-1-4 0-16,0-3-1 0,6-2-2 0,1-3 0 0,0-4-3 16,6 3-2-16,1-7-1 0,0 1-4 0,1-9-5 0,6 4-5 0,0-3-5 15,0-4-3-15,3 5-3 0,2-9-2 0,-2 2-4 0,4 4-3 0,3-1-2 16,-2 2-2-16,6 3-2 0,-6 1-1 0,7 1-3 0,4 6-1 15,-4 2 0-15,5 2-1 0,-3 5-1 0,3 1-1 0,4 5-5 0,0 0-3 16,-1 9-3-16,3-3-5 0,-1 3-9 0,2 3-13 0,-5-2-15 0,5 3-19 16,-3 4-24-16,-2 2-28 0,5-2-31 0,-5 0-47 0,5 2-60 0,-5 0-71 15,5 3-82-15,-1-5-36 0,1-2-16 0,0 1-2 0</inkml:trace>
  <inkml:trace contextRef="#ctx0" brushRef="#br0" timeOffset="66969.5618">36191 2544 9 0,'0'-16'468'0,"3"-4"16"0,-1 3-17 0,-2 0-36 0,3-1-70 0,-3 6-86 15,4 0-54-15,-3 0-37 0,-1 4-24 0,0 1-18 0,0 3-16 0,0 4-14 16,0 0-19-16,0 4-20 0,0 6-15 0,0 3-14 0,-1 0-10 15,-3 7-8-15,4 2-4 0,-3 6-4 0,-2 5 0 0,3-5-1 0,-7 7 2 16,-2 1 2-16,4 2 2 0,-2-1-2 0,-3 3-2 0,-1-3-3 0,2 0-8 16,-1-1-9-16,-3 3-13 0,1-3-13 0,2-1-13 0,2-3-13 0,-2 0-16 15,2-2-18-15,-2 0-21 0,7-3-21 0,-3-2-27 0,6-1-33 16,-5-4-30-16,7 2-27 0,0-4-37 0,7 2-43 0,-5-5-58 0,6-2-67 16,-3-5-21-16,9 0 2 0</inkml:trace>
  <inkml:trace contextRef="#ctx0" brushRef="#br0" timeOffset="67437.2548">36653 2075 19 0,'-5'-30'400'0,"-4"1"10"0,1-3 6 0,-3 4-73 0,-6-2-112 0,4 2-61 15,-6 2-35-15,0 1-16 0,-6-2-7 0,-1 5-1 0,2-1-2 0,-7 2-9 16,4-2-12-16,-4 5-14 0,4 1-15 0,-2 6-10 0,-5-1-9 15,2 0-6-15,-2 5-7 0,1-1-4 0,-3 7-5 0,6 1-6 0,-6 1-5 16,0 4-5-16,2 3-3 0,-2 6 0 0,0-2-2 0,1 7 1 16,-5 3 0-16,4 2 2 0,-1 8 2 0,1 1 2 0,0 4 0 0,1 5 2 0,-1 5 0 15,0 0 3-15,2 9 0 0,5-3 2 0,-2 7-2 0,0 2 0 0,9 3 0 16,0 1-2-16,0 4 1 0,3-2-2 0,2 4-2 0,3-4-1 0,1 5-4 16,3-2-2-16,4 2 0 0,0-2-2 0,1-1 0 0,5-1 0 15,3-5 1-15,-1-3 0 0,6 1 1 0,1-2 2 0,4-5 3 0,1-2 4 16,3-6 5-16,2 1 5 0,6-4 6 0,-1-6 4 0,7-3 3 0,1 0 4 15,2-7 4-15,4-3 4 0,3-6 3 0,3-2 3 0,6-7 1 16,-1-1 2-16,9-6-1 0,4-10 0 0,2-1-4 0,6-4-5 0,2-4-4 16,-2-6-6-16,8-6-6 0,-4-2-3 0,6-5 0 0,-4-1-2 15,1-4-2-15,-5-4-2 0,3 0-1 0,-10-4-1 0,1-1-1 0,-4-2 0 16,-6-5 0-16,-3 5 2 0,-4-6 2 0,-8 0 1 0,0-1 2 0,-5 0-1 16,-5-1-4-16,-4-4-2 0,-5 3-2 0,-2-1-2 0,-6 3-2 0,-7-3-1 15,1 6-1-15,-8-1 0 0,0 4-1 0,-1 0-1 0,-8 5 1 0,-3 2-2 16,-1 2-1-16,-3 8-4 0,-6 1-2 0,-3 0-6 0,-3 8-3 0,-2 1-9 15,-6 8-9-15,-2 0-11 0,-3 6-12 0,-1 5-15 0,-4 6-15 16,0 0-21-16,-2 6-21 0,-2 5-33 0,6 6-38 0,1 0-44 0,4 5-49 16,0 6-61-16,10-1-68 0,3 4-37 0,8 2-20 0,6 3-3 0,7 1 6 15</inkml:trace>
  <inkml:trace contextRef="#ctx0" brushRef="#br0" timeOffset="67870.1884">38512 2883 228 0,'-9'-1'504'0,"2"-2"8"16,-1-1 6-16,3 0 3 0,-2 0 1 0,5-1-109 0,-1-2-165 0,3 6-90 16,3-4-51-16,6 1-27 0,-3 1-14 0,8-2-8 0,8 0-8 0,6 0-12 15,2 0-17-15,6 3-11 0,8-3-9 0,9-1-10 0,-2 1-9 16,11 0-11-16,1-2-14 0,0 2-12 0,4 1-10 0,-4-1-8 0,1-1-7 0,0 1-6 15,-3 1-7-15,-1-4-11 0,-4 4-10 0,-2-3-10 0,-1 2-8 16,-10 1-3-16,1-1 1 0,-3 1 8 0,-5-1 13 0,-5-1 9 0,-4 4 10 16,-5-3 5-16,-5 1 5 0,-1-2 6 0,-8 4 8 0,-3-3 13 15,-1-1 13-15,-8 2 14 0,-1-1 9 0,-3 0 11 0,-6 1 9 0,0-3 6 16,-1-1 0-16,-6 3 5 0,-2-3 6 0,-3 4 7 0,4-4 6 0,-5 0 5 16,-1 3 4-16,4-2 6 0,-3 2 5 0,2-3 7 0,-1 1 7 0,6 0 8 15,-3-1 7-15,3-2 5 0,5 4 6 0,-3-3 3 0,5 2 4 0,3-1 0 16,1 0-3-16,1 0-3 0,2 0-6 0,3-1-7 0,0 6-7 15,3-5-11-15,6 3-9 0,-4 0-11 0,7 1-10 0,-1-2-8 0,2 4-11 16,4-1-9-16,7 1-9 0,-3 2-7 0,1 2-4 0,3 1-1 0,4 2-1 16,-4 2 0-16,0-1 2 0,-1 6 1 0,1 0 1 0,-2 3 3 0,-6 1 0 15,1 1 4-15,-3 1 1 0,-2 2 2 0,-4 1 4 0,0 4 0 0,-6 2-1 16,-3-3-3-16,-6 3-5 0,1 3-12 0,-6 0-12 0,-5-1-20 16,-3 1-25-16,0 1-40 0,-2 3-49 0,-1-3-66 0,-3-2-75 0,-2 4-61 0,2-2-57 15,5-2-27-15,-3-5-13 0</inkml:trace>
  <inkml:trace contextRef="#ctx0" brushRef="#br0" timeOffset="68087.3947">40505 2627 109 0,'9'-30'504'0,"-4"2"19"0,2 3 19 0,-6-3 14 0,-1 0 11 0,4 6-97 16,-3 0-148-16,-1 6-89 0,0-4-60 0,0 8-35 0,-1 3-21 0,-3 3-11 15,3 1-6-15,-3 5-12 0,-1 5-15 0,0 2-18 0,-4 6-19 16,-2 2-14-16,2 5-11 0,-5 5-6 0,1 5-1 0,-1 3-5 0,-5 3-4 16,2 3-7-16,-1 2-12 0,-1 2-16 0,-2 4-19 0,3 1-25 15,-1-4-29-15,2 5-35 0,1 2-42 0,1-5-44 0,10 5-46 0,0-3-96 16,1-1-119-16,4 2-55 0,4-4-21 0,1 0-2 0,0-5 6 0</inkml:trace>
  <inkml:trace contextRef="#ctx0" brushRef="#br0" timeOffset="68871.2831">46025 2916 168 0,'-25'-5'338'0,"3"1"-77"16,3 0-51-16,2 3-37 0,1-2-23 0,3-1-16 0,-1 4-9 16,6 0-5-16,1 0-8 0,2 0-13 0,3 0-15 0,2 0-19 0,0 0-12 15,2 4-12-15,6-1-5 0,4-2-4 0,2 4 1 0,1 2 1 0,11-6 2 16,-2 5 2-16,11-1 2 0,5-1 3 0,6 1 0 0,7-2 0 0,5 1-2 15,1-4-1-15,11 2-11 0,0-2-11 0,9 0-15 0,-3-2-15 16,-2 2-17-16,2-3-18 0,3 2-16 0,-8-2-14 0,-1 0-18 0,-5 1-17 0,-2-2-14 16,-8 0-13-16,-2 3-6 0,-12-5-4 0,-4 6-8 0,-3-1-5 15,-7-6 1-15,-4 6 5 0,-8-3 10 0,-3 3 12 0,-4-6 14 0,-6 3 10 16,-4-4 18-16,-4 0 17 0,-1 4 14 0,-5-5 15 0,-5 1 12 16,1 0 11-16,-6 1 18 0,0-3 21 0,-3 1 16 0,-3-2 15 0,1 5 10 0,-4-5 13 15,4 2 10-15,3-2 10 0,-3 2 10 0,1-2 8 0,8 2 6 16,-1 1 8-16,2-1 1 0,3-2-1 0,2 4-1 0,5 0-6 0,-1 2-4 15,4-3-9-15,3 3-7 0,-3 2-11 0,4-1-10 0,4 3-10 0,-4-6-11 16,5 7-11-16,-4-1-11 0,6 1-7 0,-2 0-7 0,4 1-7 0,-1-1-4 16,-1 7-5-16,5-2-2 0,-2-2 2 0,4 5 0 0,-2 2 2 15,-3 2 3-15,1-2 4 0,2 2 2 0,-5 4 3 0,-1 0 3 0,1 0 1 16,-3 1 4-16,-1 0 2 0,-3 3 4 0,0-3 1 0,-3 3-3 0,-3 0-6 16,-2 1-8-16,-1-3-11 0,-1 2-20 0,-3 0-24 0,-8 2-39 0,2-3-48 15,1 5-52-15,-8-3-53 0,4 1-65 0,-2-1-75 0,-2 3-39 0,4-1-22 16</inkml:trace>
  <inkml:trace contextRef="#ctx0" brushRef="#br0" timeOffset="69116.7959">48087 2845 72 0,'5'-18'510'0,"-1"0"15"0,-1 1 6 15,2 4 1-15,-5 1-99 0,2 0-150 0,-2 1-80 0,3 5-47 0,-3-2-23 0,0 4-14 16,0 1-13-16,0 3-13 0,0 0-20 0,-3 3-21 0,3 1-18 16,-2 1-16-16,2 3-9 0,-3 4-6 0,1 0-3 0,2 4 1 0,-7 1 1 15,6 3-1-15,-3-1 0 0,2 4 1 0,-4 2 0 0,4-1-1 0,-5 4-6 16,2-5-8-16,0 6-10 0,0 6-14 0,0-6-15 0,-2 0-18 0,2 6-21 16,0-4-24-16,-1 5-29 0,0-2-31 0,0 0-48 0,5 2-55 0,-3-2-80 15,1-1-93-15,3 4-41 0,-2-5-17 0,2-1-1 0</inkml:trace>
  <inkml:trace contextRef="#ctx0" brushRef="#br0" timeOffset="69605.3309">48681 2691 73 0,'-6'-35'392'0,"-2"-1"-27"0,1 3-49 15,-5-2-71-15,2 0-81 0,-7 1-39 0,0 0-17 0,3 0-8 0,-1 0-2 0,-7 3 1 16,1 1 4-16,2 1-5 0,1 2-8 0,-8 0-13 0,7 4-15 0,-3 0-8 16,-2 4-7-16,2 0-4 0,0-1-4 0,-5 7-1 0,1-3-2 0,2 7-3 15,-6-1-3-15,2 3-3 0,1-1-3 0,-7 3 1 0,5 2 0 0,-2 2 0 16,-3 2-1-16,0 2 1 0,3 5 2 0,-5-2 0 0,1 10 1 16,-1-2 0-16,-3 5-1 0,3 5 3 0,0 0 1 0,0 3 1 15,-1 6-1-15,3 3 1 0,-1 1-3 0,0 1 1 0,1 7 1 0,1-1-3 16,1 0-4-16,1 4 0 0,0-2-3 0,4 3-1 0,0 4-4 0,-1-3-2 0,6 3-4 15,0 0-2-15,3-2-5 0,-1 2-2 0,6-3 1 0,4 3-2 16,-2 0 0-16,7-2 1 0,2-3 0 0,3-1 1 0,0 2 0 0,6-4 3 16,3-2 0-16,5 0 3 0,-1-4 4 0,3-2 1 0,4 2 3 15,2-8 1-15,2 1 0 0,3-3-1 0,1-1 1 0,-1-6-1 0,7 1 0 16,-2-6-2-16,4 0 1 0,0-4-1 0,3-5-3 0,2 0-1 16,4-4-1-16,-3-4 1 0,6-4 0 0,1-1 0 0,3-5 0 0,-1 1-1 15,3-3 2-15,1-6-2 0,-1 1 0 0,3 0 0 0,-1-6 0 0,0-2 1 16,2-1 2-16,-7-4 4 0,2 2 2 0,-2-7 1 0,-1 2-1 0,-2-5 0 15,-2 1 2-15,-5-4 0 0,1 3 2 0,-6-2-1 0,0 0-1 0,-7 1 2 16,2 1-2-16,-6-1-1 0,-4 2-2 0,1 2-1 0,-9-2-2 0,-1 6 0 16,-3-1-3-16,-7 3-1 0,-2 2-1 0,0 0-2 0,-6 4-1 0,-2-2-4 15,-2 4-4-15,-7 0-7 0,0 1-9 0,-4 1-12 0,-1 6-10 0,-5-5-19 16,-2 6-19-16,-4-1-24 0,1 1-22 0,-7 1-33 0,1 6-34 0,-5-2-49 16,3 2-56-16,-5 1-58 0,3 0-60 0,-3 4-52 0,-3-3-46 0,6-1-12 15,-2 4 3-15</inkml:trace>
  <inkml:trace contextRef="#ctx0" brushRef="#br0" timeOffset="72007.0406">49434 4283 127 0,'-5'-12'389'0,"2"1"-29"0,1-2-44 0,2 2-53 0,-3-2-34 0,3 5-27 16,3-5-16-16,-3 4-13 0,2 1-12 0,6-2-15 0,-1 0-18 0,0 1-22 15,5-2-19-15,-2 5-21 0,4-5-16 0,3 0-18 0,2 5-11 0,1-1-11 16,-1 3-8-16,3 0-4 0,0 4-4 0,0 3-2 0,-3 1-1 0,3 1 1 16,-3 4-1-16,-2 5 0 0,-2 0 1 0,-1 1 2 0,1 2 1 0,-8 3 2 15,0 0-1-15,-5 3 2 0,-2 0 0 0,-2 2 0 0,-5 0 1 0,0 0 2 16,-8 1 1-16,1 1 1 0,-1-3 2 0,-7 1-1 0,0 2 0 15,-6-3-3-15,1 1 0 0,0-2 0 0,-2-1 1 0,2-2 2 0,-2-2 0 16,3 2 2-16,2-4 1 0,2 0-1 0,2-5-1 0,4 2-2 0,3-4-1 16,-1-1 0-16,5 0-4 0,1-2 2 0,4 0 2 0,3-1-1 15,1-3 2-15,1 2 2 0,5 0-1 0,2-2 3 0,6-1-2 0,3-1-1 16,2 4-4-16,3-3-5 0,5-1-8 0,4 3-11 0,4 1-15 0,5-4-20 16,2 0-23-16,3 0-24 0,4-4-30 0,4 1-32 0,0 2-41 15,-2-3-44-15,2 1-63 0,-2-2-71 0,2-3-37 0,0 3-21 0</inkml:trace>
  <inkml:trace contextRef="#ctx0" brushRef="#br0" timeOffset="72170.2874">50676 4323 172 0,'0'-17'478'15,"-7"-2"17"-15,5 0-37 0,-1 6-62 0,-2-2-67 0,0 3-68 0,-2 3-42 16,5 2-30-16,-6 0-21 0,2 1-14 0,-2 6-17 0,-1 0-19 0,-1 3-20 16,-3 2-22-16,-1 3-16 0,-1 4-18 0,1 1-10 0,-8 7-12 15,3-4-6-15,-3 7-5 0,0 1-1 0,-2 5-2 0,-2-1 0 0,2 3 0 16,-6-2-4-16,2 2-3 0,-2 1-7 0,1 4-7 0,0-5-12 15,0 2-14-15,1-1-20 0,-2 0-19 0,4-2-25 0,2 0-27 0,-3-2-38 16,5 0-42-16,1-3-52 0,1 0-60 0,5 0-73 0,1-4-80 0,0-2-32 16,4-3-6-16,1 0 3 0</inkml:trace>
  <inkml:trace contextRef="#ctx0" brushRef="#br0" timeOffset="72358.686">49960 4263 304 0,'0'-11'461'0,"0"-1"-2"0,0 0 0 0,0 7-87 16,3 1-128-16,0 2-73 0,-1 2-45 0,3 2-27 0,2 6-17 16,-2 0-14-16,5 4-13 0,2 4-9 0,4-3-8 0,-3 7-2 0,4 2 0 15,0 3 1-15,2-1 2 0,3 4-2 0,-3 1-2 0,3-4-7 0,4 5-9 16,-4 1-15-16,-2-5-15 0,3 2-22 0,-1 1-23 0,3 1-33 0,-2-2-36 16,0-2-48-16,3 2-55 0,1-4-80 0,-3 1-92 0,2-2-48 15,-2-2-26-15,5-3-10 0</inkml:trace>
  <inkml:trace contextRef="#ctx0" brushRef="#br0" timeOffset="72654.9156">51082 4380 77 0,'5'-22'454'0,"3"2"9"16,1-2-17-16,3 2-30 0,1 0-84 0,-2 7-110 0,2-10-58 0,4 10-36 15,-3-2-20-15,5 2-11 0,0 2-14 0,1 3-15 0,-5-1-16 0,8 3-15 16,-3 5-13-16,-1-3-12 0,3 4-5 0,-7 4-4 0,1 3-4 0,-3-1-1 15,1 5-1-15,-7 0-1 0,1 7 1 0,-1 0 1 0,-5 2 1 16,-4 1 2-16,-5 2 2 0,-1 1 3 0,-6 4 0 0,-1 0 5 0,-7-1-1 16,-4-1-1-16,-1 4 0 0,-4-4 1 0,-1 5 1 0,-1-3 3 0,-3-5 0 15,1 5 2-15,-1-3 0 0,3-2-1 0,3-3 1 0,2-4 1 0,6 2-1 16,-3-1-2-16,9-4 2 0,3 0 1 0,-3-1 2 0,9-1 3 0,1 0 0 16,6-5 2-16,0 1-1 0,6-1 2 0,5-2 2 0,2 2 1 15,6-4-1-15,7 1-2 0,4-1-10 0,3 1-15 0,8-3-21 0,3 0-23 16,2-3-28-16,4 1-29 0,-1-1-35 0,2 1-37 0,0-1-57 0,2-2-66 15,-3 2-70-15,-1-2-76 0,1 1-40 0,-6 0-21 0,5-1-3 0</inkml:trace>
  <inkml:trace contextRef="#ctx0" brushRef="#br0" timeOffset="72847.682">52364 4586 472 0,'-7'-10'501'0,"6"2"6"16,-3 1-9-16,2 2-14 0,2-3-104 0,2 2-146 0,2 3-78 0,4-1-46 16,-1-1-21-16,5-2-10 0,-2 6-16 0,7-2-17 0,2 0-22 0,3 3-21 15,4 0-21-15,-2 0-16 0,3 0-17 0,4 3-16 0,-1 0-21 0,1 2-20 16,-4-1-24-16,2 4-25 0,-3-4-32 0,-1 4-35 0,3-3-43 0,-10 3-45 16,1-2-60-16,2 5-63 0,-8-3-24 0,1-3-3 0</inkml:trace>
  <inkml:trace contextRef="#ctx0" brushRef="#br0" timeOffset="72982.5672">52366 4833 353 0,'-9'3'473'0,"4"-1"7"0,3 1 1 15,2-3-79-15,2 0-123 0,3 0-78 0,4 0-56 0,3-3-33 0,1 3-25 0,3-2-25 16,4-1-29-16,7 3-32 0,-3-5-34 0,10 2-34 0,-5 1-35 0,7-3-48 16,3 3-53-16,2-1-73 0,-1 1-87 0,1-3-49 0,-2 2-37 0,2 0-15 15,-5-1-5-15</inkml:trace>
  <inkml:trace contextRef="#ctx0" brushRef="#br0" timeOffset="73872.9394">51206 4074 232 0,'5'-16'345'0,"0"2"-60"0,1-1-29 0,0 2-18 0,-1-2-8 0,4 2-4 16,-4 1-7-16,4-2-7 0,-4 2-15 0,3 0-17 0,1 2-16 0,-7-2-13 15,4 1-12-15,-1 3-8 0,1 3-9 0,-3-2-6 0,2-1-6 0,-5 0-5 16,2 4-7-16,-2 3-7 0,0-2-8 0,0 3-7 0,0 0-9 0,0-4-8 16,-2 4-9-16,-3 4-8 0,-2-1-7 0,5 1-5 0,-6 4-3 15,3 0-1-15,-4 0-1 0,-4 9 0 0,1-1-1 0,-2 4 2 0,-1 5 0 16,1 1 1-16,-6 6 3 0,1 1 3 0,0 2 1 0,-1 1 2 0,1 4 0 15,0 3-2-15,0-2-3 0,2 2-3 0,-1 1-4 0,4 0-3 16,-3 1-3-16,3-3-3 0,2 0-2 0,-1-2-1 0,2-2-2 0,3 3-2 16,-1-5-3-16,1-2 0 0,3-1-2 0,0-1-1 0,-1-4 1 0,3-3-2 15,0-2 2-15,1-2 2 0,2-2 2 0,-5-4 7 0,5-2 6 0,0-3 9 16,0 1 13-16,0-5 13 0,0 0 14 0,0-1 12 0,5-3 5 0,-5-2 6 16,0-2 1-16,2-1 1 0,-2-2 1 0,3-2-1 0,0-3-2 15,-3-3-6-15,2 0-7 0,2-9-10 0,-4 2-13 0,1-3-15 0,-1-5-14 16,4-2-13-16,-1-1-11 0,-3-4-7 0,2-2-9 0,1-3-5 0,1-5-6 15,1 2-6-15,3-5-3 0,-3-2-4 0,4 1-4 0,1 0-3 0,4-3-2 16,-2 1-1-16,1 2-2 0,1 2 2 0,0-1 2 0,1 8 2 16,2 0 3-16,-3 1 4 0,-1 6 2 0,1 5 3 0,0 0-1 0,-2 1 1 15,-4 9-3-15,1 1-2 0,-3 2-2 0,1 5 1 0,-2 1-2 0,-3 6 2 16,1 3 2-16,1 4 3 0,-2 4 1 0,-2 5 2 0,3 4 2 16,-1 5 3-16,-2 6 5 0,0 0 5 0,-2 5 5 0,-1 4 6 0,-3 4 5 0,1 0 2 15,0 1 2-15,-3-1 0 0,-4 4 1 0,3-2-1 0,-1 0-1 16,0-3 0-16,-2 0-3 0,2 0-1 0,1-3-1 0,-3-2 0 0,2 1 0 15,-2-5-1-15,2-3 0 0,1 0 0 0,1-3 1 0,1-2 0 0,0-3 2 16,-1-4 3-16,6-4 1 0,-3 3 5 0,-2-5 3 0,7-2 5 16,-2-5 6-16,2 5 5 0,0-4 3 0,0 1 2 0,0-5 1 0,2 0 0 0,1-5 0 15,1-2 0-15,1 2-3 0,0-3-4 0,0-5-6 0,4-2-5 16,-1-2-9-16,2-2-12 0,2-7-12 0,2-3-9 0,0-4-11 0,3-1-8 16,-2-3-5-16,5-5-5 0,3-3-5 0,-3-3-2 0,2 0-2 15,4-5 0-15,-4 5 1 0,0-3 2 0,0-1 3 0,-1 4 7 0,-1 4 6 16,-4 0 5-16,1 6 4 0,-4 4 5 0,-1-1 1 0,-5 12-1 0,0 3 0 15,-5 3 5-15,1 8 2 0,-3 3 3 0,-3 6 2 0,-3 6 4 0,1 5 2 16,-7 6 2-16,6 7 2 0,-10 4 2 0,1 8 3 0,-4 0 4 0,2 8 5 16,-2 4 5-16,-3-1 3 0,0 6 0 0,0-3 0 0,-4 3 0 15,2 1-3-15,2 1-3 0,0-4-5 0,-2 1-9 0,4 0-12 0,-2-2-14 16,3 0-16-16,0-3-20 0,2 0-22 0,0-2-24 0,3-4-31 0,1-2-33 16,4 1-40-16,2-4-42 0,0-3-87 0,6-3-112 0,1-2-54 0,0-3-25 15,1-5-5-15,8-4 4 0</inkml:trace>
  <inkml:trace contextRef="#ctx0" brushRef="#br0" timeOffset="74488.7317">53878 4205 144 0,'6'-6'382'0,"-3"6"10"0,-3 0-37 0,3 0-58 16,-3 6-62-16,-3-1-64 0,0 0-32 0,1 3-20 0,-3 1-6 0,-2 6 0 15,0-2 1-15,0 2 0 0,-1-2 3 0,1 3 3 0,-2 1-3 0,-3-3-4 16,7 3-6-16,0-5-7 0,-3 4-5 0,3-4-6 0,-4 2-4 0,4-5-1 15,0 1-1-15,-2-3-4 0,2 1 1 0,0-1 1 0,1-2 1 0,-1 0 2 16,2 0 0-16,1 0 2 0,-3-2-1 0,2-2 1 0,-3-1-1 0,0 0-1 16,4 0-3-16,-3 0-4 0,-2 0-4 0,0-1-5 0,0-2-5 0,1 1-6 15,-3-4-3-15,-3 1-3 0,2-2-4 0,-2 0-4 0,3-1-5 0,-1 0-7 16,2-4-4-16,-1 0-4 0,-1-1-5 0,5-2-4 0,-4-1-1 0,4-5-3 16,-2 2-3-16,6-2-4 0,1 1-4 0,0-8-5 0,0 3-5 0,1-3-5 15,6 2-4-15,-2-2-4 0,4 0-4 0,1 4-5 0,2 0-6 0,2 1-3 16,-1 3-3-16,3 0-4 0,4 4 0 0,-5 3-2 0,6 3 2 0,-6 6-1 15,7-2 2-15,-1 9 3 0,-2 2 1 0,-4 5 3 0,5 1 4 0,-6 8 6 16,0 2 3-16,-1 6 4 0,-2 1 5 0,1 4 3 0,-4 5 4 0,-6 0 2 16,1 3 3-16,-3 1 2 0,-3 2 3 0,-6-2 3 0,-1 4 1 0,0-2 3 15,-7-3 1-15,-2 7 0 0,-3-5 2 0,-6-3 0 0,-2 4 1 0,-6-7-1 16,-3 4 0-16,-2-4-1 0,-5 2-1 0,-2-4 0 0,-3 2-2 0,-5-8-1 16,4 5-1-16,-6-8-1 0,4 1 0 0,1-1 3 0,4-3 1 0,-1-5 6 15,6-1 7-15,6-3 9 0,-1-4 6 0,8 1 5 0,7-6 5 0,-1 2 3 16,10-6 4-16,-1 0 3 0,6-6 1 0,5 2 1 0,0-6-1 0,5-2-1 15,5-3-4-15,3-1-4 0,6-3-9 0,1-2-11 0,6-6-11 0,6-2-8 16,4 2-9-16,1 0-9 0,4-6-7 0,5 7-8 0,0-4-6 16,3 3-9-16,1 3-6 0,-1 0-10 0,-1 6-7 0,1 2-8 0,-3 4-6 0,1 6-4 15,-1 1-5-15,-5 5-2 0,2 1-2 0,-4 7-2 0,-5 4-5 0,1 1-6 16,-2 6-11-16,-3 4-10 0,-3-2-18 0,-3 7-20 0,0-1-29 16,-5 5-30-16,-1 0-79 0,1 0-104 0,-2 1-56 0,-2 3-31 0,2-1-16 0,-3 0-4 15,-1 2 5-15</inkml:trace>
  <inkml:trace contextRef="#ctx0" brushRef="#br0" timeOffset="115825.246">44359 3382 39 0,'-3'-7'81'0,"-1"-2"1"0,3 4 1 0,-6-2 3 0,5 2 2 16,-1-3 2-16,1 1-5 0,-5 2-7 0,2-2-3 0,3 1-1 16,-4 0 1-16,-1 0-2 0,-2 0-1 0,2 1-3 0,1-2 0 0,-1 0-1 15,0 1-4-15,0-1-4 0,-1 0-3 0,1 1-4 0,-2-1-3 0,1 3-1 16,-2 0-3-16,1 0-2 0,0 0-4 0,1-1-3 0,-1 0-3 16,-1 1-3-16,-2-2-1 0,2 4-4 0,-2-3-3 0,-2 2-1 0,1 1-2 15,3-3-1-15,-7 3-1 0,-1-1-2 0,3 1-2 0,-2-4 0 0,0 4 0 16,-2-1 3-16,2 2 1 0,2-3 1 0,-6 1 1 0,3-1-2 0,2 3 1 15,-1-3 0-15,4 1 0 0,-4 3 0 0,-1-1 0 0,5-3 1 0,-1 4 0 16,1-1-1-16,-1 1-1 0,0-2-3 0,4-2 1 0,-4 4 0 0,2-1 0 16,2-3-1-16,-2 4 1 0,2-3-2 0,-2 3-1 0,2-1 2 0,-2 1-1 15,-2 0 0-15,4 0-1 0,-4 0 1 0,2 0-1 0,-1 0 0 16,3 0-1-16,-2 0-1 0,-2 0 0 0,-1 0-1 0,1 0 1 0,0 0 2 16,-3 0 1-16,0 0 1 0,2 0 0 0,-6 0 2 0,6 0 2 15,-2 0 2-15,-2 0 1 0,-1 0 2 0,1 0 2 0,0 0 2 0,1 0 1 16,-3 0 0-16,2 0 0 0,1 0 2 0,-3 0-2 0,6 0-1 0,-6 0-1 15,6 0-1-15,-5 0-1 0,6 0-3 0,-1 0-1 0,1 0-3 0,0 0-4 16,-3 1 0-16,4-1-3 0,-1 0 0 0,0 3-1 0,1-3-2 0,-1 0-1 16,2 0-1-16,-2 4-1 0,1-3 1 0,-1-1-1 0,-3 4-1 15,2-2 0-15,1-2 2 0,-6 1 0 0,4-1-1 0,-4 4 1 0,1-3-2 16,0 2 1-16,-3 1 0 0,3-3 0 0,-3 6-1 0,2-6 0 0,-2 2-1 16,1 1-1-16,1-2 1 0,-3 4-2 0,1-1 0 0,3-3-2 0,-3 3 0 15,0 0 0-15,3 0-1 0,1 0 0 0,1 0-1 0,-2-1-2 0,2 2 2 16,0 0-2-16,3-1 1 0,-1 2-2 0,-2 1 1 0,0 0-1 0,3 3-1 15,-1-5-1-15,-2 2 2 0,3 3-1 0,-3-2 0 0,3 0 3 16,-3 4 0-16,2-3 1 0,-2 5 0 0,0-3 0 0,-2 3 2 16,-3 1 0-16,0-3 1 0,-1 3 1 0,3 1 1 0,-6 0 1 0,3 0-1 15,-3 0-1-15,4 3 0 0,0-1 0 0,-2-3 0 0,3-1-1 0,1 2 0 16,-1 3 0-16,3-4-1 0,1 3 0 0,1-2 0 0,-1 0 1 16,0 0 1-16,2 1 0 0,-1 0 2 0,3 0 0 0,-1 2 0 0,-1-1 2 15,1 1 0-15,2 2 1 0,2 0 1 0,-2-1 1 0,2 6 0 0,-2-3-1 16,5 0 1-16,0 6 0 0,2 0 0 0,0-1 0 0,2 3-1 15,1 3-1-15,-5-3 0 0,7 4-1 0,-2-3-2 0,2 5-1 0,0-5-1 16,0 3 0-16,0-2-1 0,2 4 0 0,-2-7-1 0,3 2 1 16,1 1-1-16,-4-1 0 0,2-1 0 0,1-3-1 0,-1 1-2 0,5-1 1 15,-6-1-2-15,3-1 1 0,-1 0 1 0,-1-1-1 0,3 2 0 0,3-1 0 16,-3-1 1-16,2-1 0 0,-5 0-1 0,7 2 1 0,-4-1 1 0,3 2-1 16,1-5 2-16,-1 5 2 0,1-1 0 0,4-1 2 0,-4-1 0 15,5 0 3-15,-4 3 2 0,3-3 1 0,1 3 2 0,7-3 2 0,-6 1 3 16,4-1 2-16,1 2 1 0,4-2 3 0,-2 2 1 0,5-3 3 15,1 3 2-15,2-2 0 0,6-1-1 0,0 3-2 0,5-2-4 0,0-1-6 16,3 4-10-16,4-6-13 0,1 3-15 0,1-4-14 0,1 3-16 0,5-1-18 16,-4-5-16-16,5 2-21 0,-2-2-22 0,1 1-27 0,2-2-31 15,-3-1-41-15,3-1-43 0,-4-6-47 0,4 0-51 0,0-1-42 0,2-5-37 16,1-1-12-16</inkml:trace>
  <inkml:trace contextRef="#ctx0" brushRef="#br0" timeOffset="117709.721">34195 8976 304 0,'-6'-16'383'0,"-3"0"-77"0,4 2-50 16,0 1-35-16,0 3-26 0,0 0-19 0,-2 1-12 0,5 5-7 0,-1-3-18 15,1 6-19-15,-1-3-25 0,-1 1-25 0,4 6-22 0,-2 1-18 16,-1 4-15-16,3-3-10 0,-3 8-7 0,3 4-5 0,-2 3-1 15,-1 5 0-15,1 3 4 0,-5 4 2 0,5 2 8 0,-1 4 5 0,1 2 4 16,-5 3 4-16,6 1 1 0,-3 1 3 0,1-2-2 0,-2 4-3 0,3-4-10 16,-5 2-14-16,2-3-17 0,3 1-23 0,-4-3-30 0,4 0-33 15,-2-2-40-15,3-3-45 0,1-4-42 0,1 3-43 0,-1-5-53 16,6-2-60-16,0-6-27 0,1-1-12 0</inkml:trace>
  <inkml:trace contextRef="#ctx0" brushRef="#br0" timeOffset="118058.8307">34699 9088 299 0,'1'-16'336'0,"4"2"-48"0,4-1-68 0,-1 2-82 15,1-1-45-15,1 1-29 0,5 3-15 0,-1 1-9 0,1-2-9 0,6 5-12 16,-6-1-9-16,7 3-8 0,1 0-7 0,-5 4-7 0,5 0-6 15,-5 4-8-15,4 0-3 0,-1 4-2 0,-6 4-2 0,-1 1-1 0,0 2-1 16,-6 3-1-16,-1-1 0 0,-7 4 2 0,0 3 0 0,-7 4 0 16,-1-4 3-16,-6 2 0 0,-1 3 6 0,-6 3 9 0,1-3 3 15,-9 0 4-15,1 1 2 0,-1-1 4 0,-1 2 4 0,-1-5 6 0,-1-1 6 16,4 0 7-16,-2-2 7 0,4-3 7 0,2-3 7 0,2 0 4 16,3-3 3-16,6-1 2 0,-1-3-1 0,2-4 1 0,7 2-1 0,0-2 2 15,1-1-2-15,4-4 0 0,4 6-2 0,3-7-2 0,1 1-6 16,4-1-5-16,3 0-5 0,2 0-2 0,9 0-3 0,-2 0-3 15,3-1-3-15,7 1-3 0,-1-7-6 0,3 6-8 0,-4-3-15 0,4 1-19 16,0-2-24-16,3-2-29 0,-3 2-35 0,-1 0-41 0,1-3-45 16,0 3-45-16,-4-3-52 0,1 4-56 0</inkml:trace>
  <inkml:trace contextRef="#ctx0" brushRef="#br0" timeOffset="118563.859">35396 8597 41 0,'-27'-28'238'0,"3"2"-45"0,-7 0-33 0,-1-1-13 0,-2-2-2 16,-4 3-2-16,2 1-1 0,-8 0-8 0,0 1-10 0,-2 0-14 0,-7 3-16 16,0 1-13-16,-5 3-12 0,-5 3-9 0,0 2-9 0,0-3-5 15,-6 8-5-15,1 2-7 0,-2 5-6 0,-1 0-6 0,-1 5-3 0,0 2-4 16,2 8-5-16,-1 2-3 0,1 1-4 0,5 5-3 0,-5 3-3 15,5 6-2-15,2-2 1 0,-2 8 1 0,9 2 1 0,-5 1 4 16,8 6 0-16,-2 4 2 0,6-2 4 0,5 6 6 0,1 1 5 0,0 4 6 16,7-2 5-16,4 7 5 0,1 0 4 0,4-1 3 0,5 2 1 15,7 3 0-15,1 1 1 0,2 0 0 0,3 1-1 0,9-2-3 0,4-1-5 16,1 0-3-16,9-1-5 0,-1-1-2 0,9 0 0 0,4-5 2 16,3-3 3-16,7-2 0 0,0-4 4 0,8-3 2 0,5-2 1 0,4-6 3 15,5-2 4-15,2-2 4 0,8-7 1 0,2-5 3 0,3 2 1 16,4-7 0-16,3-3-3 0,4-6-3 0,1 0-3 0,-3-4-4 15,3-5-7-15,-3-2-2 0,3-5-4 0,-1-4-6 0,-6-4-5 0,1-2-5 16,-2-3-3-16,-1-9-3 0,-2 3-3 0,1-9-1 0,-4-1-2 16,-2-3 0-16,0-5 0 0,-4-3-2 0,2-3 2 0,-4-3-1 0,-3-2-3 15,-2-5 1-15,-2 0-2 0,-2-7 1 0,-2 1-1 0,-8-4 3 16,0-2 0-16,-5 2 6 0,-3-1 1 0,-7-2 4 0,-1 3 4 0,-6 0 4 16,-5-2 3-16,-5 5 4 0,-5 1 2 0,-7 3 2 0,-6 4 1 15,-2-1 0-15,-6 6 1 0,-5 1-2 0,-8 3-4 0,-4 4-8 0,-6 3-6 16,-2 2-4-16,-7 5-4 0,-2 5-3 0,-5 1-5 0,-3 7-5 15,-6 2-6-15,-1 5-8 0,0 4-8 0,-3 3-11 0,-2 7-12 0,-1 0-14 16,-1 7-15-16,6 3-17 0,-6 3-21 0,7 0-28 0,5 9-32 16,3-1-38-16,2 1-39 0,11 4-36 0,-1 2-35 0,7 4-53 15,9-2-61-15,3 3-26 0,5-1-6 0</inkml:trace>
  <inkml:trace contextRef="#ctx0" brushRef="#br0" timeOffset="120417.7632">35062 11519 118 0,'-9'-15'336'0,"1"4"-66"0,3 0-51 0,-4 2-43 0,4 2-32 15,-2-1-24-15,2 3-14 0,0-2-11 0,0 3-10 0,1 4-7 16,4 0-13-16,-3 0-13 0,3 4-15 0,0 4-14 0,0 4-8 16,0 4-8-16,0 4-3 0,3 5 1 0,1 2 2 0,-4 4 2 0,1 7 4 15,3 2 7-15,-2 2 5 0,-2 2 2 0,3 3-1 0,-3 1-2 16,0 1-6-16,-3-1-6 0,1 0-10 0,-3-1-13 0,-2 1-17 0,0-4-19 15,0-5-22-15,0 2-20 0,-1-5-26 0,-4-1-28 0,7-3-30 0,-4-3-32 16,4-1-32-16,-3-3-33 0,4-6-43 0,-1 1-44 16</inkml:trace>
  <inkml:trace contextRef="#ctx0" brushRef="#br0" timeOffset="120747.8845">34869 11413 63 0,'0'-13'311'0,"5"-1"-59"0,4 2-77 15,-1 0-47-15,2 0-30 0,7-3-16 0,6 3-8 0,-3-1-10 0,9 5-13 16,4-5-14-16,-1 5-15 0,9-1-7 0,1 4-6 0,1 0-1 16,7 2 1-16,-3 3 1 0,3 3 2 0,3 4 1 0,-7 1-1 15,3 4 2-15,-3 1 1 0,-1 0 1 0,-5 6 1 0,0 1 0 0,-5 1 3 16,-4 4 0-16,-4 0 0 0,-4 3-2 0,-8 1-3 0,-1 1-1 15,-6 2-3-15,-8 1 0 0,-2 0 1 0,-9 5-3 0,-3-5-2 0,-8 7 1 16,-7 1 2-16,-5-2 3 0,-4 1 0 0,-5 0 1 0,-6-1 2 16,0-3-1-16,-3 2 1 0,-4-1 0 0,2-3 0 0,-1-2-1 15,2 1 0-15,2-3-8 0,-2-5-12 0,7 2-18 0,-2-3-24 0,4-2-34 16,8-1-38-16,0-1-37 0,9 0-35 0,3-3-60 0,5-2-74 16,4-1-38-16</inkml:trace>
  <inkml:trace contextRef="#ctx0" brushRef="#br0" timeOffset="120967.0135">36249 11905 208 0,'8'-24'443'15,"-3"1"-1"-15,0 2-8 0,-1 1-73 0,-1 4-106 0,-1 4-64 16,-2-1-41-16,3 1-21 0,-3 2-11 0,0 2-11 0,0 4-11 0,0-1-14 15,0 5-16-15,0 0-15 0,-3 5-14 0,1 2-12 0,-1 3-11 16,-1 2-7-16,-1 6-8 0,4 3-3 0,-6 2 0 0,0 5-1 16,0 1 2-16,-1 2 0 0,1 2 0 0,-2 6-7 0,-3-4-11 0,4 2-16 15,-6 3-19-15,1-3-24 0,2 2-26 0,-1-4-35 0,6 1-38 16,-6 0-46-16,6-4-48 0,-2 0-66 0,5-2-72 0,3-2-37 0,0-6-14 16</inkml:trace>
  <inkml:trace contextRef="#ctx0" brushRef="#br0" timeOffset="121326.7987">36656 11837 292 0,'2'-20'423'0,"5"4"-1"16,-6-1-2-16,5 4-90 0,2-1-131 0,1 3-75 0,3 2-47 0,1 0-27 15,1 2-14-15,1-1-10 0,7 1-8 0,-1 2-10 0,-1 4-10 16,6 1-7-16,-2 0-6 0,1 1-3 0,1 4-3 0,-2 3-3 15,-5 3-3-15,3-2-1 0,-2 3-3 0,-6 4-1 0,-1 1-2 0,-6 1 1 16,0 2-2-16,-5 4 1 0,-2-4 2 0,-2 4 3 0,-5 1 2 16,-3-2 2-16,-4 4 4 0,-3-3 3 0,-1 3 3 0,-1-2 4 0,-3-4 3 15,-4 2 3-15,4 1 0 0,-2-3 3 0,-3 1 1 0,1-2 1 16,-1-2 0-16,3-2 1 0,2 3 2 0,-4-3 1 0,4 0-1 16,3-2 0-16,1-1 2 0,1-1-1 0,-1-3 2 0,8 2 1 0,-2-2 1 15,5-2 1-15,1 2 1 0,-1-5 0 0,0 1 1 0,5-2 6 0,-1 1 8 16,3-4 7-16,3 0 9 0,2 3 6 0,1-3 5 0,5 0 2 15,3-3 1-15,1 2 1 0,8-5 1 0,2 0-1 0,6-1 0 16,1 0-3-16,4-2-4 0,5-3-8 0,0-1-11 0,3 1-15 0,2-1-20 16,-1 1-18-16,4-1-21 0,1 1-25 0,-3-2-26 0,-1 0-35 15,4 5-36-15,-6-2-43 0,2 2-48 0,-3 0-60 0,0 1-68 0,-1 0-31 16,-8 1-15-16</inkml:trace>
  <inkml:trace contextRef="#ctx0" brushRef="#br0" timeOffset="132044.3506">33706 10386 133 0,'-15'0'228'0,"-1"3"-37"0,4-1-18 16,4-2-13-16,1 3-9 0,0 0-8 0,2-3-7 0,5 0-8 15,0 0-9-15,0 0-10 0,5 0-10 0,2 0-8 0,0-3-4 0,8 0-5 16,1 3-4-16,6-5-6 0,5 3-4 0,9-1-2 0,5-2-4 16,8-2-2-16,9 3 2 0,5-5-3 0,4 1-5 0,4-7-8 0,4 3-9 15,4-1-12-15,1 2-13 0,-3-4-16 0,3 0-17 0,-3 1-18 16,-2 2-21-16,-2-4-23 0,-3 4-23 0,-2 0-29 0,-1-1-30 15,-11 1-33-15,2 2-32 0,-2 3-24 0,-5-3-24 0,-6 2-27 16,-4 1-31-16,-2 2-27 0</inkml:trace>
  <inkml:trace contextRef="#ctx0" brushRef="#br0" timeOffset="132295.0686">33870 10492 148 0,'-50'8'311'0,"6"2"-67"0,1 0-42 0,7-3-30 0,6 1-18 16,4-6-14-16,7 3-3 0,2 0 3 0,11-5-2 0,-1 3-2 15,7-3-9-15,7-3-11 0,6 0-9 0,9-2-11 0,2 1-10 0,9-1-9 16,9-3-10-16,8 0-6 0,4-1-6 0,6 0-5 0,7 2-6 16,1-5-5-16,7 0-5 0,-2 3-4 0,6-3-5 0,-6 4-5 0,2-2-6 15,-2-2-10-15,-1 4-12 0,-4-1-12 0,-3-2-14 0,-2 1-14 16,-3 3-17-16,-6-2-18 0,-1 1-21 0,-3 4-27 0,-6-4-33 0,-3 1-36 15,-2 2-32-15,-10 2-29 0,-2-1-21 0,2 4-20 0,-10-1-13 16,-2 1-10-16,-7 1-18 0</inkml:trace>
  <inkml:trace contextRef="#ctx0" brushRef="#br0" timeOffset="132694.8214">33805 10644 122 0,'-3'-8'234'0,"-1"1"6"15,4 2 6-15,-2-3 7 0,-1 4-3 0,1-4-10 0,-1 4-14 0,-1-1-16 16,3 2-17-16,1-1-19 0,-4 3-18 0,1 1-18 0,3 0-18 15,0 0-17-15,0 0-15 0,0 0-18 0,-2 0-15 0,-1 0-16 0,3 1-10 16,-2 3-11-16,2 0-6 0,-3 4-5 0,3 0-3 0,0 4 0 16,0 5-1-16,0 3 0 0,-4 2 1 0,4 6 2 0,-5 1 7 15,5 8 8-15,-2 1 8 0,-1 7 9 0,0 1 2 0,-2 6 3 0,-1-1 2 16,1 7 1-16,-2 2 1 0,1 0-1 0,-3 4 0 0,1-1 1 16,-1 3-2-16,-1 0-3 0,-2 2-3 0,2 0-8 0,-2-2-5 0,3 0-6 15,-4 1-3-15,2-3-3 0,-1 3-3 0,2-3-2 0,0-4-4 16,-2-3-2-16,3 0-4 0,-1 1-3 0,-2-8-1 0,2 0-4 0,2 1-7 15,-1-8-8-15,0 2-13 0,3-4-15 0,-3 0-23 0,4-4-26 16,-4-3-34-16,3-2-37 0,4-2-52 0,-1-2-62 0,3-3-58 16,3-5-59-16,-1-4-48 0,1-3-44 0,6-7-16 0,-4-3-2 0</inkml:trace>
  <inkml:trace contextRef="#ctx0" brushRef="#br0" timeOffset="133027.4955">34112 10731 400 0,'-9'-11'357'0,"4"2"-85"0,-3 1-50 0,3 1-35 0,-4 2-19 15,7-2-14-15,-4 6-14 0,0-3-13 0,5 4-18 0,-6 0-22 0,2 4-19 16,0 1-16-16,0-1-12 0,-2 7-9 0,2 2-6 0,-4 3-5 15,4 8 0-15,-4 2 5 0,1 4 5 0,-2 5 10 0,-1 3 8 16,0 8 8-16,0 6 7 0,-1 4 5 0,2 3 0 0,-2 8 0 0,-1 2-1 16,-1 3 0-16,0 5-2 0,1 2 0 0,-1 5-5 0,0-2-6 15,-3 3-7-15,2-2-8 0,1 2-8 0,-3-1-9 0,0-5-6 16,0-1-8-16,3-4-6 0,1 4-4 0,-3-7-3 0,3-1 2 0,-1-1-3 16,-1-6 0-16,1 2-4 0,1-3-5 0,-3-1-8 0,4-3-8 15,-1-4-16-15,2 1-17 0,-1-3-22 0,2-3-20 0,-2-2-24 0,2 1-25 16,-2-5-37-16,5-1-39 0,-5-3-45 0,4-3-45 0,1-5-48 15,-5 1-51-15,4-5-19 0,-1-4 0 0</inkml:trace>
  <inkml:trace contextRef="#ctx0" brushRef="#br0" timeOffset="133461.8216">32811 12662 86 0,'-7'-12'359'0,"0"-1"-47"0,2 1-36 0,0-1-25 0,0 1-17 16,-2 3-11-16,5-2-11 0,-1 2-9 0,1-3-17 0,-1 5-21 0,-1 2-24 15,4-3-28-15,-1 4-20 0,-3 3-21 0,4 1-16 0,0 0-13 16,0 0-11-16,0 1-8 0,4 7-11 0,-3 1-8 0,3 5-6 15,1 0-3-15,0 6-1 0,2 3-2 0,1 1 3 0,-1 4 4 0,2 4 5 16,3 2 4-16,-2 3 4 0,2-1 1 0,1 5 2 0,-2 1 0 16,1-4 1-16,1 2-1 0,1-4 2 0,-1-1-1 0,3-3 1 0,-3-3 0 15,8 1 0-15,-2-5-2 0,-1-4 0 0,5 1-3 0,4-5 0 16,-2-2-2-16,6-6-1 0,-2 0 1 0,5-4 2 0,2-5 0 16,0 0 0-16,1-5-2 0,4-4-1 0,2-4 0 0,0-2-1 0,-1-5-1 15,-1 0-2-15,0-4-2 0,0-3 2 0,-5-2 2 0,5-3-1 16,-5-1 2-16,-1-1-1 0,-1-3-1 0,-5 2 1 0,2 0 1 0,-4-2 1 15,1 1 1-15,-6 6 1 0,0-3 0 0,-5 7-1 0,-2-2-2 16,-1 1-7-16,-5 9-11 0,-1 1-15 0,4 0-19 0,-10 5-16 0,1 1-15 16,-3 6-18-16,0 1-18 0,-3 4-33 0,1 0-38 0,-5 4-50 15,2 1-57-15,-3 6-71 0,3 1-78 0,-1 0-33 0,1 0-8 0,2 3 6 16</inkml:trace>
  <inkml:trace contextRef="#ctx0" brushRef="#br0" timeOffset="134994.7832">36361 12060 94 0,'-49'-3'114'16,"-1"-2"-9"-16,-1 5 0 0,-5 0 1 0,6 0 1 0,-1 5-2 15,-5 2 0-15,1 0-9 0,6 6-15 0,-4-1-10 0,4 4-11 0,6 0-6 16,-5 6-6-16,4 0-5 0,8 1 0 0,-1 2-5 0,4 1-3 16,4 4 0-16,2-2 1 0,8 0 0 0,2 0-1 0,2 2 0 0,3-1 1 15,7-5 3-15,1 4 3 0,8 0 5 0,1-6 6 0,7 0 4 16,3 1 4-16,7-6 3 0,0-1 3 0,11-3-1 0,-2-2 0 0,9-2 1 15,3 1 0-15,3-7 1 0,4 2-2 0,2-5-3 0,0-3-4 16,6 1-6-16,0-3-10 0,-4-3-3 0,8 1-6 0,-4-3-4 16,-2 1-5-16,2-6-3 0,-5 3 0 0,0-8-3 0,-4 4-1 0,-6-1-1 15,-1 0-3-15,-4-4 0 0,-2-3-3 0,-9 2 0 0,0-5-1 16,-5-3 0-16,-1 0 1 0,-8-5-4 0,-4 1-1 0,-7-6-3 16,-2 2-1-16,-5-7-4 0,-4-2-1 0,-5 2-1 0,-4-3-4 0,-8 2-1 15,-1-2-3-15,-6 6-2 0,-6 4-3 0,-5 2-2 0,-2 7-4 0,-7 4 0 16,-5 8 0-16,-2 8 0 0,-6 5-2 0,1 12-2 0,-7 4-1 15,1 10 2-15,-1 4 3 0,0 10 2 0,4 4 2 0,-2 4 2 16,7 7 1-16,5 0 2 0,9 2-1 0,4 3 0 0,13-3 1 16,1 1 0-16,16-1 2 0,6-2 3 0,9-2 3 0,11-5 4 0,9 0 1 15,9-4 2-15,14-5 3 0,6-3 3 0,7-8 2 0,11 1 2 16,8-7 4-16,3-3 2 0,8-5 1 0,-1-3 1 0,7-6 0 0,0-1-2 16,0-1-6-16,-5-6-5 0,-2-1-5 0,-1-5-5 15,-7-4-5-15,-4 0-4 0,-1-3-3 0,-2-5 0 0,-7 1-2 0,-7-6 0 0,2-3 0 16,-9 0 1-16,1-7 1 0,-6-5 2 0,-3-5 4 0,-5 1 4 15,-2-10 2-15,-5-3 5 0,0-3 3 0,-10-1 0 0,-2-5 3 16,-2-2 2-16,-3 3 3 0,-10-1 5 0,1 5 5 0,-6 0-1 0,-2 5 0 16,-5 7 1-16,-11 5-1 0,2 7-1 0,-5 4 1 0,-10 10 0 15,-1 12 1-15,-10 4 2 0,-4 9 1 0,-11 7-2 0,-6 11-1 0,-8 9-6 16,-9 5-9-16,-4 13-9 0,-11 4-10 0,5 11-16 0,-6 4-18 16,0 5-40-16,5 4-48 0,7 1-58 0,7-2-62 0,7 6-72 0,3-4-74 15,12 1-38-15,8-1-17 0,13-1-9 0</inkml:trace>
  <inkml:trace contextRef="#ctx0" brushRef="#br0" timeOffset="135627.7606">32877 14633 322 0,'-17'-5'421'0,"4"3"-17"0,-1-3-65 16,0 0-92-16,6 0-59 0,1 2-44 0,0 1-21 0,7-2-10 15,0 1-9-15,7 3-11 0,3-1-14 0,0-3-17 0,7 4-16 0,2-3-18 16,10 3-10-16,0-1-9 0,10 1-4 0,2-4-2 0,7 3 1 0,1-2 4 16,6 0 1-16,3-1 1 0,0-1 2 0,-2-3 0 0,2 3 0 15,0-2 2-15,-3 0 1 0,-6 1 0 0,1 0 2 0,-6 0 0 0,-8-2-1 16,0 5-2-16,-6-2-2 0,-6 4-4 0,-3-2-3 0,-8 3-3 16,-2 3-2-16,-6-2-3 0,-2 4-1 0,-6 3-2 0,-2 1-1 0,-6 3-1 15,-2 7 0-15,-13 1 2 0,4 4 1 0,-7 3 3 0,-7 7 3 16,0 1 5-16,-8 7 4 0,3 0 6 0,-8 5 3 0,1 1 4 0,-2-1 4 15,4 4 0-15,-1-1 3 0,6 1 1 0,-4-3 1 0,10 0-2 16,-1-2-2-16,7-4-1 0,-2-2-3 0,5-3-4 0,8-3-3 16,1-5-4-16,1-4-1 0,4 2-2 0,7-6 0 0,2-4 2 0,3-4 2 15,3-1-2-15,2-4 0 0,9-3 1 0,7-1-3 0,-3-4-3 16,6-4-4-16,10-1-3 0,2-3-7 0,8-2-8 0,-1 0-15 16,6-3-14-16,1-1-21 0,3-1-23 0,1-2-22 0,3 5-25 0,-6-3-25 15,3-2-26-15,-1 7-31 0,-3-3-31 0,-3 3-28 0,0-3-24 0,-3 4-40 16,-3 0-46-16,-2 1-23 0</inkml:trace>
  <inkml:trace contextRef="#ctx0" brushRef="#br0" timeOffset="135811.3653">34189 15123 288 0,'0'-12'316'15,"-2"-1"-13"-15,-2 1-10 0,1-1-11 0,1 1-13 0,-1 3-15 16,1 1-16-16,-5 1-20 0,7-1-20 0,-5 4-21 0,4 0-21 16,-3 0-21-16,1 4-18 0,-2 0-16 0,3 0-13 0,-1 4-13 0,-1 0-10 15,-1 8-13-15,2-4-8 0,-4 8-8 0,0 4-5 0,2 2-4 16,0 3-1-16,-4 4-3 0,4 2 3 0,0 6 2 0,-4 0 0 15,1 1-3-15,-1 8-11 0,1-4-17 0,-1 6-18 0,4-2-24 0,-3 0-28 16,3 2-32-16,3-1-41 0,-5 1-45 0,7-2-62 0,0-1-71 16,0-7-71-16,7 5-71 0,-5-8-34 0,3-2-13 0,2-5 0 15</inkml:trace>
  <inkml:trace contextRef="#ctx0" brushRef="#br0" timeOffset="136111.2554">34649 15230 408 0,'0'-21'463'16,"2"0"5"-16,-2 1 3 0,5 1-75 0,-2 3-112 0,2-2-81 0,2 1-67 15,0 4-40-15,7 0-28 0,-1-1-13 0,4 8-5 0,0-2-12 16,2 1-12-16,0 2-11 0,3 2-12 0,0 3-5 0,0 0-3 0,1 4 0 16,-5 7-2-16,3-2 0 0,-8 4 0 0,3 6 3 0,-8-3 4 15,1 6 3-15,-6 3 2 0,-3 3 4 0,-3 1 5 0,-6 3 7 16,-4 0 2-16,-1 3 8 0,-5 2 6 0,-1 0 9 0,-7 0 8 0,3-3 9 15,-4 3 8-15,1-3 3 0,-2-1 1 0,9-3 2 0,-6 0-3 16,4-5-2-16,5-3-3 0,3-6-5 0,1 4-3 0,4-4-6 16,4-4-4-16,3-2-4 0,2-3-6 0,5-2-5 0,4 0-7 0,5-2-5 15,1 0-6-15,7-3-4 0,5-3-8 0,4 0-12 0,5-2-17 16,5 0-25-16,7-2-32 0,-2-3-35 0,6-2-38 0,3 3-45 0,0-6-45 16,6 2-94-16,-1 1-117 0,-2-3-55 0,3 0-27 0,-6 0-11 0,-1 2-3 15,1 0 9-15</inkml:trace>
  <inkml:trace contextRef="#ctx0" brushRef="#br0" timeOffset="136359.4914">36568 15080 495 0,'-6'-3'534'0,"1"-1"0"0,0 0 2 0,-2 1 2 0,2 2-103 0,2 1-155 16,-2 0-89-16,3 0-55 0,-1 0-29 0,-1 0-14 0,4 1-12 16,-1 2-11-16,-3 1-10 0,4 4-9 0,-2 3-9 0,2-2-3 15,0 5-7-15,0 4-2 0,-3-2-8 0,0 8-10 0,3 0-10 0,-2 4-15 16,-2-1-19-16,1 1-22 0,-2 5-30 0,0 2-32 0,-4 0-50 16,4-2-61-16,-3 3-88 0,-1-2-102 0,4 0-61 0,-4-1-40 0,4 2-19 15,-3-5-9-15,6 0 4 0</inkml:trace>
  <inkml:trace contextRef="#ctx0" brushRef="#br0" timeOffset="136597.7714">37214 14902 336 0,'-9'-9'602'0,"1"1"-13"0,1-1-4 0,-5-1 3 15,7 2-97-15,-4 1-145 0,6 2-89 0,-2-3-59 0,3 4-34 16,2 0-21-16,0 0-12 0,0 0-11 0,0 0-16 0,2 3-22 0,3-3-18 16,4 2-17-16,4 2-14 0,1-1-15 0,8-4-22 0,4 2-23 15,6-1-23-15,4-1-24 0,5-2-30 0,6 3-32 0,5-4-35 16,4-1-37-16,2 1-62 0,-2 1-77 0,6-3-86 0,-4 0-93 0,0 1-42 16,-7-3-15-16,-2 1 1 0,1-1 10 0</inkml:trace>
  <inkml:trace contextRef="#ctx0" brushRef="#br0" timeOffset="136826.2765">37558 14393 186 0,'-13'-12'581'0,"-1"0"13"0,0 2 11 0,-1-2 5 0,5 3 2 15,1 1-118-15,1 1-177 0,-1-1-101 0,4 4-63 0,0 3-32 16,0 1-15-16,2 5-17 0,1-1-18 0,-2 7-19 0,1 2-21 0,3 3-13 15,0 3-11-15,0 6-7 0,0 6-3 0,0 2-1 0,3 5 3 16,-3 3-3-16,0 7-7 0,0-1-11 0,0 6-14 0,0 3-20 0,0-1-23 16,0 3-30-16,0 0-36 0,0 0-52 0,0 1-60 0,4 0-97 15,-4 0-116-15,2-3-62 0,1-1-37 0,-1-5-11 0,4-1-4 0,1-6 8 16</inkml:trace>
  <inkml:trace contextRef="#ctx0" brushRef="#br0" timeOffset="137111.2777">38520 14156 284 0,'12'-25'640'15,"-7"-2"-3"-15,4 2-17 0,-8 1-8 0,5 0-5 0,0 3-119 16,0 4-181-16,2-1-101 0,-3 3-62 0,0 3-34 0,4 4-20 0,1 4-9 15,-1 4-5-15,4 3-10 0,1 5-15 0,6 0-14 0,-1 10-13 16,0 2-8-16,3 7-4 0,4 0-1 0,-3 5 1 0,0 8 1 16,-5 1 2-16,5 6 1 0,-10 3-2 0,1 4 3 0,-6 4 3 0,-4 0 1 15,-8 7 0-15,-1 0-8 0,-5 4-13 0,-10 0-16 0,-8 5-19 16,-2 2-24-16,-6 0-26 0,-5 0-41 0,-9 0-46 0,-4 4-86 16,-4 1-104-16,-5 2-93 0,-5-5-85 0,-4-1-44 0,-3-1-23 0,-2-1-5 15,-3-6 4-15,2-4 14 0</inkml:trace>
  <inkml:trace contextRef="#ctx0" brushRef="#br0" timeOffset="137560.9095">32074 13990 204 0,'-19'-6'420'0,"0"2"11"0,-1 4 11 16,-4 5-64-16,-1 8-102 0,1 4-62 0,-7 4-40 0,7 11-25 0,-10 9-13 15,7 9-14-15,-4 10-15 0,-1 4-5 0,1 12 1 0,2 5-4 16,0 9-5-16,2 6-5 0,4 4-6 0,5 7-9 0,4 1-7 15,9 0-18-15,5 3-17 0,5-2-21 0,12 0-21 0,7-5-20 0,12-3-21 16,12-1-32-16,3-9-41 0,19-5-43 0,3-7-44 0,12-4-83 16,14-6-99-16,3-10-68 0,8-3-47 0,6-10-17 0,5-8-3 0</inkml:trace>
  <inkml:trace contextRef="#ctx0" brushRef="#br0" timeOffset="140828.985">34308 17498 252 0,'-12'-27'445'0,"-2"3"16"0,-3-3-40 0,4 7-71 0,-1 2-67 0,0 3-65 16,1 0-47-16,-1 5-35 0,4 0-18 0,-2 9-7 0,2 1-8 16,-2 1-11-16,-2 11-15 0,4 6-16 0,-7 4-16 0,3 9-16 15,4 10-13-15,-7 6-10 0,0 8-5 0,2 4-4 0,1 7-1 16,-3 6 2-16,3 4-3 0,-3-1-2 0,7 4 0 0,-2 2 1 0,3-2-4 15,3 2-7-15,-1-2-11 0,2 0-15 0,3-3-19 0,2-3-21 0,2 2-29 16,1-6-35-16,6-2-44 0,-3-3-51 0,6-1-55 16,5-3-57-16,2-6-49 0,3-4-43 0,2-4-18 0</inkml:trace>
  <inkml:trace contextRef="#ctx0" brushRef="#br0" timeOffset="141247.8469">35145 17592 229 0,'-7'-25'379'0,"1"2"-55"0,-1 3-58 0,0 3-60 0,2 3-39 0,3 2-26 16,2 2-15-16,-3-1-9 0,3 6-11 0,3-3-15 0,-1 3-19 15,3 2-22-15,2 0-19 0,0 3-19 0,5 3-10 0,1 0-8 16,1-2-5-16,3 4 1 0,-2 2 2 0,6-2 4 0,1 0 1 0,-2 1 0 16,3-4 3-16,2 3 4 0,-3 0 0 0,0 0 0 0,2 0-2 15,-5-3-3-15,2 4-2 0,-6-4-2 0,2 1-3 0,-3-2-2 0,-2 3-3 16,-6 0-1-16,3-1-1 0,-6-2 1 0,1 4-2 0,-4-2-3 16,-4 1 1-16,1 3 0 0,-2-2 2 0,-4-1 2 0,-1 3 5 0,-2 2 4 15,-3 0 4-15,-6 3 6 0,6 3 4 0,-7 0 3 0,-4 5 0 16,-1 0 1-16,3 5 2 0,-7-1 3 0,1 4 1 0,-1 0 0 15,4 3 0-15,-2 1 1 0,-2 1-1 0,4 1 0 0,-1-1-1 16,-1-1-2-16,9-1-3 0,-6-2-1 0,4 2 0 0,5-2-2 0,2-4-1 16,-2-3-2-16,6-1-3 0,0 2 1 0,5-4-1 0,1-5 2 0,2 1-1 15,1-5 0-15,2-1 2 0,2-1 0 0,3-3 1 0,4 0 0 16,2-2-1-16,0-3 0 0,7 0-5 0,3-1-4 0,-2-1-8 0,5-3-11 16,5-3-12-16,0 3-18 0,6-1-20 0,1-5-20 0,5 3-32 15,2-1-35-15,-1 0-43 0,6 1-46 0,-2-3-59 0,2 6-65 16,-2-3-26-16</inkml:trace>
  <inkml:trace contextRef="#ctx0" brushRef="#br0" timeOffset="141680.7432">36247 18073 25 0,'-12'-12'432'0,"2"-3"13"16,-4 3 7-16,2-4 8 0,4 4-69 0,-1 1-110 0,2 1-80 0,1-3-64 15,6 7-35-15,0-5-25 0,0 2-10 0,6 1-5 0,-1-1-8 16,4 3-12-16,-2-2-10 0,1 3-13 0,6 4-10 0,0-2-9 16,1 3-7-16,4 0-2 0,-4 0-3 0,2 4-2 0,2 0-1 0,-2 0-1 15,0 1-1-15,-3 1-1 0,-4 2 0 0,-2-2 2 0,1 5 0 16,-6-2 2-16,-1 0 1 0,-2 4 3 0,-2-1 1 0,-6 1 3 16,-1 2 1-16,-3-1 3 0,-1 1 3 0,-1 4 1 0,-8-5 2 0,3 3-1 15,-3 0 0-15,-2-1-2 0,-2 4-1 0,-1-7 0 0,3 6 0 0,2-5 0 16,-3 1-1-16,2-1 0 0,1-1 0 0,7-5 0 0,1 4 1 15,1-4 1-15,-1-1 1 0,5-1 1 0,3-3-1 0,4 2-1 0,-1-5-3 16,3 0-5-16,0 0-3 0,5 0-4 0,3 0-3 16,4-5-1-16,-2 2 0 0,7 2-1 0,2-4-2 0,3 2-2 0,4-1-1 15,1 0-2-15,2 1-1 0,2 3 0 0,3 3 2 0,-2 1 5 0,-1 3 3 16,1-1 2-16,-1 5 2 0,-4 1 0 0,-3 0 2 0,-2 4 0 16,1-2 3-16,-5 3 4 0,-4 0 6 0,-5 3 6 0,-1-1 5 15,-3 1 7-15,-5-2 4 0,0 2 4 0,-5-1 4 0,-3 5 3 0,-6-4 1 16,-1-1 1-16,-6 1 1 0,-1-3 0 0,-5 1-3 0,-1-5-6 15,-2 6-11-15,-6-5-14 0,3-2-22 0,-2 2-23 0,-1-8-32 0,0 2-39 16,0-3-61-16,4-2-70 0,-1-1-81 0,4-2-85 0,0-5-42 16,4 0-19-16,6-4-9 0</inkml:trace>
  <inkml:trace contextRef="#ctx0" brushRef="#br0" timeOffset="141946.3545">37604 17524 400 0,'-3'-17'487'0,"1"-2"7"0,-1 2 4 16,1 2-85-16,-5 1-130 0,2 0-80 0,4 5-50 0,-6 4-27 0,0-1-13 15,0 5-10-15,-1 2-6 0,1 6-13 0,-5 1-15 0,-2 8-16 16,4 1-17-16,-11 3-10 0,6 5-8 0,-5 4-6 0,1 4-4 0,-5 3-7 15,-2 0-5-15,3 4-12 0,-8 5-16 0,0-3-19 0,0 2-25 16,4-1-29-16,-2-2-36 0,-5 3-46 0,7-3-52 0,-4-2-54 16,4 0-53-16,3-3-54 0,-2-4-51 0,8-3-21 0,-1-1-8 0</inkml:trace>
  <inkml:trace contextRef="#ctx0" brushRef="#br0" timeOffset="142138.826">37084 17524 4 0,'-1'-17'433'0,"-3"0"5"0,2 5-1 0,-1-1 0 0,0 4-78 15,3 1-117-15,0 7-72 0,0 1-50 0,0 4-27 0,6 5-16 16,-4 2-12-16,3 6-8 0,4 5-10 0,-1 3-11 0,3 7-6 16,1 0-3-16,5 4 0 0,-4 3 1 0,1 0-4 0,1 3-7 0,2 1-19 15,2 1-20-15,-2-4-29 0,0 4-29 0,-2-2-37 0,6 0-41 16,-2-2-57-16,-1-1-63 0,3-2-68 0,-1-2-73 0,1 1-37 15,1-7-18-15,0-5-7 0</inkml:trace>
  <inkml:trace contextRef="#ctx0" brushRef="#br0" timeOffset="142778.7836">37877 17423 190 0,'-3'-15'435'0,"3"1"4"0,-2-1 2 15,2 3-68-15,0-1-103 0,2 1-77 0,1 2-68 0,6 2-39 16,-2 0-24-16,5-1-12 0,5 1-7 0,-2 1-7 0,7-2-9 0,4 1-9 16,-2 1-7-16,3-1-5 0,4 1-2 0,-1 2-2 0,-1 0-1 15,0 0-3-15,-5 2-2 0,2 1 0 0,-4-1-2 0,-3 3-2 16,-2 3-2-16,-4-1 1 0,-6 4 3 0,2 1 1 0,-1 0 6 0,-3 2 3 16,-5 3 2-16,-1 4 4 0,-6 3 5 0,2 1 2 0,-6-2 3 15,-1 4 3-15,-3 2 0 0,-2 8 4 0,-5-3 3 0,0 3-2 16,-2-1-1-16,-3 4-3 0,-2 0-3 0,1 0-3 0,-1 0-1 0,0 1-4 15,0 0-2-15,-1-2-3 0,2-1-1 0,1 0-1 0,0-5-3 16,1 2-1-16,4-4 0 0,3 1 0 0,2-3-2 0,2-5-2 16,3-2 0-16,2-1-1 0,3 0-2 0,2-4 1 0,3 3 2 0,2-7-2 15,2 1-1-15,6-3-3 0,1-1-4 0,1-3-6 0,11 3-9 16,-3-5-10-16,4 0-12 0,9 0-11 0,-4-2-10 0,6-1-9 0,6-1-10 16,-3-4-10-16,5 2-10 0,0-2-10 0,0-3-7 0,0-2-2 15,0 5 1-15,1-7 6 0,-6 3 7 0,1 1 10 0,-2-4 12 0,0 1 15 16,-6-2 14-16,-1 4 18 0,1-3 20 0,-9 2 21 0,2-2 26 15,-1 2 21-15,-6 3 21 0,-1-3 16 0,-1 3 13 0,-1-3 13 16,-3 4 12-16,-1 1 11 0,-3 2 11 0,1-1 7 0,-3 0 6 0,-1 2-1 16,-2 1-2-16,3 0-8 0,-3 1-8 0,0 3-9 0,0 0-11 0,0 0-11 15,0 0-10-15,0 0-12 0,0 0-11 0,-3 0-11 0,1 2-11 16,-5-1-9-16,5 4-11 0,-1 2-8 0,1 1-7 0,2-1-5 16,-3 6-4-16,0-3-3 0,3 3-1 0,0 2-1 0,0-1 1 15,0 3-1-15,0 3 1 0,3-1-2 0,0-3 2 0,-1 2-1 16,3-1 1-16,2-2-1 0,0-1 0 0,0-2 1 0,-1 1 1 0,3 1 1 15,0-5 1-15,2-2 1 0,0-2 3 0,1 0 2 0,-2 0 2 0,0-5 5 16,4 0 4-16,1-5 6 0,-5 0 6 0,1 0 6 0,4-3 7 16,-5-7 4-16,0 3 4 0,4-4 3 0,-5 3 4 0,-1-4 2 0,4 0 2 15,-7 1-1-15,4-1-1 0,-8 2-5 0,4 2-6 0,2 1-9 16,-5 3-11-16,-2 2-6 0,0 3-7 0,0 4-6 0,0 0-5 0,-2 4-6 16,-5 4-5-16,2 8-7 0,0 1-8 0,-3 6-8 0,-1 3-8 15,2 4-14-15,-5 7-16 0,-1 3-23 0,-1 5-28 0,-3 5-32 16,3 2-38-16,-1 3-63 0,-5 7-77 0,4 0-81 0,-4 3-83 15,4-2-34-15,-4 5-14 0,6-4 0 0,1 3 1 0</inkml:trace>
  <inkml:trace contextRef="#ctx0" brushRef="#br0" timeOffset="144479.5573">35652 20132 29 0,'-9'0'151'0,"4"0"-3"0,-3 0 2 0,3-3 2 16,-4 3-4-16,4-1-5 0,-4 1-13 0,1 0-17 0,-1 0-14 15,2 0-15-15,-4 0-7 0,2 0-6 0,2 0-4 0,-1-3-3 0,-1 3-1 16,1 0-2-16,-3 0-2 0,3 0-4 0,-1 0-1 0,1 0-1 16,-1 0-1-16,1 0 2 0,-3 0 0 0,0 0 0 0,4 0-2 15,-5 0-1-15,3 0-2 0,2 0 2 0,-1 0 0 0,-1 0 0 0,1 0 0 16,-1 0-2-16,1 0-1 0,-2 0-3 0,1 0-1 0,1 0-3 15,-1 0 0-15,4 0-1 0,-4 0 1 0,4 0-1 0,-3 0 0 0,3 0-1 16,-4 0-3-16,1 0-2 0,2 0 1 0,-2 0 1 0,6 0 1 16,-5 0 1-16,2 0-1 0,0 0-2 0,0 0-1 0,0 0-1 0,-2 0 0 15,2 0-3-15,2 0 1 0,1 0-2 0,-3 0-2 0,1 0 0 16,1 0-2-16,3 0-3 0,0 0-3 0,0 0-1 0,0 0 0 16,0 0-1-16,0 0 0 0,0 0-1 0,0 0 0 0,0 0-2 0,0 0 1 15,0 0-2-15,0 0 1 0,0 0-1 0,0 0 1 0,0 0-1 16,0 0 1-16,0 0-2 0,0 0 1 0,0 0-1 0,0 0-1 15,0 0-2-15,0 0 0 0,0 0-2 0,0 0 0 0,0 0-3 0,0 0 1 16,0 0-2-16,0 0 1 0,0 0-1 0,0 0-1 0,0 0 0 0,0 0 1 16,0 0 0-16,0 0 0 0,0 0 1 0,0 0-2 0,0 0 1 15,0 0 0-15,0 0 0 0,0 0-1 0,0 0 1 0,0 0 0 16,0 0-1-16,0 0 0 0,0 0 1 0,0 0-2 0,0 0 0 16,0 0 0-16,0 0 0 0,0 0-1 0,0 0 1 0,0 0-1 0,0 0 0 15,0 0 1-15,0 0-1 0,0 0-1 0,0 0 0 0,0 0 0 16,0 0 1-16,0 0 0 0,0 0 0 0,0 0-1 0,0 0 1 0,0 0-1 15,0 0 0-15,0 0 0 0,0 0-1 0,0 0 1 0,0 0 0 16,0 0 0-16,0 0 1 0,-2-4 0 0,2 4-1 0,-3 0-1 16,3-1-2-16,-2-3 1 0,2 4 1 0,-3-1-1 0,-1 1 1 0,4-3 1 15,-1 1-1-15,-3 2-2 0,2-2 1 0,-4-1 1 0,4 3 0 0,-1-2-1 16,-1 2 2-16,-1-3 0 0,3 1 2 0,-1 2 0 0,-1-3 0 16,-1 0-1-16,4 3 0 0,-6-2 2 0,-2-1 0 0,4 3 0 15,3-2 0-15,-4 2 2 0,1-2-1 0,-1 0 2 0,1 2 2 0,2-3 4 16,1 0 1-16,-5 3 3 0,6 0 1 0,-3 0 4 0,1 0 2 15,3 0 2-15,0 0 0 0,0 0 1 0,0 0 2 0,0 0 1 16,0 0 0-16,0 0 1 0,0 0-2 0,0 0-3 0,0 0-1 0,3-2-4 16,1-1-2-16,-3 3-4 0,6-1-1 0,0 1-2 0,2-4 0 15,2 3-2-15,0 1-3 0,11-3-1 0,0 0-4 0,9 2 1 0,5-3 1 16,4 3 4-16,7-6 4 0,11 0 2 0,5 1 4 0,8-5 1 16,11 0 0-16,3-2 1 0,7 3-1 0,7-3-3 0,2-4 0 0,10 1-5 15,-2-3-6-15,5 2-9 0,0-3-10 0,2 0-9 0,0 0-7 0,-1 1-6 16,-1-1-6-16,0-1-5 0,2 1-8 0,-3 0-6 0,-2 4-5 15,-6-3-5-15,3 2-5 0,-3-2 0 0,-6 3 3 0,-5-4 3 0,-7 3 5 16,-2 1 0-16,-8 4 2 0,-5-3 2 0,-9 3 2 0,-5 3 6 16,-9-5 6-16,-1 5 2 0,-12 1 5 0,-7 0-1 0,-7 4-1 15,-3 0-2-15,-4 3-6 0,-13 1-10 0,-2 0-12 0,-5 5-18 16,-9-1-21-16,-3 7-34 0,-7-3-41 0,-7 5-56 0,-4-1-63 0,-10 1-57 16,1 3-52-16,-6 1-21 0,-4 1-6 0</inkml:trace>
  <inkml:trace contextRef="#ctx0" brushRef="#br0" timeOffset="144845.2515">35502 20193 36 0,'-51'1'399'0,"5"2"17"0,1-3-41 0,9 0-71 16,4-3-57-16,5 3-50 0,5-1-32 0,3 1-22 0,5-5-9 0,2 1-3 15,4 1-5-15,6 2-6 0,-1-3-10 0,3 1-13 0,3-1-16 16,5-1-16-16,-1 2-14 0,7 2-15 0,6-4-10 0,3-1-11 0,4 2-3 16,5-5-6-16,7 5-1 0,4-3-2 0,10-2 3 0,0 3 1 15,7-1 1-15,3-1-1 0,7 0 4 0,3 2 0 0,2-5 0 0,3 5 0 16,3-1-2-16,2-1-3 0,-4-1-4 0,6 1-4 0,-5 1-5 16,-3-1-3-16,-1 4-5 0,3-4-7 0,-9 0-5 0,0 3-5 15,-4 0-2-15,-10-1-6 0,2 1-1 0,-3 3-2 0,-4-3-1 0,-8 0-2 16,-1 3 0-16,-7-1 0 0,-5 1-1 0,-2-1 2 0,-6 0 4 15,0 3 4-15,-8-2 4 0,-1-1 4 0,-1 3 2 0,-3 0 2 0,-3 0-1 16,1 0 0-16,-5 0 0 0,-2 0 1 0,0 0-2 0,0 3-3 16,-2-1 0-16,-5 4-3 0,2-4-2 0,4 1-4 0,-8-1-6 15,2 3-7-15,0-3-10 0,-1 1-11 0,-1-1-16 0,1 3-16 0,-1-2-22 16,-1 0-25-16,2 2-26 0,-1-5-26 0,1 4-27 0,-1-3-28 16,2 6-40-16,-1-6-46 0</inkml:trace>
  <inkml:trace contextRef="#ctx0" brushRef="#br0" timeOffset="153296.3516">31252 15037 145 0,'-14'0'395'16,"-3"1"3"-16,2 2-65 0,-5 0-103 0,1 2-69 0,-3 3-55 0,-1 0-28 15,0-1-16-15,-3 2-4 0,-1 3 3 0,-1-2 2 0,5 2 2 0,-12 1 3 16,5-1 0-16,-3 1 0 0,-2 2-3 0,-1-1-3 0,0 5-4 16,-2-3-4-16,-4 1-4 0,-1 3-5 0,-1-1-5 0,-4 0-1 0,-1 1-5 15,-1 0 1-15,-4-4 1 0,1 5 0 0,1-2 0 0,0-3 1 16,2 3-1-16,1-2-1 0,4 0-1 0,3-2-4 0,6-1-3 16,-3-1-2-16,8-3-2 0,4 1-3 0,5-3-2 0,6 3-2 15,-1-6-4-15,0 3-2 0,9-7-2 0,1 5-1 0,0-6-3 0,5 1-1 16,-1-1-5-16,3 0 1 0,0 0 0 0,0 0 0 0,5 0 0 0,2 0 1 15,-6 0 1-15,8 0 0 0,0 4 0 0,1-1 2 0,3-2-1 16,1 4 0-16,0 2 0 0,3 1 3 0,1 2 2 0,5 2 2 16,-3 1 3-16,4-1 1 0,-2 4 4 0,4 4 0 0,1 1-1 0,-3 4-1 15,3-2-1-15,0 1 0 0,-1 3 0 0,-2 2 1 0,-2 2 0 16,0 0-1-16,0 2 1 0,-5 2-1 0,1 4 1 0,-5-1-1 0,-6 2-1 16,2 4 3-16,-6-4 2 0,-3 7 2 0,-3-1 1 0,-6 0 3 15,2 6 3-15,-6-4 3 0,-8 7 5 0,6-4 2 0,-7 7 2 16,-4-5 0-16,-1 5 0 0,3 0 1 0,-5-4-1 0,2 6-1 0,-1-4 0 15,1 4-2-15,3-5-2 0,-1 2-2 0,-1-3-5 0,7-1-3 16,4-1-4-16,-1-4-1 0,10 0-2 0,-6-3-1 0,10-7-2 0,2 2 1 16,2-2-2-16,3-8 2 0,3 2 0 0,6-3 0 0,0-4 2 15,6-3 0-15,4-2-1 0,2-4 1 0,3-1-2 0,5 2 1 16,-2-9-2-16,9 4-2 0,0-6-1 0,3 1-2 0,1-2-2 16,4 1-4-16,1-1-4 0,4-3-2 0,-1 0-3 0,2 0 0 0,3 4-3 15,3-1-2-15,-1 0 0 0,3 2 0 0,0-2 2 0,7 3 2 0,1-1 3 16,-1-1 1-16,9 6 2 0,-3-2 2 0,3-1 3 0,6 1 1 15,0-3 1-15,4 1 2 0,0 0 3 0,-2-2 0 0,3 5 0 0,-1-5-2 16,-4-2-4-16,-3 4 0 0,-2-3-3 0,-3 1-1 0,-6-1-1 16,-1-1-1-16,-10 1-1 0,-2-2-1 0,-9 2 1 0,-2-2-1 15,-5 0-2-15,-9 2 2 0,-6-5 0 0,0 3 1 0,-8-2 4 0,-2-1 0 16,-3 4 1-16,-1-3 1 0,-1-1 1 0,-3 3 1 0,-2 0 1 0,-1-3 2 16,-4 1 1-16,3-1 2 0,-1 0 2 0,-4 0 1 0,0 0 1 15,0 0 0-15,0 0-3 0,0 0 1 0,0 0-2 0,0 0-1 16,0 0 1-16,0 0-8 0,0 0-7 0,0 0-15 0,0 0-17 15,0 0-28-15,0 0-35 0,0 0-55 0,0 0-65 0,0 0-110 0,0 0-128 16,0 0-65-16,0 0-30 0,5-1-16 0,-2-5-11 0,1 1 1 16</inkml:trace>
  <inkml:trace contextRef="#ctx0" brushRef="#br0" timeOffset="154583.5923">40193 18405 412 0,'-7'-8'430'0,"6"0"4"0,-3 3-60 0,1-2-93 0,-2 3-74 16,5-1-65-16,-2 5-39 0,2-2-23 0,-3 2-9 0,-1 2-1 15,2 3-3-15,-1 6-2 0,1 1-6 0,-5 2-5 0,2 6 0 16,-3 5 0-16,-1 4 1 0,-1 4-1 0,0 6-1 0,-6 2-3 0,3 6-6 16,-2 0-10-16,-8 1-16 0,5 1-23 0,-3 7-30 0,-1-4-33 15,0-3-54-15,3 0-65 0,5 0-83 0,-3-1-92 0,7-7-56 16,2 2-34-16,2-3-17 0,6-6-7 0</inkml:trace>
  <inkml:trace contextRef="#ctx0" brushRef="#br0" timeOffset="154778.5356">40712 18136 249 0,'11'-12'430'0,"-2"1"-9"0,-2 5-4 0,6-5 2 0,3 6-100 15,-1-2-147-15,6 2-81 0,-1 0-48 0,9 4-28 0,3-3-21 16,4 1-17-16,5-1-18 0,4 0-20 0,4-1-22 0,6-3-35 0,3 2-42 15,1 0-52-15,6-2-61 0,-2 1-59 0,2 2-58 0,5-6-28 16,-5 4-17-16</inkml:trace>
  <inkml:trace contextRef="#ctx0" brushRef="#br0" timeOffset="154999.7398">41300 17530 177 0,'-14'-11'471'0,"4"3"6"16,-2 0 4-16,5 0-55 0,-1 3-82 0,3 0-91 0,-2 1-91 0,2 1-50 16,0 3-27-16,1 0-11 0,2 5-2 0,-1 0-2 0,0 5-4 15,3 2-6-15,-2 5-9 0,-2 7-3 0,4 3-6 0,0 4 0 0,-1 3-2 16,1 5 0-16,-4 2-1 0,1 2-3 0,3 5-8 0,-2-1-14 16,2 2-22-16,-3 1-26 0,-1 3-29 0,4-4-31 0,-1 0-36 15,1 1-51-15,1-4-61 0,3 0-64 0,-1 1-64 0,2-5-53 0,0-3-47 16,7-3-23-16,-1-3-10 0</inkml:trace>
  <inkml:trace contextRef="#ctx0" brushRef="#br0" timeOffset="155334.5393">42364 16925 258 0,'3'-37'465'0,"1"6"18"16,-2-1-15-16,3 3-29 0,-2 2-85 0,0 4-117 0,-1 0-65 15,5 6-39-15,-5 4-19 0,3 1-11 0,3 4-5 0,4 7-4 16,-3 6-7-16,4 4-10 0,3 10-11 0,6 2-12 0,0 9-6 0,4 7-2 15,1 6 2-15,-3 5 1 0,1 8 4 0,3 4 4 0,-6 5 4 16,-3 5 1-16,-2 3-3 0,-9 2-7 0,-6 4-9 0,-4 1-12 16,-10-3-16-16,-6 8-16 0,-8-2-21 0,-10-4-27 0,-5 7-32 0,-8-4-38 15,-9-2-46-15,-5 2-51 0,-4-1-73 0,-6-5-83 0,-7 2-68 16,0 0-62-16,-6-5-28 0,1-2-10 0,0-3 2 0</inkml:trace>
  <inkml:trace contextRef="#ctx0" brushRef="#br0" timeOffset="156146.4961">40492 19303 303 0,'-2'-5'361'0,"-5"2"5"0,5-2-68 16,-1 2-102-16,1-1-63 0,2 3-43 0,-3-3-23 0,-1 1-11 15,4 3-4-15,-1-1 0 0,-3-2-4 0,4 3-6 0,-1 0-17 0,-6 0-22 16,5 0-32-16,-1 0-38 0,3 0-48 0,-5 3-55 0,-1-2-68 15,-2 6-72-15,-1-6-46 0,1 6-30 0,-1-2-14 0</inkml:trace>
  <inkml:trace contextRef="#ctx0" brushRef="#br0" timeOffset="156345.3404">40761 19444 115 0,'-5'-6'207'0,"-4"2"-108"0,4-3-153 0,-3 6-104 0</inkml:trace>
  <inkml:trace contextRef="#ctx0" brushRef="#br0" timeOffset="156572.0298">41191 19311 370 0,'1'-4'417'15,"3"-5"9"-15,-1 6 11 0,-3-2-80 0,0-2-125 0,0 6-68 16,0-6-43-16,0 6-20 0,0-2-10 0,0-1-2 0,0 0 0 0,-3 3-3 15,-1-2-9-15,4-1-8 0,-1 4-11 0,-3-1-14 0,4-3-14 16,-1 4-20-16,1 0-20 0,0-1-22 0,0 1-22 0,0 0-25 0,0 0-24 16,-7 0-33-16,5 1-34 0,2-1-43 0,-3 4-46 0,1-3-50 15,-1 6-54-15,-1-2-42 0,4-1-37 0,-2 0-12 0</inkml:trace>
  <inkml:trace contextRef="#ctx0" brushRef="#br0" timeOffset="156732.1974">41290 19298 232 0,'-4'-3'282'0,"4"3"-56"0,-1-4-63 0,1 3-42 0,0-2-31 0,0-1-19 0,0 4-13 16,0-1-20-16,0-6-21 0,0 7-35 0,1-1-42 0,3-2-46 0,-1-1-49 16,-1 4-71-16,3-4-82 0,2 3-38 0</inkml:trace>
  <inkml:trace contextRef="#ctx0" brushRef="#br0" timeOffset="156930.3762">41493 19207 105 0,'-6'-3'392'0,"1"1"6"0,2-3-71 0,1 3-109 0,-5-1-70 15,6 2-48-15,-3 1-22 0,3-4-11 0,1 3-5 0,-4-2-2 16,1-1-2-16,3 4 0 0,-2-4-8 0,2 4-8 0,-3-3-16 0,-1 2-19 15,3 1-29-15,-3-4-28 0,4 3-34 0,0 1-34 0,0 0-38 16,0 0-40-16,0 0-32 0,0 0-31 0,0 0-41 0,-2 1-49 0,-4 3-28 16</inkml:trace>
  <inkml:trace contextRef="#ctx0" brushRef="#br0" timeOffset="166884.6729">30860 15197 23 0,'-7'-4'53'0,"2"0"4"0,1 3 6 0,-1-5 4 16,4 6 3-16,-3-1 2 0,-1 1 1 0,2-4 1 0,1 3-2 16,-1 1 1-16,3 0 0 0,-4 0-3 0,-1 1-5 0,3 3-6 0,-4-4-6 15,0 1-6-15,-2 5-4 0,-1-1-3 0,3-1 2 0,-10 4-2 0,3-1 0 16,-3 2-2-16,-4 0 0 0,1 0-1 0,-5 4-1 0,-1-3 0 16,1 1 0-16,-7 1-1 0,0 3-1 0,-5 2-2 0,1-2-2 15,-3-1-2-15,-1 1 0 0,-5-1 1 0,3 3 2 0,-5-1-1 0,-2-1 0 16,-2 2 0-16,1 0-2 0,-1 0 0 0,4 1 0 0,-3-3-1 15,1 2 0-15,2-1-1 0,-2 3-1 0,6 1-2 0,1-6-1 16,-2 3-4-16,7-2-3 0,1 0-2 0,6 1-3 0,1-1-2 0,-1 2-2 16,9-6-1-16,-2 2-3 0,1-1-2 0,8-2-1 0,2 0-1 15,3 0-2-15,-1-2 1 0,8-1 1 0,-3-1-2 0,4 6 2 0,4-5 0 16,-3-1 2-16,4 5 1 0,2-2 0 0,0 5 1 0,2-5 1 16,-1 5-1-16,6-1 1 0,-1-1 1 0,1 1 0 0,0 2 1 0,-1-2-1 15,4 3 0-15,0 0-1 0,-1 1 0 0,-3 0 0 0,4 3-1 16,-3-2 0-16,3 2 1 0,-3 7 1 0,-4-6 0 0,4 6 2 0,-6-3-2 15,4 4 1-15,-2 1-2 0,-1 2 2 0,-4-1-1 0,2 4 1 16,-2 2-2-16,-3-1 2 0,4 2 3 0,-4 3 4 0,-2 2 3 0,4 0 1 16,-4 5 4-16,0 0-1 0,0 1 1 0,-4 3 1 0,4-1 2 15,-2 2-1-15,2 0 3 0,-3-1 2 0,0 4 1 0,-2-2 0 16,3 0-2-16,-2 2-4 0,1 1-3 0,-2-3-2 0,2-2-3 0,1 4 0 16,-2-2-2-16,3 0-2 0,1 0-1 0,-4-4-2 0,1 1-1 15,1 0-2-15,-1-4-1 0,3 0 1 0,0 1-2 0,0-9-1 0,0 0 0 16,0 3-2-16,3-4 0 0,2-2-1 0,-1-4-2 0,-3 1 0 15,5-3-1-15,0-3 0 0,-1-2-3 0,1 0-1 0,2-4-3 16,-3 1-3-16,4-5-4 0,-1-2-4 0,1 2-3 0,1-4-4 16,-1 1-3-16,-1-5 0 0,1 0-3 0,1-3-3 0,2 1-2 0,-2-1-3 15,4-5-7-15,3 0-6 0,1 0-6 0,5-5-7 0,4-1-4 0,0 1-4 16,9-3-4-16,5 0-3 0,3-5-2 0,6 3-1 0,8-3 1 16,3 2 0-16,2-2 4 0,5 3 4 0,4-3 6 0,1 4 5 15,8-2 6-15,-1 3 5 0,2 0 1 0,1 3-2 0,2-2-2 0,1 2-6 16,-1 4-12-16,0-1-19 0,-3-2-18 0,0 4-18 0,-2 0-22 15</inkml:trace>
  <inkml:trace contextRef="#ctx0" brushRef="#br0" timeOffset="169690.321">42903 5649 13 0,'65'11'19'0,"-2"-7"-2"0,2 1-2 0,-2-2-3 16,3-1-4-16,-3-4-7 0,7-1-1 0,-7-2 3 0,6 1 1 16,-1-4 0-16,2-4-3 0,-6 0-4 0,6-1-1 0,-5-6-3 0,2 3-4 15,-1-3-5-15,-6-1-4 0,1-2-4 0</inkml:trace>
  <inkml:trace contextRef="#ctx0" brushRef="#br0" timeOffset="171259.6105">45671 11532 28 0,'0'-3'211'15,"0"3"-69"-15,-4-2-85 0,4 2-49 0,0 0-33 0,0 0-29 0,0 0-28 16,0 0-25-16,0 0-22 0</inkml:trace>
  <inkml:trace contextRef="#ctx0" brushRef="#br0" timeOffset="171991.4945">45321 10658 104 0,'-3'0'127'0,"1"-3"-33"0,-5 1-22 0,5 2-15 16,-1 0-10-16,3 0-16 0,0 0-20 0,0 0-27 0,0 0-31 15,0 0-37-15,0 0-41 0,0 0-63 0</inkml:trace>
  <inkml:trace contextRef="#ctx0" brushRef="#br0" timeOffset="172364.9362">45568 10779 232 0,'-5'-2'266'0,"0"2"-115"15,2-3-64-15,-2 1-35 0,1 2-28 0,2 0-25 0,2 0-29 16,0 0-30-16,0 0-37 0,0 0-36 0,0 0-58 0,0 0-72 16</inkml:trace>
  <inkml:trace contextRef="#ctx0" brushRef="#br0" timeOffset="173065.4297">43264 5456 27 0,'0'0'187'0,"0"0"-17"15,2-2-13-15,-2 2-11 0,0 0-11 0,0 0-11 0,0 2-12 0,4-2-13 16,-1 5-8-16,-1 3-6 0,6 0-4 0,-3 7 0 0,7-2 0 15,-3 10 1-15,4 2 1 0,3 7 0 0,4 4 5 0,-4 9 3 0,9 8 4 16,-3 3 1-16,6 5 0 0,-5 11-3 0,8-1-6 0,0 7-9 16,0 8-10-16,-2-2-8 0,5 6-7 0,1 4-6 0,1 5-1 0,-2 1-1 15,2 3-1-15,7 3 0 0,-7 3 0 0,5 2 0 0,0 3 1 16,3 1 0-16,0-3 1 0,-3 3-1 0,5-6 0 0,-2 2-2 0,3-5-4 16,-3-5-4-16,-3 0-7 0,3-9-7 0,-3-2-5 0,2-7-7 15,-6-5-7-15,-1-4-5 0,-4-8-7 0,-1-3-10 0,-4-3-9 0,-4-7-5 16,2-7-7-16,-3-3-4 0,-6-3-3 0,-3-11-5 0,1-1-7 15,-6-7-8-15,4-3-11 0,-6-6-10 0,2-7-16 0,-6-2-17 16,5-6-20-16,-7-4-20 0,1-8-30 0,-1-2-39 0,0-4-50 0,-1-3-60 16,-3-5-41-16,1-4-32 0,-2 2-11 0</inkml:trace>
  <inkml:trace contextRef="#ctx0" brushRef="#br0" timeOffset="173615.6162">43517 5422 31 0,'-5'-14'164'0,"1"2"1"0,3-3-2 0,-3 8-13 0,1-2-16 0,1 4-19 15,-1-1-18-15,3 1-16 0,-2 5-15 0,2 0-7 0,0 4-6 16,-3-1-2-16,-1 6 3 0,4 3 5 0,-2 0 6 0,2 7 6 0,-3 2 7 16,1 4 5-16,-5 5 6 0,6 5 4 0,-6-1 5 0,2 8 1 15,0-1 1-15,0 4-3 0,-7 5-5 0,3-1-6 0,-1 3-9 0,0 0-8 16,-2 0-11-16,2-1-7 0,-4 2-7 0,0-3-6 0,-3-4-3 16,4-1-5-16,-1 0-4 0,0-4-2 0,1 0-4 0,-1-6-2 0,0 0-3 15,-1-2-4-15,8-6-2 0,-5 1-1 0,4-4-1 0,-1-4-1 16,2 0 2-16,1-6 1 0,4 2 1 0,-2-7 4 0,3 2 2 0,1-2 3 0,0-4 2 15,0-1 3-15,0 0 2 0,0-4 1 0,0 0 0 0,1-4-2 16,5 0 1-16,0-4-1 0,-4-4-2 0,7 0-5 0,-4-3-5 0,3-5-5 16,-3-1-6-16,4-7-7 0,-1-4-8 0,1 0-6 0,-1-4-6 15,1-5-6-15,-4-1-5 0,4-6-5 0,-3 2-3 0,1 0-2 0,2-6-1 16,-4 4 0-16,-3-1-2 0,4-1 2 0,-4 3 2 0,-2 2 4 16,4-1 1-16,-4 3 5 0,0 0 4 0,-4 5 5 0,4 1 5 0,-2 1 4 15,-1 3 4-15,0 6 4 0,1-1 4 0,-2 7 2 0,3-2 6 0,1 3 1 16,-4 2 3-16,1 4 1 0,3 2 1 0,0 0 0 0,0 3 0 15,0 1-2-15,0 1-3 0,0 3-2 0,0-1 1 0,3 2-5 16,1 0-1-16,1 3-3 0,3 3 0 0,-1 1-2 0,9 3-1 0,2 1 0 16,5 4 0-16,-1 2 1 0,7 1 1 0,1 4 3 0,6 2 0 15,3 6 5-15,-1 1 5 0,6 1 4 0,1 2 4 0,-1 1 0 0,5 4 2 16,1 0-10-16,-4 4-14 0,3-3-26 0,1 3-30 0,-2 2-51 0,1-1-61 16,0 1-80-16,-6 3-87 0,5-5-51 0,-2 2-30 0,-5-4-17 0</inkml:trace>
  <inkml:trace contextRef="#ctx0" brushRef="#br0" timeOffset="176425.1467">39282 15504 190 0,'-3'-15'397'0,"1"0"-11"15,-1 1-41-15,0 2-56 0,1 0-89 0,-5-1-103 0,5 5-60 0,-1-3-38 16,-2 7-19-16,1-4-9 0,3 4-4 0,-3 2 0 0,3-1 1 15,-3 3 0-15,1 0-3 0,-2 3-5 0,3-1-8 0,-2 2-12 16,1 4-11-16,1-4-11 0,-4 7-19 0,4-3-24 0,-3 5-29 0,-2-1-35 16,2 0-52-16,3 2-58 0</inkml:trace>
  <inkml:trace contextRef="#ctx0" brushRef="#br0" timeOffset="180999.7758">39502 22196 14 0,'-3'-6'346'16,"3"1"-78"-16,0 0-54 0,0 1-45 0,0 1-27 0,5 2-17 15,2-4-12-15,-2-2-6 0,4 2-14 0,4 2-16 0,3-5-19 0,4 3-18 16,2-3-15-16,6 1-15 0,4-1-8 0,7-1-4 0,4 1-2 15,6 0 3-15,2-1 3 0,6 1 5 0,1 0 2 0,5 2 2 0,3-5 0 16,1 6-1-16,-2-2-1 0,-1 6-4 0,-4-6-4 0,0 2-4 16,-4 5-4-16,-7-1-5 0,-4 1-4 0,-8 1-3 0,-4 3-2 15,-4 0-4-15,-9 1-1 0,-4 6 2 0,-10-2 2 0,1 3 3 0,-10 2 2 16,-6 5 2-16,-4-1 5 0,-6 6 3 0,-7 0 7 0,-3 4 8 16,-5-1 7-16,-3 5 5 0,-6-3 7 0,2 6 7 0,-8 0 2 0,-1-2 1 15,4 3 0-15,-3-2 0 0,-1 0 3 0,2 5 0 0,-1-8 2 16,0 4 1-16,4-1-2 0,4-2 0 0,4-4-3 0,-2 2-3 0,6-7-4 15,2 4-4-15,8-6-2 0,0-1-1 0,1-3-1 0,5 1-1 16,4-6-1-16,2-3 0 0,4 2 0 0,2-3 0 0,2 0 3 0,3-1 0 16,0-6 5-16,7 6 0 0,1-6 2 0,3 3 4 0,2-4 2 15,6 1 3-15,3-1 0 0,5 0 0 0,2-1-1 0,6 1-3 0,0-5-7 16,8 2-11-16,0-1-19 0,1-1-20 0,5 2-24 0,4-2-27 16,0-2-33-16,2 3-38 0,3-1-40 0,-4-1-42 0,4 1-42 15,0 1-40-15,-2-1-55 0,1 2-63 0,-6-1-27 0</inkml:trace>
  <inkml:trace contextRef="#ctx0" brushRef="#br0" timeOffset="181399.7948">41356 22571 261 0,'0'-10'456'0,"0"0"-35"15,0 2-59-15,0 0-69 0,0-1-77 0,0 2-44 0,0 3-27 0,0-1-17 16,0-2-12-16,0 6-18 0,0-5-21 0,0 6-20 0,0-1-18 15,0 1-12-15,0-4-11 0,0 4-10 0,0 0-12 0,2 4-7 16,3-3-8-16,-2 5-5 0,1-2-3 0,-3 1-2 0,6 3-1 0,-5 3 4 16,1 2 3-16,-3-2 5 0,0 2 3 0,0-2 3 0,0 5 1 15,-5 1 2-15,-2-2 0 0,2 1 2 0,-3 4 3 0,-1-4 3 0,-4 1 2 16,-1 0 3-16,0 1 1 0,-1-2 3 0,-2 0 1 0,-2 1 2 16,-1-2 1-16,1-1 0 0,0 2-1 0,2-4-1 0,0-2-3 15,2 2 0-15,1-3-3 0,2-2-3 0,4 1-4 0,3-1-1 0,1-2-4 16,2-4-2-16,2 5-1 0,2-6-2 0,7 0-2 0,-1 0-1 15,6 0 0-15,6 0-1 0,1-4-1 0,1 2-1 0,5 2-2 0,4-1 2 16,0-3-2-16,1 4 2 0,2 0 1 0,-5 0-1 16,5 0 0-16,-6 4 0 0,2-3-1 0,-9 5 1 0,1-1-2 0,0 3 2 15,-8-4 2-15,-1 3 2 0,-1 3 2 0,-3-1 3 0,-4 2 4 0,-2 3 5 16,-3-1 4-16,-7 2 4 0,2-2 6 0,-5 3 3 0,-4-1 6 16,-3 3 3-16,-1-1 2 0,-11 3 2 0,1-2 2 0,-1 1 0 0,-6 1 0 15,-1 1 0-15,-3-5-5 0,-2 1-8 0,0-3-13 0,0 3-16 16,-2-2-19-16,1-2-24 0,-1 1-26 0,7-5-44 0,-1 0-53 0,2-1-78 15,8 0-94-15,0-7-49 0,12-1-25 0,-1-1-14 0</inkml:trace>
  <inkml:trace contextRef="#ctx0" brushRef="#br0" timeOffset="181999.0126">41537 21873 93 0,'-22'-31'153'0,"0"3"-1"0,-2 2 0 0,-2-2-7 0,2 1-10 16,-3 0-14-16,-4 2-12 0,4 1-12 0,-7-1-12 0,1-2-10 0,1 9-6 15,-4-4-11-15,0-1-10 0,-4 7-7 0,-5-2-7 0,1-2-6 16,-6 5-6-16,-2 2-5 0,-3 1-4 0,-5 5-6 0,-5-1-4 0,1 5-3 15,-6-1-1-15,-4 4-1 0,-2 4 1 0,-1-1 1 0,-7 5 3 16,4 5 4-16,-5-2 9 0,3 5 6 0,-3 5 6 0,0 3 5 0,3-1 7 16,-2 5 3-16,2 4 3 0,2 4 1 0,0 2 0 0,2 4-1 15,1 2-2-15,-2 4-2 0,8 4-2 0,3 3-3 0,1 1-3 0,4 1-2 16,3 5-1-16,6 3 2 0,1-2-1 0,7 6 2 0,3 1 2 16,7 1 2-16,4 3 3 0,5-1 3 0,4 5 3 0,5-2 5 15,6 2 3-15,5 1 1 0,0-2 0 0,11 0-2 0,4-4-1 0,2 0-3 16,12-2-3-16,4-1-3 0,1-5-4 0,11-2-2 0,3-3-6 15,10-4-3-15,0 1-2 0,12-5-3 0,4-2-5 0,6-2-1 0,5-5 0 16,8-1 1-16,-1-3 0 0,7-6 2 0,5-2-2 0,2 2 1 16,4-6 0-16,2-6 3 0,1-4 0 0,1 0 3 0,1-8 2 0,-2-2 3 15,1-3 1-15,-1-4 0 0,-6-6-3 0,3-3-3 0,-1-5-5 16,-7-4-3-16,1-5-3 0,1-2-3 0,-3-3 2 0,0-8-1 16,-2 1 1-16,5-9-2 0,-3-2 1 0,-2-1-2 0,2-8 0 0,-2-1-1 15,-2-3-2-15,-3-2-1 0,2-7 1 0,-4 4-1 0,-5-8 0 16,-3 1-1-16,-4 0-4 0,-3-2-1 0,-10 0-1 0,-5 2 3 0,-3-4 3 15,-7 1 5-15,-8 0 4 0,-6 2 6 0,-5-3 2 0,-13 7 4 16,-4-4 0-16,-9 5 1 0,-9 2 2 0,-4 6-1 0,-13 2 0 0,-6 3-1 16,-8 1-3-16,-9 10-6 0,-6 2-7 0,-6 1-8 0,-7 10-11 15,-6 0-5-15,-4 7-3 0,-7 3-4 0,1 3-5 0,-5 5-6 16,1 4-8-16,-6 3-12 0,7 3-14 0,-2 4-16 0,7 3-18 0,2-1-21 16,7 8-24-16,1 0-21 0,2 3-22 0,11 2-33 0,4 3-40 15,2 2-37-15,9 0-36 0,0 6-62 0,8 1-78 0,0 0-28 16,7 7-7-16</inkml:trace>
  <inkml:trace contextRef="#ctx0" brushRef="#br0" timeOffset="183117.3717">43684 22037 120 0,'7'-8'174'0,"-2"3"-3"0,-2-3-5 0,2 4-7 0,-3 0-12 16,-2 0-16-16,4 3-13 0,-1-6-11 0,-3 7-12 0,0 0-15 15,0 0-15-15,0 0-17 0,0 0-14 0,0 0-14 0,0 0-7 0,-3 0-9 16,-3 0-5-16,1 7-6 0,-3-6-1 0,-4 7 3 0,-2-4-1 16,-5 8 3-16,1-3 1 0,-8 3 3 0,-5 3 3 0,2 3 4 15,-10 2 2-15,-5-2 4 0,-2 6 0 0,-4 0 1 0,-4 1 1 0,-3 0 2 16,0 1-1-16,0 0-3 0,-1-1-1 0,2-1-3 0,1 0-5 15,9-1-1-15,2-2-5 0,5 0-3 0,3-4 1 0,9 1 2 0,3-6 3 16,5 3 4-16,4-3 1 0,8-3 4 0,3-1 0 0,4-1 2 16,6 2 2-16,6-5 3 0,1 0 2 0,9-3 3 0,6 1 0 15,4-2 1-15,7 0-5 0,4 0-4 0,5-2-10 0,5 2-9 0,1-5-14 16,6 4-14-16,1-2-13 0,-1-1-13 0,3 4-15 0,0-1-15 0,-2-3-18 16,-1 4-20-16,-2-3-19 0,0 3-20 0,-3 0-21 0,-6 3-19 15,1 1-21-15,-6 1-24 0</inkml:trace>
  <inkml:trace contextRef="#ctx0" brushRef="#br0" timeOffset="183321.7341">43138 22982 101 0,'-29'0'422'0,"9"0"14"0,-1 0-70 0,6 0-114 0,3 0-65 16,2 0-43-16,3 0-21 0,2-4-10 0,5 3-6 0,0-3-4 0,3 3-4 15,6-2-7-15,-1-1-11 0,8-1-13 0,6 0-17 0,3-3-20 16,4 4-20-16,7-4-22 0,5 3-20 0,3-3-22 0,9 4-19 0,2 0-19 16,-1-1-19-16,8-2-17 0,-2 6-22 0,1-5-23 0,-1 6-29 15,-2-1-28-15,0 1-31 0,-4 0-30 0,2 0-49 0,-4 1-57 16</inkml:trace>
  <inkml:trace contextRef="#ctx0" brushRef="#br0" timeOffset="186470.6138">41605 22295 59 0,'-51'-16'83'0,"-7"5"-2"0,0-2-2 0,3 5-3 0,-6 1-7 16,-2 2-3-16,3 5-6 0,-6 0-8 0,-1 5-11 0,-1-1-8 0,0 7-3 15,-4 2-2-15,1 3 0 0,-4 1 1 0,3 6 5 0,-1 4 0 16,-2 1-1-16,3 1 1 0,-1 0 0 0,1 7-2 0,4-3 2 16,-2 4 0-16,7-4 2 0,3 2-2 0,4 0-2 0,5-3-5 0,10 0-8 15,-2-4-4-15,14 4-5 0,3-4-1 0,11-7 1 0,7 1 3 16,8-1 2-16,1-1 3 0,13-5 4 0,6 2 3 0,8-6 2 0,9-1 2 16,8-2 3-16,9-2 3 0,9 0 4 0,9-6-3 0,6 0-3 15,8 0-3-15,6-6-7 0,7 4-8 0,3-5-10 0,2-1-9 16,7-2-8-16,-2 2-5 0,3-4-5 0,-4 0-2 0,4 0-7 0,-4 0-5 15,-1-1-5-15,-1 4-7 0,-5-4-3 0,-2 3-6 0,-2-3-3 0,-2 4-6 16,-4 0-1-16,1-2-3 0,-5 3-2 0,1-1-3 0,-7-2-4 16,-3-2-2-16,-3 5 0 0,-3-5 1 0,-8 4 2 0,-6-4 6 15,0 1 6-15,-8-1 6 0,-2 2 8 0,-11-6 5 0,-3 5 10 0,-6-4 5 16,-6-2 2-16,-9 0 3 0,-2-1 3 0,-8 3 3 0,-10-4 5 0,-3-1 2 16,-9 1 4-16,-6-2 0 0</inkml:trace>
  <inkml:trace contextRef="#ctx0" brushRef="#br0" timeOffset="186700.2044">42381 22329 34 0,'-87'-5'49'0,"-5"2"10"0,-4 6 10 0,3 2 9 0,-3 3 7 15,2 1 10-15,-3 5 7 0,3 5 7 0,2 2 3 0,4 2-2 0,2 2-3 16,6 5-5-16,9-2-10 0,6 4-10 0,7-3-7 0,8 2-8 16,11 1-4-16,12 0-4 0,10-6-6 0,12 0-5 0,10-2-6 15,15 3-8-15,9-6-3 0,14-1-8 0,8-2 0 0,12-4-2 0,12-2 3 16,7-1 1-16,8-5-2 0,8 0-1 0,6-1-4 0,8-5-3 16,4-4-3-16,0 3-6 0,5-5-1 0,0 0-3 0,-3-2-1 0,0-1-2 15,-6-2-1-15,-4 2-1 0,-3-7-3 0,-9 6-1 0,-7-3-1 16,-11-2-1-16,-6-1-2 0,-6-1-4 0,-11 0 1 0,-8-1-1 0,-9-1 1 15,-4 2-2-15,-12-7-2 0,-6 4-1 0,-11 0-7 0,-5-1-7 16,-5 1-7-16,-9 2-10 0,-8-1-11 0,-2 1-11 0,-15 3-11 0,1 2-11 16,-11 5-18-16,-9 0-19 0,-5 6-22 0,-7 2-22 0,-7 2-20 15,-8 6-23-15,-1 0-48 0</inkml:trace>
  <inkml:trace contextRef="#ctx0" brushRef="#br0" timeOffset="187384.0574">28541 22324 146 0,'-14'-10'446'16,"0"0"-34"-16,4 2-53 0,-2 3-62 0,4-2-44 0,-1-1-35 0,2 3-17 15,0 2-12-15,6-1-18 0,-3 3-23 0,4-3-20 0,0 0-17 16,5 0-19-16,2 1-18 0,0-1-14 0,5 0-13 0,5-5-10 0,3 3-9 15,9-4-7-15,4 0-9 0,6-5-5 0,11 2-8 0,1-4 2 16,10-3 3-16,4 0 3 0,7 2 3 0,4-5 1 0,4 1 1 16,4 1 0-16,-2-6 0 0,0 6 1 0,1-1-2 0,-4-1-1 0,-1 5-1 15,-6-2-3-15,-7 7-5 0,-4-3-10 0,-6 4-13 0,-11-1-8 16,-7 6-6-16,-6-1-3 0,-5 6-3 0,-11 2-2 0,-6 0 0 0,-9 5-2 16,-9 3-1-16,-5 1 1 0,-8 4 0 0,-5 2 3 0,-9 1 5 15,-5 5 4-15,-8 1 6 0,-1 5 4 0,-8-1 3 0,-5 6 2 0,4 0 0 16,-8-1 2-16,0 5 3 0,1-3 5 0,1 5 6 0,4-1 3 15,-2-1 3-15,5 2 5 0,3-1 2 0,6 0 5 0,-1-1 2 0,6-5 2 16,8 1 0-16,0-3 0 0,7 3 1 0,4-8-3 16,3-2-3-16,4 0-3 0,5-3-3 0,6-3 0 0,0 0 1 0,5-4 1 15,4-3 1-15,5-2 1 0,0 0 0 0,6-4-4 0,8-3-4 0,3 0-7 16,3-5-7-16,4-2-5 0,8-3-4 0,2-1-7 0,5-2-9 16,2-2-14-16,1-5-18 0,2 3-22 0,2-1-24 0,2 1-36 0,1-2-40 15,0 2-43-15,1 4-43 0,1-3-66 0,-7 1-76 0,3 3-38 16,-1-1-15-16</inkml:trace>
  <inkml:trace contextRef="#ctx0" brushRef="#br0" timeOffset="187850.0251">30555 22329 284 0,'-7'-5'355'0,"2"0"-93"0,-4 2-54 0,7 1-35 16,-4 0-18-16,4-3-10 0,-2 2-8 0,4 0-9 0,0 1-17 0,0 2-20 15,0-4-16-15,0 4-18 0,6-3-12 0,0 2-9 0,-1 1-10 16,4-3-12-16,0-1-8 0,1 4-9 0,3-1-5 0,1 1-2 16,0 0-3-16,4 0 1 0,0 0-3 0,0 0 0 0,-1 1-2 0,2 3-1 15,-2-1-1-15,-3 1-4 0,-1 0-2 0,1-2-2 0,-2 6-2 16,-3-3-1-16,-3 5-1 0,1-3 2 0,-5 1 5 0,-2 2 8 0,-2 0 7 15,-1-2 9-15,-2 5 7 0,0 1 8 0,-7-1 8 0,-2 0 7 16,-3 2 8-16,2 0 7 0,-6 0 8 0,-1 2 7 0,3-3 5 0,-3 1 5 16,-2 0-1-16,4-2 0 0,-1-1-4 0,1-2-3 0,4 2-6 15,-1-1-3-15,4-4-4 0,1 0-5 0,5-3-4 0,-2 0-2 0,6 1-5 16,1-5-6-16,2 0-5 0,2 0-6 0,7 0-5 0,1 0-3 16,5-5-3-16,0 1-3 0,8 3-2 0,2-2-3 0,-1-1-4 0,8 1-2 15,4 1-2-15,0 2-4 0,0 0-2 0,3 2-1 0,-3 1-1 16,0 1-1-16,-4 4-2 0,2 0 0 0,-10 0-1 0,2 5 1 15,-2-1 2-15,-6 3 2 0,-4-3 3 0,1 2 4 0,-8 0 3 0,0 4 6 16,-7-1 4-16,0 0 2 0,-7 0 5 0,0 3 4 0,-8-3 3 16,1 3 4-16,-4 1 0 0,-6-3 0 0,-2 1-5 0,-5 1-8 15,-1-4-13-15,0 2-15 0,-8-3-23 0,5 2-24 0,-3-3-27 0,2-2-32 16,0 0-48-16,2-4-53 0,4 0-79 0,2-1-90 0,4-6-47 16,6-2-23-16</inkml:trace>
  <inkml:trace contextRef="#ctx0" brushRef="#br0" timeOffset="188071.387">31605 21958 399 0,'0'-17'487'0,"-3"0"9"0,-1-2-82 15,4 7-129-15,-5-2-79 0,2 4-56 0,1 0-30 0,-3 2-20 0,-2 4-14 16,2 1-8-16,0 3-14 0,-5 3-14 0,-2 2-17 0,3 7-15 15,-5 0-14-15,1 5-14 0,-4 2-9 0,-2 5-7 0,0 0-2 16,0 8 2-16,-6 0-2 0,3 4-5 0,-2 3-6 0,-2 1-10 0,2-2-14 16,-1 8-19-16,3-5-25 0,-1 2-29 0,1 1-33 0,4-1-37 15,-5-2-38-15,8-1-38 0,0-4-58 0,4 0-68 0,1-5-31 0</inkml:trace>
  <inkml:trace contextRef="#ctx0" brushRef="#br0" timeOffset="188300.3616">30991 21912 375 0,'5'-7'410'16,"0"6"-72"-16,4 1-111 0,-1 1-64 0,4 7-37 0,-1 0-19 16,6 1-8-16,-4 4-6 0,3 2-3 0,4-1 0 0,2 6 1 0,-1 0-4 15,4 0-7-15,3 2-10 0,-3 1-11 0,2 4-13 0,2-3-12 16,0 3-13-16,-5 1-13 0,9-4-17 0,-4 4-16 0,0 1-19 15,1-2-20-15,-2-2-27 0,6 2-33 0,-5-3-42 0,5 4-48 0,-2-4-72 16,1-3-84-16,2-1-48 0,1-2-32 0</inkml:trace>
  <inkml:trace contextRef="#ctx0" brushRef="#br0" timeOffset="188666.9648">32127 21880 49 0,'-5'-11'487'15,"-2"1"14"-15,2 2-40 0,3-1-63 0,-1 3-73 0,-1-1-76 0,4 3-44 16,0-2-29-16,0 4-15 0,0-1-9 0,0 1-13 0,7-4-18 0,-5 5-17 16,3-2-19-16,3-2-16 0,4 0-15 0,4 1-14 0,1-3-11 15,2 2-9-15,6-3-10 0,6 0-6 0,-2-3-3 0,7 2-3 16,-1-2-5-16,5 2-1 0,-3 0-2 0,6-1-2 0,-6 2-2 0,4-2 0 16,-5 0-2-16,0 2-1 0,-5 1-2 0,1 1-3 0,-6-1-3 15,-3 3-4-15,0 0-5 0,-6 0-3 0,-4 3-4 0,1 1 1 0,-2 0-2 16,-5 0 2-16,0 5-1 0,-6-1 1 0,3 0 0 0,-4 4 4 15,-4 4 2-15,3 1 4 0,-11 2 2 0,3 3 3 0,-1-1 6 16,-4 4 4-16,-3 3 6 0,-2 4 4 0,-6-4 1 0,3 3 2 16,-6 5 1-16,1-3 1 0,0 1 1 0,-4 2 0 0,2 1-2 0,2-1 2 15,-7-3 0-15,10 1 3 0,-7-1 0 0,6 2 1 0,1-7-1 0,-2 0 1 16,7 0 0-16,2 0 2 0,4-8-1 0,-1 4-1 0,4-4-1 16,5-4 1-16,-2-2 3 0,5 0 4 0,2-3 2 0,2 1 4 15,6-3 1-15,1-1 2 0,8 0-2 0,-2-4-6 0,6 0-8 0,1 0-13 16,5 0-15-16,2-4-15 0,2 1-19 0,5-2-27 0,-1 1-28 15,1-1-41-15,4-2-46 0,-5-1-50 0,1 3-52 0,0-2-69 0,0 2-77 16,-2-2-35-16,-3-1-15 0</inkml:trace>
  <inkml:trace contextRef="#ctx0" brushRef="#br0" timeOffset="188865.696">33280 21899 90 0,'-4'-11'457'0,"1"-1"14"0,1 1-73 0,-1 2-115 15,1 2-69-15,-5 0-47 0,6 1-26 0,-3 4-16 0,1-3-11 16,-2 5-11-16,3 0-13 0,-5 0-14 0,5 0-14 0,-1 5-14 16,1 3-13-16,-5-3-15 0,6 4-11 0,-3 4-10 0,1-2-6 0,-2 6-2 15,3-1 0-15,-1 1 0 0,-1 3 4 0,-1 0 2 0,3 2 2 0,-1 2 0 16,0 0-6-16,-3 0-7 0,6 1-12 0,-1-2-13 0,1 5-21 16,-4-1-22-16,4-4-28 0,0 2-29 0,0 0-43 0,0-1-51 0,0 3-80 15,4-6-94-15,-4 1-50 0,1-1-28 0</inkml:trace>
  <inkml:trace contextRef="#ctx0" brushRef="#br0" timeOffset="189158.5836">33073 21900 265 0,'-3'-12'473'0,"3"3"-26"0,0-5-71 0,0 5-92 0,3-3-61 0,-3 2-40 16,2 1-26-16,3 1-16 0,-1-4-20 0,4 3-19 0,-3-3-21 16,7 4-21-16,-2-4-16 0,4 4-15 0,0-3-11 0,-1 1-10 0,8 3-7 15,-2-3-6-15,-1 3-9 0,1 2-6 0,3-3-11 0,0 3-11 16,-3 0-13-16,3 0-14 0,-1 0-17 0,-2 5-20 0,-2-1-28 15,1 1-30-15,-1 0-34 0,-3 0-36 0,0 0-32 0,-1 1-29 0,1 4-48 16,-4 0-57-16,-1 0-27 0</inkml:trace>
  <inkml:trace contextRef="#ctx0" brushRef="#br0" timeOffset="189549.7571">33266 21801 142 0,'-8'0'336'15,"-6"1"-81"-15,5-1-56 0,1 3-42 0,-1-2-28 0,4-1-20 0,0 3-10 0,-3 0-7 16,2-1-3-16,0 1-3 0,0-1-6 0,5 4-6 16,-8 0-4-16,2-1-4 0,2 6-2 0,0-2-2 0,-3 0-2 0,3 5 0 15,-4 0 1-15,4 5 1 0,0-6 2 0,-4 7 2 0,4 1 0 16,-7 1-1-16,7 2-2 0,-3 0-3 0,-1 0-3 0,0-1-4 0,3 1-5 16,-6 4-4-16,3-3-6 0,4 0-6 0,-3 0-5 0,-1 0-4 0,4-1-1 15,0 0-4-15,0-6-4 0,1 0-1 0,1 0-2 0,1-1-1 16,-1-5 0-16,3 1 2 0,0-5 1 0,0 0 3 0,3-3 3 15,-1 2 5-15,-2-6 3 0,3 2 1 0,2-3 1 0,2-3 4 0,0 2 0 16,2-6 0-16,3 2 0 0,-2-3-1 0,3 0-1 0,4-5-3 16,0 1-5-16,2-1-4 0,0 1-5 0,0-3-6 0,6 2-3 0,-2 3-2 15,0-5-4-15,3 3-4 0,-2 3-2 0,-2-2-2 0,5 7-1 16,-5-1-2-16,1 0-3 0,-1 5-3 0,3 1 0 0,-4 3 1 16,-4 4 2-16,2-3-2 0,-2 6 0 0,0 1 0 0,-4 1 1 0,-2 2 2 15,2 0 1-15,-4 2 4 0,-4 3 4 0,2-4 1 0,-6 8 5 16,-1-1 4-16,-1-2 0 0,-6-1 0 0,2 3-5 0,-4 2-6 0,-4 2-13 15,-1-6-17-15,-1 4-20 0,-2-3-24 0,-2 2-29 0,-3 1-32 16,1-2-47-16,1-3-53 0,-2 2-82 0,-1-3-95 0,1 1-49 16,0-1-26-16,3-4-10 0</inkml:trace>
  <inkml:trace contextRef="#ctx0" brushRef="#br0" timeOffset="191346.4301">30200 23792 14 0,'-7'-4'150'0,"5"3"4"0,-1-3 9 0,-1 0 5 15,-1 0 4-15,0-4-5 0,-3 1-8 0,6 0-13 0,-1 2-14 16,-1-3-14-16,-1 1-12 0,2 2-11 0,1 1-7 0,-1 0-9 0,-3 0-10 16,3-1-11-16,1 1-10 0,-1 1-10 0,1 1-11 0,2-1-12 15,-3 1-10-15,-1 2-15 0,4 0-18 0,0 0-26 0,0 0-30 0,0 0-35 16,0 0-37-16,0 0-31 0,0 0-27 0,0 0-45 0,0 0-53 16,9 0-43-16,-1 0-36 0</inkml:trace>
  <inkml:trace contextRef="#ctx0" brushRef="#br0" timeOffset="197251.6765">34862 21554 104 0,'-7'-13'217'15,"-1"-6"-20"-15,1 5-12 0,2 0-8 0,0 1-6 0,0 8-4 16,1-6-13-16,3 4-14 0,-6 3-27 0,5-2-30 0,-1 4-25 0,3-1-22 16,0 3-18-16,-2 3-15 0,2-1-10 0,0 6-6 0,0 1-3 15,0 2-2-15,0 2 0 0,2 6 1 0,-2-1 3 0,3 5 4 16,-1-2 6-16,5 1 11 0,-6 3 6 0,8-4 8 0,-4 2 2 0,3-3 3 16,4 0 1-16,-1-1 1 0,-1-4-1 0,2-1-1 0,-2 1 0 15,4-6 2-15,-1-1 1 0,4-1 1 0,2-6 0 0,-2-1 2 0,2-1-1 16,3-6-1-16,-1 3-1 0,1-5-2 0,2-3-5 0,1-4-3 15,-4-1-3-15,8 0-5 0,-9-6-2 0,2 5-3 0,4-9-4 0,-4 2-3 16,0 1-4-16,-3 0-4 0,0 0-2 0,1-3-1 0,-4 2-3 16,1 4-2-16,0 1-3 0,-4 3-5 0,1 4-3 0,0 1-2 0,-4 3-2 15,3 1-3-15,1 5 1 0,-5 2-1 0,3 2 0 0,-2 3 2 16,2 4-2-16,-5 6-2 0,6-1-6 0,-4 0-7 0,3 7-12 0,-2-2-13 16,2 3-17-16,-5 3-14 0,1-3-23 0,1 4-21 0,3-3-23 15,-6 2-18-15,1 1-28 0,0-2-31 0</inkml:trace>
  <inkml:trace contextRef="#ctx0" brushRef="#br0" timeOffset="197634.9747">34843 22127 86 0,'0'0'94'0,"0"0"-11"0,0 0-10 16,-3 1-11-16,3 2-12 0,0 1-10 0,0 1-12 0,0 2-4 16,3-1-4-16,-3 5 0 0,6-2 0 0,-3 6 10 0,2-3 10 15,0 3 10-15,4 0 8 0,-4-1 5 0,3 1 3 0,1-3 2 0,3 1-2 16,1 2 0-16,-2-5-2 0,2-3-1 0,1 1-4 0,3-3-1 15,0-3-3-15,4-2-1 0,-4 0 0 0,5-2-4 0,0-6-2 0,2-1-4 16,-2-2-5-16,5 1-4 0,2-10-5 0,-5 4-5 0,3-4-7 16,1 0-3-16,1 1-4 0,-2-4-2 0,-3 2-4 0,3-3-1 0,-1 3-4 15,-2 0-4-15,-2 1-2 0,0 3-4 0,0 4-4 0,-3-3-3 16,-2 4-4-16,2 0-2 0,-6 5-1 0,1 2-3 0,0 4-2 0,-1 1 0 16,-1 0-1-16,-3 5-4 0,-1-1-3 0,-3 7-7 0,1-2-8 15,-3 2-14-15,-1 2-16 0,1 0-18 0,0 2-18 0,-3 3-25 16,0 2-26-16,0-2-43 0,0 2-49 0</inkml:trace>
  <inkml:trace contextRef="#ctx0" brushRef="#br0" timeOffset="198052.7947">36141 21330 113 0,'-13'-3'373'0,"4"0"-73"0,1 1-110 16,1-3-56-16,0 3-31 0,2-1-15 0,5-2-9 0,3 4-5 0,-1-4-2 15,6-3-3-15,1 4-4 0,5-7-6 0,4 3-10 0,3-4-7 16,3 0-7-16,3-1-7 0,7-2-8 0,2 0-7 0,0 0-8 15,0-2-4-15,1 4-3 0,-1-2-3 0,3 3 0 0,-7-2-3 0,-1 4-2 16,0 0-3-16,-7 0-2 0,-2 3-7 0,-3 2-4 0,-2 0-4 16,-4-1-4-16,-2 6 0 0,-3 0 1 0,1 6-1 0,-4-1 2 0,-2 4 3 15,-3 4 4-15,-3 4 4 0,1 6 3 0,-3 2 6 0,-4 4 4 16,-3 4 7-16,-1 4 9 0,-4 3 6 0,1 0 4 0,-2 8 1 0,-5-2 2 16,1 0-1-16,-3 6-1 0,3-6 0 0,-2 0-1 0,-2 2-1 15,4-3-2-15,0-3-3 0,1 0 0 0,-1-2-3 0,2-3-2 16,4-4-2-16,3-2-3 0,-1-4 0 0,2-1 0 0,4-2-1 0,6-1 2 15,-5-6-1-15,7-5-1 0,3-1-3 0,3 0-5 0,2-1-10 16,6-7-14-16,6 1-26 0,-1-3-28 0,5-2-37 0,3-3-40 16,7 1-56-16,4-5-65 0,-2-2-46 0,6 1-36 0</inkml:trace>
  <inkml:trace contextRef="#ctx0" brushRef="#br0" timeOffset="198232.4686">37069 21562 268 0,'-7'-8'355'0,"2"3"-78"0,3-2-108 0,-5 6-57 16,6 1-36-16,-3 0-17 0,3 1-10 0,-3 6-7 0,1-2-5 15,1 6-11-15,-5 1-14 0,6 6-4 0,-3-1-1 0,2 8 0 16,2-1-2-16,-3 3-7 0,0 3-8 0,3 1-18 0,0 1-22 0,0 4-27 16,0-2-34-16,0 3-30 0,6 0-33 0,-4-2-55 0,3 1-69 15,2 4-44-15</inkml:trace>
  <inkml:trace contextRef="#ctx0" brushRef="#br0" timeOffset="198413.2514">37396 21827 238 0,'2'-8'357'0,"3"1"-94"0,4-3-135 0,3 5-82 15,-2-3-56-15,4 0-34 0,4 4-21 0,-1-4-20 0,5 0-20 0,-3 3-18 16,3-2-17-16,-1-1-19 0,-1 2-18 0</inkml:trace>
  <inkml:trace contextRef="#ctx0" brushRef="#br0" timeOffset="198751.637">37347 21681 113 0,'-7'-3'315'0,"-1"2"-91"16,2-4-61-16,5 5-46 0,-3-4-25 0,1 1-13 0,3 3-6 0,0 0 0 0,0 0-4 0,0 0-7 0,7-7-9 15,-6 6-12-15,5-3-9 0,0 0-11 0,3 0-8 0,5 0-10 16,-4 0-10-16,3-4-11 0,1 0-14 0,5 4-14 0,-2-4-13 16,2 3-10-16,1-3-10 0,-1 1-11 0,0 2-11 0,1-2-9 0,-1 2-6 15,0-2-5-15,-1 1-4 0,-1 0-3 0,-3 2-2 0,3-4 3 16,0 1 5-16</inkml:trace>
  <inkml:trace contextRef="#ctx0" brushRef="#br0" timeOffset="199051.0041">37367 21706 151 0,'-6'5'159'0,"-6"-4"-12"0,3 5-12 0,1-1-13 15,2 0-15-15,1 2-15 0,2-2-17 0,-2 3-15 0,3 0-17 0,2 0-13 16,-3 1-6-16,3-1-7 0,0 3-5 0,3-1-1 0,-1 2 2 0,1-1 1 16,2 0 3-16,0 0 1 0,4-2 1 0,-1-1 2 0,3 1-1 15,1 2 1-15,-2-2 1 0,4-2-1 0,-1-2-1 0,1 3 0 0,1-1 2 16,-1-2-2-16,-1 0 0 0,1 1-2 0,0-1-1 16,1-3-1-16,0 3-4 0,-4 0-2 0,-1 0-3 0,2-3-1 0,-4 4-2 15,1-5 1-15,-2 2-2 0,0 2 1 0,-6-4-1 0,-1 3 0 16,4-4 1-16,-4 0 0 0,-4 3 1 0,3-2-4 0,-3 3-5 0,-1 0-7 15,-4-1-10-15,1-2-13 0,-2 6-14 0,-4-2-20 0,0-1-21 16,-1 0-25-16,-4 4-29 0,2 4-28 0,-1 0-27 0,-1 0-58 16,0 0-72-16</inkml:trace>
  <inkml:trace contextRef="#ctx0" brushRef="#br0" timeOffset="199569.1422">37545 20627 68 0,'-21'-20'88'0,"-1"0"-8"16,-5 3-9-16,3-2-7 0,-2 0-7 0,-3 3-4 0,0-1-5 0,0 1-4 16,-1 2-4-16,-3-1-5 0,-3 2-3 0,-3 1-5 0,0-1-7 15,-4 5-5-15,2 0-7 0,-10 3-5 0,2-2-5 0,-1 3-2 16,-4 4-4-16,-4 3-4 0,0 2-2 0,-2 3-1 0,-6 0-1 0,3 0 1 15,-6 5-2-15,1 2 0 0,-2-1 0 0,-1 4 1 0,-1-2 2 16,0 4-1-16,2 3 0 0,-1-3 2 0,-1 2 1 0,1 0 3 0,1 1 5 16,5 2 2-16,2-2 0 0,0 0-1 0,1 0 2 0,4 0 1 15,4 5 1-15,1-1 2 0,3-1 0 0,4 1 2 0,2 1-1 0,3 4 1 16,2 2-2-16,1 1-2 0,4 3-2 0,-2 2-1 0,7 0 1 16,2 8-2-16,-2 1 0 0,9 2-2 0,-3 8-1 0,3-3-4 15,5 4-2-15,3 1-1 0,3 3-2 0,2-2 1 0,1 6-3 0,6-5-1 16,6 4-3-16,1 0 2 0,5 0 1 0,5 1 4 0,-1 0 2 15,6 0 5-15,5-1 3 0,4 2 4 0,1-4 2 0,4 2 4 0,5-2 4 16,3 0 0-16,4-5 0 0,3-3-2 0,-1 0-3 0,8 1-9 16,0-7-8-16,3 1-9 0,2-4-11 0,2-2-11 0,-2-3-9 0,7-2-7 15,-2-4-4-15,0 1-4 0</inkml:trace>
  <inkml:trace contextRef="#ctx0" brushRef="#br0" timeOffset="200768.0611">28148 23252 76 0,'51'49'78'0,"4"-1"-3"0,3 0-2 0,5-1-3 0,0-6-4 0,4 2-4 16,1-3-6-16,4-4 1 0,6 0-1 0,0-4 1 0,8-2 1 15,2-4-3-15,6-1-1 0,7-2-2 0,1-3-2 0,11-3 0 16,-1 0-2-16,4-4-1 0,5-5-1 0,0 0-1 0,4-3-1 0,1-1-8 15,0-4-9-15,0 0-4 0,6-5-1 0,-3-3 0 0,1-3-1 16,1 2-1-16,4-5 1 0,3-4-2 0,-3 2-1 0,3-4-1 0,-3-7-1 16,-1 3-2-16,-2-6-5 0,1 0-3 0,-10-3-5 0,-2-2-11 15,-4-5-14-15,-6 0-10 0,-3-1-9 0,-10-4-5 0,-4 0-4 0,-3-1-1 16,-10 0-1-16,0-2 0 0,-6-2 3 0,-11 0 1 0,3 1 3 16,-7-2 5-16,-7 0 9 0,-4-3 8 0,0 3 9 0,-8-6 10 0,4-1 13 15,-9 0 7-15,3-3 6 0,-10 0 6 0,1-1 4 0,-2-5 7 16,-6 1 5-16,-3-4 4 0,-2-3 4 0,-5 2 1 0,-6 1 1 15,-2-8-1-15,-8 2-3 0,-1-4-4 0,-5-1-7 0,-7 0-4 0,-5-5-7 16,0 3-6-16,-7-1-6 0,-5-1-5 0,-4 5-5 0,-5 0-3 16,-6 4-1-16,0-1 0 0,-6 8 1 0,-5 4 0 0,-3 2 1 0,-8 12 0 15,-8 5-1-15,-6 3 0 0,-2 9-1 0,-10 9-1 0,-7 9-3 16,-4 11 0-16,-13 5-2 0,-5 8 1 0,0 11-1 0,-6 4 3 0,-1 7 3 16,-1 13 1-16,-1 3 0 0,-1 5-2 0,3 12-2 0,3 2-6 0,2 4-7 15,0 2-11-15,7 4-13 0,0 1-13 0,12-1-15 0,-2 1-18 16,12-1-20-16,7-1-21 0,3-3-22 0,9-1-17 0,7 3-13 15,6-5-6-15,9 4-5 0</inkml:trace>
  <inkml:trace contextRef="#ctx0" brushRef="#br0" timeOffset="203252.4358">33315 22437 10 0,'0'0'54'0,"-3"-2"-1"16,0 2 4-16,3 0 8 0,0 0 8 0,0 0 4 0,0 0 2 16,0-3-1-16,0 3 0 0,0 0-2 0,0 0 0 0,0 0-8 0,0 0-7 15,0 0-16-15,0 0-20 0,0 0-21 0,0 0-23 0,0 0-20 16,0 0-21-16,0 0-17 0,0 0-17 0,0 0-13 0,0 0-14 16,0 0-15-16,0 0-14 0,0 0-14 0</inkml:trace>
  <inkml:trace contextRef="#ctx0" brushRef="#br0" timeOffset="210086.4106">36743 18142 14 0,'0'0'148'0,"-1"0"-7"0,-3 0-6 0,-1 0-5 0,0 3-10 16,-2 1-9-16,0-4-8 0,-1 5-11 0,-4-2-10 0,-2 1-11 15,0 0-9-15,-1 1-8 0,-5 3-7 0,-3-1-9 0,5 1-4 0,-4 1-2 16,-2-4-4-16,-2 3-2 0,2 3-2 0,-3-5 0 0,-2 5-3 15,2-2-3-15,-1 0-2 0,1 3-1 0,0-4-3 0,0 0-1 0,1 0 0 16,-1 0 1-16,3 1 1 0,-5-2 2 0,2-2 1 0,4 3 1 16,-1-3 0-16,-1-1-1 0,4-1 4 0,1 0 2 0,1-3 2 15,0 0 0-15,2-3 2 0,0-1 1 0,4-1 0 0,-1-6-1 16,0 5-1-16,6-6-1 0,-1-2-2 0,3-3-2 0,-1 0-2 0,5-3-1 16,-1-2-3-16,3 1-3 0,0-7-2 0,0-4-2 0,5 6-3 15,2-3-2-15,-2-3 1 0,3 0-1 0,1-1-2 0,-2 3-2 0,6-2-2 16,-1-1 0-16,-2 4-3 0,4 0 0 0,0 3-2 0,1-1-1 15,0 3-4-15,-1 5-4 0,0 1-4 0,-1 2 0 0,1 4-4 0,3-3-3 16,2 8-1-16,1 2 2 0,-4 5 2 0,6 0 3 0,0 5 1 16,3 2 1-16,3 8 3 0,-1-2 4 0,0 4 5 0,4 5 5 0,0 2 4 15,-4 4 4-15,0 5 5 0,-3 1 6 0,2 6 2 0,-4 1 0 16,-7 0-1-16,-1 6 0 0,-6 1 0 0,-1 0-1 0,-10 4 1 16,-6 0 2-16,-1 3 2 0,-7-1 2 0,-2 3 1 0,-8-3 2 0,-4 3-1 15,-3-3 1-15,-2 1 1 0,-1-3 2 0,-4 0 1 0,0-5 3 0,-2 1 2 16,1-8 3-16,-1 4-1 0,2-4-3 0,4-5-1 0,-6-2-3 15,5-4 0-15,-1 2-2 0,7-10 0 0,-1 1-1 0,-1-5-1 16,4 0-2-16,2-3-2 0,4-5-2 0,-3-1-2 0,2-4-1 0,2 0-4 16,1-4-3-16,4-4-4 0,-1-3-7 0,-2-2-4 0,6-2-9 15,-2-3-6-15,3-3-9 0,4-1-6 0,-2-1-5 0,4-2-5 0,1-6-5 16,0 6-4-16,7-7-6 0,0 3-2 0,3 2-1 0,2-5 0 16,4-4 0-16,1 4 2 0,4 3 2 0,3-1 6 0,0-2 5 0,2 0 4 15,6 4 3-15,-1 1 3 0,2 2 1 0,3 1 3 0,1 1 2 16,6 5 3-16,-3 5 2 0,2-2 2 0,1 9 2 0,7 2 4 15,-7 2 3-15,5 3 5 0,-4 8 3 0,4-2 2 0,2 9 2 0,-6-1 4 16,4 2 6-16,-5 7 4 0,3-4 3 0,-6 7 3 0,2-2 0 16,-4 0-3-16,-4 4-7 0,4 0-15 0,-7-1-19 0,2-1-22 0,-3-1-21 15,-2 1-24-15,1 2-26 0,0-3-25 0,-3-3-27 0,3-1-34 0,-3 2-38 16</inkml:trace>
  <inkml:trace contextRef="#ctx0" brushRef="#br0" timeOffset="210869.1848">39103 17243 108 0,'-8'-8'129'0,"-2"3"-8"0,-2 3-6 16,1 0-7-16,-2 4-7 0,-8 3-6 0,3 3-7 0,-1 2-6 16,-7 3-7-16,-1 6-5 0,-4 9-5 0,-1 1-5 0,-4 5-6 0,0 6 0 15,-1 6 2-15,-2 4 3 0,-1 6 1 0,3 2 0 0,-2 5-3 16,3-2-4-16,0 5-6 0,4-2-5 0,1 7-6 0,2-7-7 0,3 2-6 15,4-3-3-15,3 2 0 0,2-3 1 0,7-2 0 0,-2-4 1 16,10-1 2-16,-1-5 2 0,6 0 1 0,-1-6 4 16,7-7 5-16,3 2 5 0,1-7 4 0,3 1 3 0,6-6 4 0,3-3 1 0,3 0-2 15,2-4-3-15,3-7-4 0,-1 0-3 0,7-5-3 0,-1-4-5 16,4-1-2-16,-1-6-5 0,4-1-4 0,-4-4-5 0,3-5-5 16,-3 1-4-16,-4-5-3 0,6 0-2 0,-7-9 0 0,-2 4 1 0,0-2 0 15,-3-6 1-15,-4 1 0 0,-3-3 1 0,-5 2 2 0,1-3 2 16,-6 1 1-16,-4 0 3 0,-1 0 0 0,-4 0 2 0,2 3 1 0,-7-2-1 15,-4 1-3-15,-1 7-1 0,-4-4-6 0,-2 0-2 0,-3 9-3 16,-1 0-3-16,-6 1-5 0,1 6-2 0,-9-1-2 0,0 7-3 16,-5 1-1-16,-2 4 0 0,-5 4-3 0,0 8-1 0,-3-4-3 0,-6 7 0 15,4 2-2-15,-2 6-4 0,-1-2-6 0,3 7-9 0,1 0-11 0,1 1-11 16,3 6-14-16,5-3-18 0,6 2-22 0,1 4-21 16,7-2-24-16,1 1-24 0,7 1-25 0,4 2-19 0,5-4-19 0,2 2-19 15,6-4-22-15,6 2-34 0</inkml:trace>
  <inkml:trace contextRef="#ctx0" brushRef="#br0" timeOffset="211420.9047">38597 17501 50 0,'-38'53'67'0,"-1"5"1"0,3 0 2 0,6 3-4 0,-3-1-6 16,6 5-5-16,0-3-5 0,5 0-7 0,3-3-4 0,5 1-7 15,-1-5-4-15,5-2-1 0,1 0-1 0,7-5 0 0,2-5 1 0,0-5 2 16,2 3 4-16,3-6 1 0,4-3 0 0,4-4 4 0,-1-1 3 15,4-5 7-15,1-5 5 0,1 0 4 0,8-2 1 0,-2-6 1 16,5 3-3-16,0-8-3 0,2-4-3 0,1 0-4 0,2-4-2 0,2-4-2 16,0-4 1-16,-1 2-1 0,-2-3-3 0,3-4-1 0,-4-3-3 0,2-3-2 15,-5 2-3-15,2-7-2 0,-4 3-1 0,0-5-1 0,-1 2-2 16,-2-4-4-16,-4 1-2 0,-4-1-1 0,1-2-2 0,-4-1-3 16,-1 3-3-16,-7 0-2 0,-3 0-4 0,2 2-4 0,-8 2-4 0,2 3-4 15,-3 4-4-15,-3 1-4 0,-6 1-1 0,1 8-2 0,-8 1-3 16,2 8-1-16,-6 2-3 0,-3 2-2 0,-1 6 1 0,-6 4-2 15,-5 4-2-15,-1 8-2 0,1 4-6 0,-5 3-14 0,1 2-18 0,0 8-21 16,1 1-24-16,0 3-20 0,6 4-20 0,3-2-16 0,1 4-17 0,9-1-23 16,2 1-24-16</inkml:trace>
  <inkml:trace contextRef="#ctx0" brushRef="#br0" timeOffset="211985.7962">38972 17164 20 0,'-29'12'35'0,"2"7"0"0,0-1 2 0,-6 10 3 16,-1 3 5-16,2 8 6 0,-4-1 6 0,0 8 8 0,4 7 7 0,-4 0 6 15,3 4 2-15,-1 4 0 0,4 2-4 0,2 3-4 0,1-1-6 16,5 0-8-16,0 0-6 0,6-2-7 0,-1 4-5 0,7-6-4 0,-2 2-3 16,10-8-3-16,-1 2-3 0,3-5-3 0,3-3-2 0,4-4 1 15,2-3 1-15,3-6-1 0,1 0 3 0,3-4 2 0,4-2 3 16,-1-4 0-16,0-3 3 0,6-1 3 0,-1-4 0 0,2-6 0 0,1 0-1 16,0-4-2-16,1-4-3 0,2-4-2 0,1 0-4 0,-2-4 0 15,2-4 0-15,1-4-1 0,-1 0-1 0,-4-6 2 0,7 0-1 0,-10-6-2 16,3-4-2-16,-1 4 1 0,-4-6-2 0,0 1 0 0,-6-3 1 15,1-1 1-15,-7 2 1 0,-2-5 0 0,1 4 0 0,-6 3-3 0,-1 2-5 16,-4-1-5-16,-5 4-5 0,2 0-4 0,-5 6-5 0,-4 3-5 16,-3 5-4-16,-5 3-3 0,-2 7-6 0,-3 4-7 0,-9 4-16 15,-3 7-21-15,-5 5-25 0,-1 7-29 0,-1 5-29 0,-3 2-27 0,-1 8-30 16,4 6-33-16,2-1-55 0,3 6-63 0</inkml:trace>
  <inkml:trace contextRef="#ctx0" brushRef="#br0" timeOffset="212368.0912">36997 20202 122 0,'-12'-3'148'0,"2"3"-29"0,2 0-17 0,-1 0-12 16,7 0-9-16,-4-2-7 0,4-1-16 0,2 3-22 0,0 0-24 0,2-1-24 15,6-4-33-15,4 1-36 0,7 0-37 0,3 0-36 0,5-3-62 0</inkml:trace>
  <inkml:trace contextRef="#ctx0" brushRef="#br0" timeOffset="212579.292">39431 19784 46 0,'-4'-2'302'0,"3"-2"-106"0,-3 3-60 0,1 1-37 0,3-3-19 0,-2-1-11 16,2 4-6-16,0 0-5 0,0 0-14 0,0 0-23 0,0 0-32 15,0 0-37-15,0 0-37 0,0 0-36 0,0 0-31 0,0 0-27 0,0 0-47 16,0 0-59-16</inkml:trace>
  <inkml:trace contextRef="#ctx0" brushRef="#br0" timeOffset="213505.7227">30660 23504 43 0,'-5'0'39'0,"3"0"-4"0,-1 0-1 0,0 0-3 16,3 0-6-16,0 0-11 0,0 0-10 0,0 0-8 0,0 0 0 0,0 0-1 15,0 0 2-15,0 0-4 0,0 0-6 0,0 0-5 0,0 0-7 16,0 0-8-16,0 0-8 0,0 0-9 0</inkml:trace>
  <inkml:trace contextRef="#ctx0" brushRef="#br0" timeOffset="222246.8938">36041 19435 139 0,'-7'0'155'15,"2"0"-39"-15,3 0-26 0,-5 0-19 0,7 0-9 0,0 0-5 16,0 0-8-16,0 0-12 0,0 0-11 0,0 0-11 0,0 0-11 16,4-1-14-16,-1 1-11 0,-3-3-9 0,2-1-10 0,3 4-12 0,-2-5-11 15,1 2-14-15,-3 2-14 0,4 1-17 0,-1-4-14 0,-4 4-16 0</inkml:trace>
  <inkml:trace contextRef="#ctx0" brushRef="#br0" timeOffset="222620.8346">38680 18644 28 0,'0'-3'125'0,"-6"3"-29"0,4 0-18 16,-1 0-16-16,-3 0-15 0,6 0-21 0,-5 3-27 0,-2-3-33 16,1 1-38-16,-1 2-45 0,0 1-51 0</inkml:trace>
  <inkml:trace contextRef="#ctx0" brushRef="#br0" timeOffset="223237.4001">38609 19063 65 0,'0'0'167'15,"-4"0"-45"-15,1-3-29 0,3-1-20 0,0 4-7 0,0 0-6 0,0 0-2 16,0 0-2-16,0 0-3 0,0 0-2 0,0 0-6 0,0 0-8 15,0 0-7-15,0 0-5 0,0 0-7 0,0 0-7 0,0 0-3 0,0 0-4 16,0 0 0-16,0 0-1 0,0 0 4 0,0 0 2 0,0-1 3 16,0 1 2-16,0-4 2 0,0 4 0 0,-2 0 0 0,2 0-1 15,-3-3-3-15,3 3-3 0,0 0-7 0,-2 0-7 0,2 0-12 0,-7 0-13 16,6 0-17-16,-3 0-16 0,4 0-18 0,-1 3-18 0,-6-3-19 16,2 4-20-16,0-3-21 0,-1 3-17 0,0-1-23 0</inkml:trace>
  <inkml:trace contextRef="#ctx0" brushRef="#br0" timeOffset="225037.1287">35045 16441 102 0,'1'-15'224'0,"6"3"-46"0,-5 3-43 0,5-3-26 16,-6 9-18-16,8-2-8 0,1 2-4 0,-1 3-6 0,3 6-6 0,-2-2-5 16,7 6-5-16,-2 2-3 0,7 7 0 0,-1 2 2 0,3 4 5 0,3 2 3 15,-1 8 3-15,1 1 2 0,4-1-2 0,-2 6 0 0,1 3-3 16,-2-1-3-16,2-1-5 0,1 6-7 0,-4-6-5 0,4 3-6 15,-7-2-3-15,1-3-5 0,-2 1-6 0,-3-5-6 0,2 1-8 0,-1-4-6 16,-3 0-6-16,0-5-7 0,-3-1-6 0,-1-2-4 0,3-2-5 16,-7-3-1-16,5-3 2 0,-8-1 0 0,2-5 3 0,2-1 2 0,-5-2 1 15,-1-6 3-15,7 0 2 0,-7-4 4 0,0 0 4 0,0-6 2 16,0-2 3-16,2-5 1 0,-5-1 1 0,4-8-1 0,0 3-5 0,-1-7 0 16,-2 1-3-16,-1-6-2 0,3-2-2 0,-2 4-1 0,1-6-1 15,1-2 0-15,-3 1 3 0,1 1 3 0,-3-2 1 0,3 0 5 16,-1 6 4-16,-2 2 0 0,3 0 2 0,1 1-2 0,-4 6-3 0,2 3-2 15,-2 3 0-15,0 3-1 0,0 2 0 0,0 6-1 0,0 0 1 16,0 2 1-16,0 5 1 0,0 0-1 0,0 5 0 0,3 2 3 0,-3 0 2 16,2 2 4-16,-2 3 5 0,0 1 4 0,0-1 4 0,0 4 5 15,0-2 2-15,0 1 2 0,0-1 0 0,0 5-2 0,0 1-1 0,0-3-1 16,0-3-3-16,0 3-1 0,0-2-2 0,0-1-1 0,0 1-1 16,0 2-1-16,0-6-1 0,0 2-2 0,0-1-1 0,0-2-1 0,0-3-2 15,-2 3 0-15,-1-3-2 0,3 1 0 0,0-3 0 0,-2 3-1 16,2-1-1-16,-4-2 1 0,1 3 0 0,1 0 0 0,-1 0-2 15,0 0 2-15,-3 3-1 0,1-2 0 0,0 0 1 0,0 4 0 0,-2-4 1 16,2 4 1-16,-3-2-1 0,2 2-1 0,-2-1 2 0,-1 0 2 16,-1-1-1-16,0 2 1 0,-5-2 1 0,4 0 2 0,-2-3-1 15,-1 1 1-15,-3 2-1 0,2-4 0 0,-6 0-3 0,6-3 0 0,-6 3 1 16,3-6-1-16,-1 2-1 0,-2-2-1 0,-1-1-1 0,2 0 0 16,-1-1-2-16,3-2-1 0,-5 2-2 0,6-6-1 0,-1 3-2 0,1-1-2 15,-2 3-4-15,5 0-7 0,1-1-8 0,2-2-13 0,-2 3-13 16,1 2-14-16,3-3-16 0,1 3-22 0,3 0-27 0,5 0-36 15,0 0-41-15,0 0-40 0,0 5-38 0,3 0-48 0,-1 2-51 0,4 1-14 16</inkml:trace>
  <inkml:trace contextRef="#ctx0" brushRef="#br0" timeOffset="225522.3187">34959 16360 24 0,'-3'-2'189'0,"3"2"-23"0,-2-3-13 0,2 0-9 16,0 3-17-16,0 0-21 0,-7 3-22 0,7 0-19 0,-5 2-15 0,4 1-15 15,1 2-8-15,-7 3-5 0,2-2-5 0,1 4-4 0,3 2 0 16,-3-2-1-16,2 8 2 0,-4-4 3 0,4 0 1 0,-1 1 2 16,1 0 0-16,-5-1 0 0,5-1 2 0,-1 4 0 0,1-4 1 0,-1-2-3 15,-1 1 0-15,4-2 2 0,-1-1-1 0,1 1 0 0,-4-6 0 0,1 2-3 16,3 3 1-16,0-8 0 0,0 4 1 0,0-4 1 0,0 0 3 16,0-3 2-16,0-1 5 0,0 0 8 0,0 0 6 0,0 0 5 0,0 0 9 15,0 0 6-15,0 0 4 0,0 0 2 0,0-1-1 0,0-3 0 16,0 0-2-16,0-1-3 0,3-2-4 0,1-1-5 0,-4 0-7 15,1-4-6-15,-1-1-6 0,4-2-6 0,-1 1-9 0,-1-4-7 0,1 2-4 16,2-11-1-16,1 6-2 0,2-4-1 0,1 0-3 0,1-1 1 16,2-1-2-16,-2-1 1 0,4 0-1 0,-1 4 1 0,1-4-1 15,0 4-2-15,3 0-1 0,-4 6-1 0,4 0-2 0,0 1 0 0,-1-1-3 16,-3 6 0-16,8-1-2 0,-6 5-2 0,6 0-3 0,-3 1-1 16,1 6-2-16,7-2 0 0,-2 3-1 0,1 4 0 0,4 3-4 0,0-3-6 15,-2 7-11-15,6 2-15 0,-2-1-21 0,1 2-28 0,0 1-42 16,4 2-50-16,-5 2-60 0,1 1-63 0,4 3-39 0,-5 2-31 15,5-3-15-15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0.png>
</file>

<file path=ppt/media/image24.png>
</file>

<file path=ppt/media/image3.png>
</file>

<file path=ppt/media/image4.png>
</file>

<file path=ppt/media/image40.png>
</file>

<file path=ppt/media/image5.png>
</file>

<file path=ppt/media/image6.png>
</file>

<file path=ppt/media/image60.png>
</file>

<file path=ppt/media/image7.png>
</file>

<file path=ppt/media/image71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59D64F-217C-4879-8141-15D5C223A930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DA3333-9906-4845-A914-1FFF5C7BA7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9316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A3333-9906-4845-A914-1FFF5C7BA7E6}" type="slidenum">
              <a:rPr lang="en-IN" smtClean="0"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909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A3333-9906-4845-A914-1FFF5C7BA7E6}" type="slidenum">
              <a:rPr lang="en-IN" smtClean="0"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494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635250" cy="749300"/>
          </a:xfrm>
          <a:custGeom>
            <a:avLst/>
            <a:gdLst/>
            <a:ahLst/>
            <a:cxnLst/>
            <a:rect l="l" t="t" r="r" b="b"/>
            <a:pathLst>
              <a:path w="2635250" h="749300">
                <a:moveTo>
                  <a:pt x="2634895" y="0"/>
                </a:moveTo>
                <a:lnTo>
                  <a:pt x="0" y="0"/>
                </a:lnTo>
                <a:lnTo>
                  <a:pt x="0" y="749191"/>
                </a:lnTo>
                <a:lnTo>
                  <a:pt x="2096009" y="749191"/>
                </a:lnTo>
                <a:lnTo>
                  <a:pt x="2634895" y="0"/>
                </a:lnTo>
                <a:close/>
              </a:path>
            </a:pathLst>
          </a:custGeom>
          <a:solidFill>
            <a:srgbClr val="0D2A3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2412806" cy="131744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96064" y="4966284"/>
            <a:ext cx="4311970" cy="1133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71250" y="10567782"/>
            <a:ext cx="513080" cy="607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customXml" Target="../ink/ink1.xml"/><Relationship Id="rId4" Type="http://schemas.openxmlformats.org/officeDocument/2006/relationships/image" Target="NUL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emf"/><Relationship Id="rId5" Type="http://schemas.openxmlformats.org/officeDocument/2006/relationships/customXml" Target="../ink/ink2.xml"/><Relationship Id="rId4" Type="http://schemas.openxmlformats.org/officeDocument/2006/relationships/image" Target="../media/image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customXml" Target="../ink/ink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NULL"/><Relationship Id="rId4" Type="http://schemas.openxmlformats.org/officeDocument/2006/relationships/image" Target="../media/image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emf"/><Relationship Id="rId5" Type="http://schemas.openxmlformats.org/officeDocument/2006/relationships/customXml" Target="../ink/ink5.xml"/><Relationship Id="rId4" Type="http://schemas.openxmlformats.org/officeDocument/2006/relationships/image" Target="NUL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emf"/><Relationship Id="rId4" Type="http://schemas.openxmlformats.org/officeDocument/2006/relationships/customXml" Target="../ink/ink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0.emf"/><Relationship Id="rId4" Type="http://schemas.openxmlformats.org/officeDocument/2006/relationships/customXml" Target="../ink/ink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1.emf"/><Relationship Id="rId4" Type="http://schemas.openxmlformats.org/officeDocument/2006/relationships/customXml" Target="../ink/ink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2.emf"/><Relationship Id="rId4" Type="http://schemas.openxmlformats.org/officeDocument/2006/relationships/customXml" Target="../ink/ink9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3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4.emf"/><Relationship Id="rId4" Type="http://schemas.openxmlformats.org/officeDocument/2006/relationships/customXml" Target="../ink/ink1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5.emf"/><Relationship Id="rId4" Type="http://schemas.openxmlformats.org/officeDocument/2006/relationships/customXml" Target="../ink/ink1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6.emf"/><Relationship Id="rId4" Type="http://schemas.openxmlformats.org/officeDocument/2006/relationships/customXml" Target="../ink/ink1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7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8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9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34072"/>
            <a:ext cx="8265507" cy="253261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10427105"/>
            <a:ext cx="20104100" cy="882015"/>
            <a:chOff x="0" y="10427105"/>
            <a:chExt cx="20104100" cy="88201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8587" y="10427105"/>
              <a:ext cx="18735513" cy="8814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10427105"/>
              <a:ext cx="1530350" cy="882015"/>
            </a:xfrm>
            <a:custGeom>
              <a:avLst/>
              <a:gdLst/>
              <a:ahLst/>
              <a:cxnLst/>
              <a:rect l="l" t="t" r="r" b="b"/>
              <a:pathLst>
                <a:path w="1530350" h="882015">
                  <a:moveTo>
                    <a:pt x="895974" y="0"/>
                  </a:moveTo>
                  <a:lnTo>
                    <a:pt x="0" y="0"/>
                  </a:lnTo>
                  <a:lnTo>
                    <a:pt x="0" y="881450"/>
                  </a:lnTo>
                  <a:lnTo>
                    <a:pt x="1529998" y="881450"/>
                  </a:lnTo>
                  <a:lnTo>
                    <a:pt x="895974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65175" y="1395314"/>
            <a:ext cx="6586586" cy="771365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ts val="5745"/>
              </a:lnSpc>
              <a:spcBef>
                <a:spcPts val="140"/>
              </a:spcBef>
            </a:pPr>
            <a:r>
              <a:rPr lang="en-US" sz="5400" dirty="0"/>
              <a:t>Partial </a:t>
            </a:r>
            <a:r>
              <a:rPr lang="en-US" sz="5400" dirty="0" smtClean="0"/>
              <a:t>Orders</a:t>
            </a:r>
            <a:endParaRPr sz="5150" dirty="0">
              <a:latin typeface="Roboto Medium" panose="02000000000000000000" pitchFamily="2" charset="0"/>
              <a:ea typeface="Roboto Medium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368587" y="4130675"/>
            <a:ext cx="11754129" cy="45095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6034">
              <a:lnSpc>
                <a:spcPct val="100000"/>
              </a:lnSpc>
              <a:spcBef>
                <a:spcPts val="105"/>
              </a:spcBef>
            </a:pPr>
            <a:r>
              <a:rPr lang="en-IN" sz="3600" b="1" dirty="0"/>
              <a:t>Partial </a:t>
            </a:r>
            <a:r>
              <a:rPr lang="en-IN" sz="3600" b="1" dirty="0" smtClean="0"/>
              <a:t>Ordered Sets</a:t>
            </a:r>
          </a:p>
          <a:p>
            <a:pPr marL="26034">
              <a:lnSpc>
                <a:spcPct val="100000"/>
              </a:lnSpc>
              <a:spcBef>
                <a:spcPts val="105"/>
              </a:spcBef>
            </a:pPr>
            <a:r>
              <a:rPr lang="en-US" sz="3600" dirty="0" smtClean="0">
                <a:solidFill>
                  <a:srgbClr val="273239"/>
                </a:solidFill>
              </a:rPr>
              <a:t>A </a:t>
            </a:r>
            <a:r>
              <a:rPr lang="en-US" sz="3600" dirty="0">
                <a:solidFill>
                  <a:srgbClr val="273239"/>
                </a:solidFill>
              </a:rPr>
              <a:t>relation </a:t>
            </a:r>
            <a:r>
              <a:rPr lang="en-US" sz="3600" dirty="0" smtClean="0">
                <a:solidFill>
                  <a:srgbClr val="273239"/>
                </a:solidFill>
              </a:rPr>
              <a:t>R</a:t>
            </a:r>
            <a:r>
              <a:rPr lang="en-US" sz="3600" dirty="0">
                <a:solidFill>
                  <a:srgbClr val="273239"/>
                </a:solidFill>
              </a:rPr>
              <a:t> on set </a:t>
            </a:r>
            <a:r>
              <a:rPr lang="en-US" sz="3600" dirty="0" smtClean="0"/>
              <a:t>A</a:t>
            </a:r>
            <a:r>
              <a:rPr lang="en-US" sz="3600" dirty="0">
                <a:solidFill>
                  <a:srgbClr val="273239"/>
                </a:solidFill>
              </a:rPr>
              <a:t> is called a partial ordering or partial order if it is reflexive, anti-symmetric and </a:t>
            </a:r>
            <a:r>
              <a:rPr lang="en-US" sz="3600" dirty="0" smtClean="0">
                <a:solidFill>
                  <a:srgbClr val="273239"/>
                </a:solidFill>
              </a:rPr>
              <a:t>transitive.</a:t>
            </a:r>
          </a:p>
          <a:p>
            <a:pPr marL="26034">
              <a:lnSpc>
                <a:spcPct val="100000"/>
              </a:lnSpc>
              <a:spcBef>
                <a:spcPts val="105"/>
              </a:spcBef>
            </a:pPr>
            <a:endParaRPr lang="en-US" sz="3600" dirty="0" smtClean="0">
              <a:solidFill>
                <a:srgbClr val="273239"/>
              </a:solidFill>
            </a:endParaRPr>
          </a:p>
          <a:p>
            <a:pPr marL="26034" lvl="0">
              <a:spcBef>
                <a:spcPts val="105"/>
              </a:spcBef>
            </a:pPr>
            <a:r>
              <a:rPr lang="en-US" sz="3600" dirty="0">
                <a:solidFill>
                  <a:srgbClr val="273239"/>
                </a:solidFill>
              </a:rPr>
              <a:t> A set </a:t>
            </a:r>
            <a:r>
              <a:rPr lang="en-US" sz="3600" dirty="0" smtClean="0"/>
              <a:t>A</a:t>
            </a:r>
            <a:r>
              <a:rPr lang="en-US" sz="3600" dirty="0">
                <a:solidFill>
                  <a:srgbClr val="273239"/>
                </a:solidFill>
              </a:rPr>
              <a:t> together with a partial ordering </a:t>
            </a:r>
            <a:r>
              <a:rPr lang="en-US" sz="3600" dirty="0" smtClean="0"/>
              <a:t>R</a:t>
            </a:r>
            <a:r>
              <a:rPr lang="en-US" sz="3600" dirty="0">
                <a:solidFill>
                  <a:srgbClr val="273239"/>
                </a:solidFill>
              </a:rPr>
              <a:t> is called a partially ordered set or </a:t>
            </a:r>
            <a:r>
              <a:rPr lang="en-US" sz="3600" dirty="0" err="1">
                <a:solidFill>
                  <a:srgbClr val="273239"/>
                </a:solidFill>
              </a:rPr>
              <a:t>poset</a:t>
            </a:r>
            <a:r>
              <a:rPr lang="en-US" sz="3600" dirty="0">
                <a:solidFill>
                  <a:srgbClr val="273239"/>
                </a:solidFill>
              </a:rPr>
              <a:t>. The </a:t>
            </a:r>
            <a:r>
              <a:rPr lang="en-US" sz="3600" dirty="0" err="1">
                <a:solidFill>
                  <a:srgbClr val="273239"/>
                </a:solidFill>
              </a:rPr>
              <a:t>poset</a:t>
            </a:r>
            <a:r>
              <a:rPr lang="en-US" sz="3600" dirty="0">
                <a:solidFill>
                  <a:srgbClr val="273239"/>
                </a:solidFill>
              </a:rPr>
              <a:t> is denoted as</a:t>
            </a:r>
            <a:r>
              <a:rPr lang="en-US" sz="3600" dirty="0"/>
              <a:t> </a:t>
            </a:r>
            <a:r>
              <a:rPr lang="en-US" sz="3600" dirty="0" smtClean="0"/>
              <a:t>(S,R)</a:t>
            </a:r>
            <a:endParaRPr lang="en-US" sz="3600" dirty="0"/>
          </a:p>
          <a:p>
            <a:pPr marL="26034">
              <a:lnSpc>
                <a:spcPct val="100000"/>
              </a:lnSpc>
              <a:spcBef>
                <a:spcPts val="105"/>
              </a:spcBef>
            </a:pPr>
            <a:endParaRPr lang="en-US" sz="3600" dirty="0" smtClean="0">
              <a:solidFill>
                <a:srgbClr val="273239"/>
              </a:solidFill>
            </a:endParaRPr>
          </a:p>
          <a:p>
            <a:pPr marL="26034">
              <a:lnSpc>
                <a:spcPct val="100000"/>
              </a:lnSpc>
              <a:spcBef>
                <a:spcPts val="105"/>
              </a:spcBef>
            </a:pPr>
            <a:endParaRPr lang="en-IN" sz="3600" b="1" dirty="0" smtClean="0"/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271249" y="10567782"/>
            <a:ext cx="998471" cy="577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490"/>
              </a:lnSpc>
            </a:pPr>
            <a:r>
              <a:rPr spc="57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0</a:t>
            </a:r>
            <a:r>
              <a:rPr spc="-54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</a:t>
            </a:r>
          </a:p>
        </p:txBody>
      </p:sp>
      <p:pic>
        <p:nvPicPr>
          <p:cNvPr id="12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p:sp>
        <p:nvSpPr>
          <p:cNvPr id="9" name="AutoShape 2" descr="R"/>
          <p:cNvSpPr>
            <a:spLocks noChangeAspect="1" noChangeArrowheads="1"/>
          </p:cNvSpPr>
          <p:nvPr/>
        </p:nvSpPr>
        <p:spPr bwMode="auto">
          <a:xfrm>
            <a:off x="1587500" y="-136525"/>
            <a:ext cx="180975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AutoShape 3" descr="A"/>
          <p:cNvSpPr>
            <a:spLocks noChangeAspect="1" noChangeArrowheads="1"/>
          </p:cNvSpPr>
          <p:nvPr/>
        </p:nvSpPr>
        <p:spPr bwMode="auto">
          <a:xfrm>
            <a:off x="2705100" y="-136525"/>
            <a:ext cx="180975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AutoShape 5" descr="A"/>
          <p:cNvSpPr>
            <a:spLocks noChangeAspect="1" noChangeArrowheads="1"/>
          </p:cNvSpPr>
          <p:nvPr/>
        </p:nvSpPr>
        <p:spPr bwMode="auto">
          <a:xfrm>
            <a:off x="825500" y="-136525"/>
            <a:ext cx="180975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AutoShape 6" descr="R"/>
          <p:cNvSpPr>
            <a:spLocks noChangeAspect="1" noChangeArrowheads="1"/>
          </p:cNvSpPr>
          <p:nvPr/>
        </p:nvSpPr>
        <p:spPr bwMode="auto">
          <a:xfrm>
            <a:off x="5676900" y="-136525"/>
            <a:ext cx="180975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" name="AutoShape 8" descr="\preceq"/>
          <p:cNvSpPr>
            <a:spLocks noChangeAspect="1" noChangeArrowheads="1"/>
          </p:cNvSpPr>
          <p:nvPr/>
        </p:nvSpPr>
        <p:spPr bwMode="auto">
          <a:xfrm>
            <a:off x="1603375" y="-136525"/>
            <a:ext cx="161925" cy="20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AutoShape 9" descr="a \prec b"/>
          <p:cNvSpPr>
            <a:spLocks noChangeAspect="1" noChangeArrowheads="1"/>
          </p:cNvSpPr>
          <p:nvPr/>
        </p:nvSpPr>
        <p:spPr bwMode="auto">
          <a:xfrm>
            <a:off x="9655175" y="-136525"/>
            <a:ext cx="561975" cy="20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AutoShape 10" descr="a \preceq b"/>
          <p:cNvSpPr>
            <a:spLocks noChangeAspect="1" noChangeArrowheads="1"/>
          </p:cNvSpPr>
          <p:nvPr/>
        </p:nvSpPr>
        <p:spPr bwMode="auto">
          <a:xfrm>
            <a:off x="12296775" y="-136525"/>
            <a:ext cx="561975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1" name="AutoShape 11" descr="a \neq b"/>
          <p:cNvSpPr>
            <a:spLocks noChangeAspect="1" noChangeArrowheads="1"/>
          </p:cNvSpPr>
          <p:nvPr/>
        </p:nvSpPr>
        <p:spPr bwMode="auto">
          <a:xfrm>
            <a:off x="13039725" y="-136525"/>
            <a:ext cx="561975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043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432050" y="701675"/>
                <a:ext cx="16383000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/>
                  <a:t>Example: Let X ={1,2,3,4,5,6} and  / is a partial order relation on X.</a:t>
                </a:r>
              </a:p>
              <a:p>
                <a:endParaRPr lang="en-US" sz="3600" dirty="0"/>
              </a:p>
              <a:p>
                <a:r>
                  <a:rPr lang="en-US" sz="3600" dirty="0" smtClean="0"/>
                  <a:t>1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US" sz="3600" dirty="0" smtClean="0"/>
                  <a:t>1, 1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US" sz="3600" dirty="0" smtClean="0"/>
                  <a:t>2 , 1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3 , 1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4, 1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5, 1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6</a:t>
                </a:r>
              </a:p>
              <a:p>
                <a:r>
                  <a:rPr lang="en-US" sz="3600" dirty="0"/>
                  <a:t>2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2, 2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4, 2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6</a:t>
                </a:r>
              </a:p>
              <a:p>
                <a:r>
                  <a:rPr lang="en-US" sz="3600" dirty="0"/>
                  <a:t>3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3, 3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6</a:t>
                </a:r>
              </a:p>
              <a:p>
                <a:r>
                  <a:rPr lang="en-US" sz="3600" dirty="0"/>
                  <a:t>4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4</a:t>
                </a:r>
              </a:p>
              <a:p>
                <a:r>
                  <a:rPr lang="en-US" sz="3600" dirty="0"/>
                  <a:t>5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5</a:t>
                </a:r>
              </a:p>
              <a:p>
                <a:r>
                  <a:rPr lang="en-US" sz="3600" dirty="0"/>
                  <a:t>6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/>
                  <a:t>6</a:t>
                </a:r>
                <a:endParaRPr lang="en-IN" sz="36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2050" y="701675"/>
                <a:ext cx="16383000" cy="4524315"/>
              </a:xfrm>
              <a:prstGeom prst="rect">
                <a:avLst/>
              </a:prstGeom>
              <a:blipFill rotWithShape="0">
                <a:blip r:embed="rId2"/>
                <a:stretch>
                  <a:fillRect l="-1154" t="-2022" b="-417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10280650" y="7102475"/>
            <a:ext cx="762000" cy="151199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9671050" y="7102475"/>
            <a:ext cx="609600" cy="1524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8147050" y="7254875"/>
            <a:ext cx="2133600" cy="13716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9695250" y="5530791"/>
            <a:ext cx="710000" cy="155968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10390378" y="5594851"/>
            <a:ext cx="634772" cy="14956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11004550" y="5650317"/>
            <a:ext cx="1600200" cy="1524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168202" y="8680742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1</a:t>
            </a:r>
            <a:endParaRPr lang="en-IN" sz="4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7583275" y="7442075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5</a:t>
            </a:r>
            <a:endParaRPr lang="en-IN" sz="40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314472" y="6734189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3</a:t>
            </a:r>
            <a:endParaRPr lang="en-IN" sz="40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1243396" y="6956145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2</a:t>
            </a:r>
            <a:endParaRPr lang="en-IN" sz="4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12759698" y="5296374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4</a:t>
            </a:r>
            <a:endParaRPr lang="en-IN" sz="4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0217097" y="4892112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6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2365456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4" grpId="0"/>
      <p:bldP spid="25" grpId="0"/>
      <p:bldP spid="26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508250" y="854075"/>
                <a:ext cx="10373417" cy="28623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dirty="0"/>
                  <a:t>Example</a:t>
                </a:r>
                <a:r>
                  <a:rPr lang="en-US" sz="3600" dirty="0" smtClean="0"/>
                  <a:t>: </a:t>
                </a:r>
                <a:r>
                  <a:rPr lang="en-US" sz="3600" dirty="0" err="1" smtClean="0"/>
                  <a:t>Hasse</a:t>
                </a:r>
                <a:r>
                  <a:rPr lang="en-US" sz="3600" dirty="0" smtClean="0"/>
                  <a:t> diagram for (P(S),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</m:oMath>
                </a14:m>
                <a:r>
                  <a:rPr lang="en-IN" sz="3600" dirty="0" smtClean="0"/>
                  <a:t>)  where S = {</a:t>
                </a:r>
                <a:r>
                  <a:rPr lang="en-IN" sz="3600" dirty="0" err="1" smtClean="0"/>
                  <a:t>a,b,c</a:t>
                </a:r>
                <a:r>
                  <a:rPr lang="en-IN" sz="3600" dirty="0" smtClean="0"/>
                  <a:t>}</a:t>
                </a:r>
              </a:p>
              <a:p>
                <a:endParaRPr lang="en-US" sz="3600" dirty="0"/>
              </a:p>
              <a:p>
                <a:r>
                  <a:rPr lang="en-US" sz="3600" dirty="0" smtClean="0"/>
                  <a:t>P(S) = {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IN" sz="3600" dirty="0" smtClean="0"/>
                  <a:t>, {a} , {b} , {c} , {</a:t>
                </a:r>
                <a:r>
                  <a:rPr lang="en-IN" sz="3600" dirty="0" err="1" smtClean="0"/>
                  <a:t>a,b</a:t>
                </a:r>
                <a:r>
                  <a:rPr lang="en-IN" sz="3600" dirty="0" smtClean="0"/>
                  <a:t>} , {</a:t>
                </a:r>
                <a:r>
                  <a:rPr lang="en-IN" sz="3600" dirty="0" err="1" smtClean="0"/>
                  <a:t>b,c</a:t>
                </a:r>
                <a:r>
                  <a:rPr lang="en-IN" sz="3600" dirty="0" smtClean="0"/>
                  <a:t>} , {</a:t>
                </a:r>
                <a:r>
                  <a:rPr lang="en-IN" sz="3600" dirty="0" err="1" smtClean="0"/>
                  <a:t>a,c</a:t>
                </a:r>
                <a:r>
                  <a:rPr lang="en-IN" sz="3600" dirty="0" smtClean="0"/>
                  <a:t>} , {</a:t>
                </a:r>
                <a:r>
                  <a:rPr lang="en-IN" sz="3600" dirty="0" err="1" smtClean="0"/>
                  <a:t>a,b,c</a:t>
                </a:r>
                <a:r>
                  <a:rPr lang="en-IN" sz="3600" dirty="0" smtClean="0"/>
                  <a:t>}}</a:t>
                </a:r>
              </a:p>
              <a:p>
                <a:endParaRPr lang="en-US" sz="3600" dirty="0"/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8250" y="854075"/>
                <a:ext cx="10373417" cy="2862322"/>
              </a:xfrm>
              <a:prstGeom prst="rect">
                <a:avLst/>
              </a:prstGeom>
              <a:blipFill rotWithShape="0">
                <a:blip r:embed="rId2"/>
                <a:stretch>
                  <a:fillRect l="-1763" t="-3191" r="-88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0092" y="329967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850" y="2149475"/>
            <a:ext cx="1324022" cy="52771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898650" y="625475"/>
                <a:ext cx="1539240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dirty="0"/>
                  <a:t>Example</a:t>
                </a:r>
                <a:r>
                  <a:rPr lang="en-US" sz="3600" dirty="0" smtClean="0"/>
                  <a:t>: Describe the ordered pairs in the relation determined by </a:t>
                </a:r>
                <a:r>
                  <a:rPr lang="en-US" sz="3600" dirty="0" err="1" smtClean="0"/>
                  <a:t>Hasse</a:t>
                </a:r>
                <a:r>
                  <a:rPr lang="en-US" sz="3600" dirty="0" smtClean="0"/>
                  <a:t> diagram of a </a:t>
                </a:r>
                <a:r>
                  <a:rPr lang="en-US" sz="3600" dirty="0" err="1" smtClean="0"/>
                  <a:t>poset</a:t>
                </a:r>
                <a:r>
                  <a:rPr lang="en-US" sz="3600" dirty="0" smtClean="0"/>
                  <a:t>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(S,</a:t>
                </a:r>
                <a14:m>
                  <m:oMath xmlns:m="http://schemas.openxmlformats.org/officeDocument/2006/math">
                    <m:groupChr>
                      <m:groupChrPr>
                        <m:chr m:val="¯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groupCh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) on the set S = {1,2,3,4}</a:t>
                </a:r>
              </a:p>
              <a:p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(</a:t>
                </a:r>
                <a:r>
                  <a:rPr lang="en-US" sz="3600" dirty="0" err="1" smtClean="0">
                    <a:solidFill>
                      <a:srgbClr val="273239"/>
                    </a:solidFill>
                    <a:latin typeface="urw-din"/>
                  </a:rPr>
                  <a:t>i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)</a:t>
                </a:r>
                <a:endParaRPr lang="en-IN" sz="36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8650" y="625475"/>
                <a:ext cx="15392400" cy="1754326"/>
              </a:xfrm>
              <a:prstGeom prst="rect">
                <a:avLst/>
              </a:prstGeom>
              <a:blipFill rotWithShape="0">
                <a:blip r:embed="rId3"/>
                <a:stretch>
                  <a:fillRect l="-1188" t="-5575" r="-871" b="-118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29967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95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08250" y="1235075"/>
            <a:ext cx="1005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(ii)</a:t>
            </a:r>
            <a:endParaRPr lang="en-IN" sz="3600" dirty="0"/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29967"/>
            <a:ext cx="1203158" cy="609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6089650" y="1235075"/>
            <a:ext cx="0" cy="16002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4946651" y="2835275"/>
            <a:ext cx="1127356" cy="1447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089650" y="2835275"/>
            <a:ext cx="1143000" cy="12954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231876" y="4283075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1</a:t>
            </a:r>
            <a:endParaRPr lang="en-IN" sz="40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4724475" y="4283075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2</a:t>
            </a:r>
            <a:endParaRPr lang="en-IN" sz="40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6306676" y="2328932"/>
            <a:ext cx="12307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3</a:t>
            </a:r>
            <a:endParaRPr lang="en-IN" sz="40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089650" y="585624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4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9182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08250" y="1235075"/>
            <a:ext cx="1005840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GATE CS 1996</a:t>
            </a:r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r>
              <a:rPr lang="en-US" sz="3600" dirty="0" smtClean="0"/>
              <a:t>Answer: b</a:t>
            </a:r>
            <a:endParaRPr lang="en-IN" sz="3600" dirty="0"/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29967"/>
            <a:ext cx="1203158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140" y="1912521"/>
            <a:ext cx="13868400" cy="425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0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552108" y="1235075"/>
                <a:ext cx="16805742" cy="84023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en-US" sz="3600" b="1" dirty="0" smtClean="0">
                    <a:solidFill>
                      <a:srgbClr val="273239"/>
                    </a:solidFill>
                  </a:rPr>
                  <a:t>Special Elements in </a:t>
                </a:r>
                <a:r>
                  <a:rPr lang="en-US" sz="3600" b="1" dirty="0" err="1" smtClean="0">
                    <a:solidFill>
                      <a:srgbClr val="273239"/>
                    </a:solidFill>
                  </a:rPr>
                  <a:t>Posets</a:t>
                </a:r>
                <a:endParaRPr lang="en-US" sz="3600" b="1" dirty="0" smtClean="0">
                  <a:solidFill>
                    <a:srgbClr val="273239"/>
                  </a:solidFill>
                </a:endParaRPr>
              </a:p>
              <a:p>
                <a:pPr fontAlgn="base"/>
                <a:endParaRPr lang="en-US" sz="3600" b="1" dirty="0" smtClean="0">
                  <a:solidFill>
                    <a:srgbClr val="273239"/>
                  </a:solidFill>
                </a:endParaRPr>
              </a:p>
              <a:p>
                <a:pPr fontAlgn="base"/>
                <a:r>
                  <a:rPr lang="en-US" sz="3600" dirty="0" smtClean="0">
                    <a:solidFill>
                      <a:srgbClr val="273239"/>
                    </a:solidFill>
                  </a:rPr>
                  <a:t>Let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̲"/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N" sz="3600">
                                <a:latin typeface="Cambria Math" panose="02040503050406030204" pitchFamily="18" charset="0"/>
                              </a:rPr>
                              <m:t>≺</m:t>
                            </m:r>
                          </m:e>
                        </m:acc>
                      </m:e>
                    </m:d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</a:rPr>
                  <a:t> be a </a:t>
                </a:r>
                <a:r>
                  <a:rPr lang="en-US" sz="3600" dirty="0" err="1" smtClean="0">
                    <a:solidFill>
                      <a:srgbClr val="273239"/>
                    </a:solidFill>
                  </a:rPr>
                  <a:t>poset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. An element a in the </a:t>
                </a:r>
                <a:r>
                  <a:rPr lang="en-US" sz="3600" dirty="0" err="1" smtClean="0">
                    <a:solidFill>
                      <a:srgbClr val="273239"/>
                    </a:solidFill>
                  </a:rPr>
                  <a:t>poset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 is called a </a:t>
                </a:r>
                <a:r>
                  <a:rPr lang="en-US" sz="3600" b="1" dirty="0" smtClean="0">
                    <a:solidFill>
                      <a:srgbClr val="273239"/>
                    </a:solidFill>
                  </a:rPr>
                  <a:t>maximal element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of P if a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≺</m:t>
                    </m: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</a:rPr>
                  <a:t> x for no x in P.</a:t>
                </a:r>
              </a:p>
              <a:p>
                <a:pPr fontAlgn="base"/>
                <a:endParaRPr lang="en-US" sz="3600" dirty="0">
                  <a:solidFill>
                    <a:srgbClr val="273239"/>
                  </a:solidFill>
                </a:endParaRPr>
              </a:p>
              <a:p>
                <a:pPr fontAlgn="base"/>
                <a:r>
                  <a:rPr lang="en-US" sz="3600" dirty="0">
                    <a:solidFill>
                      <a:srgbClr val="273239"/>
                    </a:solidFill>
                  </a:rPr>
                  <a:t>Similarly, An element b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 </a:t>
                </a:r>
                <a:r>
                  <a:rPr lang="en-US" sz="3600" dirty="0">
                    <a:solidFill>
                      <a:srgbClr val="273239"/>
                    </a:solidFill>
                  </a:rPr>
                  <a:t>in the </a:t>
                </a:r>
                <a:r>
                  <a:rPr lang="en-US" sz="3600" dirty="0" err="1">
                    <a:solidFill>
                      <a:srgbClr val="273239"/>
                    </a:solidFill>
                  </a:rPr>
                  <a:t>poset</a:t>
                </a:r>
                <a:r>
                  <a:rPr lang="en-US" sz="3600" dirty="0">
                    <a:solidFill>
                      <a:srgbClr val="273239"/>
                    </a:solidFill>
                  </a:rPr>
                  <a:t>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is </a:t>
                </a:r>
                <a:r>
                  <a:rPr lang="en-US" sz="3600" dirty="0">
                    <a:solidFill>
                      <a:srgbClr val="273239"/>
                    </a:solidFill>
                  </a:rPr>
                  <a:t>called a </a:t>
                </a:r>
                <a:r>
                  <a:rPr lang="en-US" sz="3600" b="1" dirty="0" smtClean="0">
                    <a:solidFill>
                      <a:srgbClr val="273239"/>
                    </a:solidFill>
                  </a:rPr>
                  <a:t>minimal </a:t>
                </a:r>
                <a:r>
                  <a:rPr lang="en-US" sz="3600" b="1" dirty="0">
                    <a:solidFill>
                      <a:srgbClr val="273239"/>
                    </a:solidFill>
                  </a:rPr>
                  <a:t>element </a:t>
                </a:r>
                <a:r>
                  <a:rPr lang="en-US" sz="3600" dirty="0">
                    <a:solidFill>
                      <a:srgbClr val="273239"/>
                    </a:solidFill>
                  </a:rPr>
                  <a:t>of P if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x</a:t>
                </a:r>
                <a:r>
                  <a:rPr lang="en-IN" sz="3600" dirty="0" smtClean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≺</m:t>
                    </m:r>
                  </m:oMath>
                </a14:m>
                <a:r>
                  <a:rPr lang="en-US" sz="3600" dirty="0">
                    <a:solidFill>
                      <a:srgbClr val="273239"/>
                    </a:solidFill>
                  </a:rPr>
                  <a:t>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b </a:t>
                </a:r>
                <a:r>
                  <a:rPr lang="en-US" sz="3600" dirty="0">
                    <a:solidFill>
                      <a:srgbClr val="273239"/>
                    </a:solidFill>
                  </a:rPr>
                  <a:t>for no x in P.</a:t>
                </a:r>
              </a:p>
              <a:p>
                <a:pPr fontAlgn="base"/>
                <a:endParaRPr lang="en-US" sz="3600" dirty="0">
                  <a:solidFill>
                    <a:srgbClr val="273239"/>
                  </a:solidFill>
                </a:endParaRPr>
              </a:p>
              <a:p>
                <a:pPr fontAlgn="base"/>
                <a:r>
                  <a:rPr lang="en-US" sz="3600" dirty="0">
                    <a:solidFill>
                      <a:srgbClr val="273239"/>
                    </a:solidFill>
                  </a:rPr>
                  <a:t>An element a in the </a:t>
                </a:r>
                <a:r>
                  <a:rPr lang="en-US" sz="3600" dirty="0" err="1">
                    <a:solidFill>
                      <a:srgbClr val="273239"/>
                    </a:solidFill>
                  </a:rPr>
                  <a:t>poset</a:t>
                </a:r>
                <a:r>
                  <a:rPr lang="en-US" sz="3600" dirty="0">
                    <a:solidFill>
                      <a:srgbClr val="273239"/>
                    </a:solidFill>
                  </a:rPr>
                  <a:t>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is </a:t>
                </a:r>
                <a:r>
                  <a:rPr lang="en-US" sz="3600" dirty="0">
                    <a:solidFill>
                      <a:srgbClr val="273239"/>
                    </a:solidFill>
                  </a:rPr>
                  <a:t>called a </a:t>
                </a:r>
                <a:r>
                  <a:rPr lang="en-US" sz="3600" b="1" dirty="0" smtClean="0">
                    <a:solidFill>
                      <a:srgbClr val="273239"/>
                    </a:solidFill>
                  </a:rPr>
                  <a:t>greatest </a:t>
                </a:r>
                <a:r>
                  <a:rPr lang="en-US" sz="3600" b="1" dirty="0">
                    <a:solidFill>
                      <a:srgbClr val="273239"/>
                    </a:solidFill>
                  </a:rPr>
                  <a:t>element </a:t>
                </a:r>
                <a:r>
                  <a:rPr lang="en-US" sz="3600" dirty="0">
                    <a:solidFill>
                      <a:srgbClr val="273239"/>
                    </a:solidFill>
                  </a:rPr>
                  <a:t>of P if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x</a:t>
                </a:r>
                <a14:m>
                  <m:oMath xmlns:m="http://schemas.openxmlformats.org/officeDocument/2006/math"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</a:rPr>
                  <a:t> a </a:t>
                </a:r>
                <a:r>
                  <a:rPr lang="en-US" sz="3600" dirty="0">
                    <a:solidFill>
                      <a:srgbClr val="273239"/>
                    </a:solidFill>
                  </a:rPr>
                  <a:t>for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all </a:t>
                </a:r>
                <a:r>
                  <a:rPr lang="en-US" sz="3600" dirty="0">
                    <a:solidFill>
                      <a:srgbClr val="273239"/>
                    </a:solidFill>
                  </a:rPr>
                  <a:t>x in P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.</a:t>
                </a:r>
              </a:p>
              <a:p>
                <a:pPr fontAlgn="base"/>
                <a:r>
                  <a:rPr lang="en-US" sz="3600" dirty="0" smtClean="0">
                    <a:solidFill>
                      <a:srgbClr val="273239"/>
                    </a:solidFill>
                  </a:rPr>
                  <a:t>The greatest element if it exists, is unique.</a:t>
                </a:r>
              </a:p>
              <a:p>
                <a:pPr fontAlgn="base"/>
                <a:endParaRPr lang="en-US" sz="3600" dirty="0">
                  <a:solidFill>
                    <a:srgbClr val="273239"/>
                  </a:solidFill>
                </a:endParaRPr>
              </a:p>
              <a:p>
                <a:pPr fontAlgn="base"/>
                <a:r>
                  <a:rPr lang="en-US" sz="3600" dirty="0">
                    <a:solidFill>
                      <a:srgbClr val="273239"/>
                    </a:solidFill>
                  </a:rPr>
                  <a:t>An element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b </a:t>
                </a:r>
                <a:r>
                  <a:rPr lang="en-US" sz="3600" dirty="0">
                    <a:solidFill>
                      <a:srgbClr val="273239"/>
                    </a:solidFill>
                  </a:rPr>
                  <a:t>in the </a:t>
                </a:r>
                <a:r>
                  <a:rPr lang="en-US" sz="3600" dirty="0" err="1">
                    <a:solidFill>
                      <a:srgbClr val="273239"/>
                    </a:solidFill>
                  </a:rPr>
                  <a:t>poset</a:t>
                </a:r>
                <a:r>
                  <a:rPr lang="en-US" sz="3600" dirty="0">
                    <a:solidFill>
                      <a:srgbClr val="273239"/>
                    </a:solidFill>
                  </a:rPr>
                  <a:t> is called a </a:t>
                </a:r>
                <a:r>
                  <a:rPr lang="en-US" sz="3600" b="1" dirty="0" smtClean="0">
                    <a:solidFill>
                      <a:srgbClr val="273239"/>
                    </a:solidFill>
                  </a:rPr>
                  <a:t>least </a:t>
                </a:r>
                <a:r>
                  <a:rPr lang="en-US" sz="3600" b="1" dirty="0">
                    <a:solidFill>
                      <a:srgbClr val="273239"/>
                    </a:solidFill>
                  </a:rPr>
                  <a:t>element </a:t>
                </a:r>
                <a:r>
                  <a:rPr lang="en-US" sz="3600" dirty="0">
                    <a:solidFill>
                      <a:srgbClr val="273239"/>
                    </a:solidFill>
                  </a:rPr>
                  <a:t>of P if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b</a:t>
                </a:r>
                <a14:m>
                  <m:oMath xmlns:m="http://schemas.openxmlformats.org/officeDocument/2006/math"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</a:rPr>
                  <a:t> x </a:t>
                </a:r>
                <a:r>
                  <a:rPr lang="en-US" sz="3600" dirty="0">
                    <a:solidFill>
                      <a:srgbClr val="273239"/>
                    </a:solidFill>
                  </a:rPr>
                  <a:t>for </a:t>
                </a:r>
                <a:r>
                  <a:rPr lang="en-US" sz="3600" dirty="0" smtClean="0">
                    <a:solidFill>
                      <a:srgbClr val="273239"/>
                    </a:solidFill>
                  </a:rPr>
                  <a:t>all </a:t>
                </a:r>
                <a:r>
                  <a:rPr lang="en-US" sz="3600" dirty="0">
                    <a:solidFill>
                      <a:srgbClr val="273239"/>
                    </a:solidFill>
                  </a:rPr>
                  <a:t>x in P.</a:t>
                </a:r>
              </a:p>
              <a:p>
                <a:pPr fontAlgn="base"/>
                <a:r>
                  <a:rPr lang="en-US" sz="3600" dirty="0">
                    <a:solidFill>
                      <a:srgbClr val="273239"/>
                    </a:solidFill>
                  </a:rPr>
                  <a:t>The greatest element if it exists, is unique.</a:t>
                </a:r>
              </a:p>
              <a:p>
                <a:pPr fontAlgn="base"/>
                <a:endParaRPr lang="en-US" sz="3600" dirty="0">
                  <a:solidFill>
                    <a:srgbClr val="273239"/>
                  </a:solidFill>
                </a:endParaRPr>
              </a:p>
              <a:p>
                <a:pPr fontAlgn="base"/>
                <a:endParaRPr lang="en-US" sz="3600" dirty="0" smtClean="0">
                  <a:solidFill>
                    <a:srgbClr val="273239"/>
                  </a:solidFill>
                </a:endParaRPr>
              </a:p>
              <a:p>
                <a:pPr fontAlgn="base"/>
                <a:endParaRPr lang="en-US" sz="3600" dirty="0" smtClean="0">
                  <a:solidFill>
                    <a:srgbClr val="273239"/>
                  </a:solidFill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108" y="1235075"/>
                <a:ext cx="16805742" cy="8402300"/>
              </a:xfrm>
              <a:prstGeom prst="rect">
                <a:avLst/>
              </a:prstGeom>
              <a:blipFill rotWithShape="0">
                <a:blip r:embed="rId2"/>
                <a:stretch>
                  <a:fillRect l="-1125" t="-1161" r="-54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5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03450" y="1158875"/>
            <a:ext cx="11238974" cy="89562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273239"/>
                </a:solidFill>
                <a:latin typeface="urw-din"/>
              </a:rPr>
              <a:t>Example: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Hasse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diagram for ({3, 4, 12, 24, 48, 72},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/)</a:t>
            </a:r>
          </a:p>
          <a:p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endParaRPr lang="en-US" sz="3600" dirty="0" smtClean="0">
              <a:solidFill>
                <a:srgbClr val="273239"/>
              </a:solidFill>
              <a:latin typeface="urw-din"/>
            </a:endParaRPr>
          </a:p>
          <a:p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endParaRPr lang="en-US" sz="3600" dirty="0" smtClean="0">
              <a:solidFill>
                <a:srgbClr val="273239"/>
              </a:solidFill>
              <a:latin typeface="urw-din"/>
            </a:endParaRPr>
          </a:p>
          <a:p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endParaRPr lang="en-US" sz="3600" dirty="0" smtClean="0">
              <a:solidFill>
                <a:srgbClr val="273239"/>
              </a:solidFill>
              <a:latin typeface="urw-din"/>
            </a:endParaRPr>
          </a:p>
          <a:p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endParaRPr lang="en-US" sz="3600" dirty="0" smtClean="0">
              <a:solidFill>
                <a:srgbClr val="273239"/>
              </a:solidFill>
              <a:latin typeface="urw-din"/>
            </a:endParaRPr>
          </a:p>
          <a:p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endParaRPr lang="en-US" sz="3600" dirty="0" smtClean="0">
              <a:solidFill>
                <a:srgbClr val="273239"/>
              </a:solidFill>
              <a:latin typeface="urw-din"/>
            </a:endParaRPr>
          </a:p>
          <a:p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endParaRPr lang="en-US" sz="3600" dirty="0" smtClean="0">
              <a:solidFill>
                <a:srgbClr val="273239"/>
              </a:solidFill>
              <a:latin typeface="urw-din"/>
            </a:endParaRPr>
          </a:p>
          <a:p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Maximal Elements : 48 , 72</a:t>
            </a:r>
          </a:p>
          <a:p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Minimal Elements : 3, 4</a:t>
            </a:r>
            <a:r>
              <a:rPr lang="en-US" dirty="0">
                <a:solidFill>
                  <a:srgbClr val="273239"/>
                </a:solidFill>
                <a:latin typeface="urw-din"/>
              </a:rPr>
              <a:t> </a:t>
            </a:r>
            <a:endParaRPr lang="en-IN" dirty="0"/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7080250" y="2530475"/>
            <a:ext cx="990600" cy="1447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8070850" y="2530475"/>
            <a:ext cx="990600" cy="1447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070850" y="3978275"/>
            <a:ext cx="0" cy="1828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8070851" y="5793213"/>
            <a:ext cx="990599" cy="1447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7080250" y="5793213"/>
            <a:ext cx="990600" cy="1447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061450" y="7241013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3</a:t>
            </a:r>
            <a:endParaRPr lang="en-IN" sz="40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6951398" y="7249454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4</a:t>
            </a:r>
            <a:endParaRPr lang="en-IN" sz="40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8179061" y="5453132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12</a:t>
            </a:r>
            <a:endParaRPr lang="en-IN" sz="40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7366811" y="3862704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24</a:t>
            </a:r>
            <a:endParaRPr lang="en-IN" sz="40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6378224" y="2358732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48</a:t>
            </a:r>
            <a:endParaRPr lang="en-IN" sz="40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9153782" y="2176532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72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210417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450" y="1082675"/>
            <a:ext cx="6096000" cy="422458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08250" y="5959475"/>
            <a:ext cx="1005205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Maximal 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and Greatest element is 12 and Minimal and Least element is 1.</a:t>
            </a:r>
            <a:endParaRPr lang="en-IN" sz="3600" dirty="0"/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4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32050" y="930275"/>
            <a:ext cx="11734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rgbClr val="273239"/>
                </a:solidFill>
                <a:latin typeface="urw-din"/>
              </a:rPr>
              <a:t>NOTE: 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An element can be both maximal and minimal </a:t>
            </a:r>
          </a:p>
          <a:p>
            <a:pPr fontAlgn="base"/>
            <a:r>
              <a:rPr lang="en-US" sz="3600" dirty="0">
                <a:solidFill>
                  <a:srgbClr val="273239"/>
                </a:solidFill>
                <a:latin typeface="urw-din"/>
              </a:rPr>
              <a:t>Example-</a:t>
            </a:r>
            <a:endParaRPr lang="en-US" sz="3600" b="0" i="0" dirty="0">
              <a:solidFill>
                <a:srgbClr val="273239"/>
              </a:solidFill>
              <a:effectLst/>
              <a:latin typeface="urw-di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450" y="2835275"/>
            <a:ext cx="8305800" cy="5116966"/>
          </a:xfrm>
          <a:prstGeom prst="rect">
            <a:avLst/>
          </a:prstGeom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71868" y="7981126"/>
            <a:ext cx="89562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73239"/>
                </a:solidFill>
                <a:latin typeface="urw-din"/>
              </a:rPr>
              <a:t>Here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a,b,c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are maximal as well as minimal.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59483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32050" y="1082675"/>
            <a:ext cx="1584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273239"/>
                </a:solidFill>
                <a:latin typeface="urw-din"/>
              </a:rPr>
              <a:t> </a:t>
            </a:r>
            <a:endParaRPr lang="en-IN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2736851" y="1089257"/>
                <a:ext cx="15544799" cy="59093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b="1" dirty="0" smtClean="0">
                    <a:solidFill>
                      <a:srgbClr val="273239"/>
                    </a:solidFill>
                    <a:latin typeface="urw-din"/>
                  </a:rPr>
                  <a:t>Bounds in </a:t>
                </a:r>
                <a:r>
                  <a:rPr lang="en-IN" sz="3600" b="1" dirty="0" err="1">
                    <a:solidFill>
                      <a:srgbClr val="273239"/>
                    </a:solidFill>
                    <a:latin typeface="urw-din"/>
                  </a:rPr>
                  <a:t>Posets</a:t>
                </a:r>
                <a:r>
                  <a:rPr lang="en-IN" sz="3600" b="1" dirty="0">
                    <a:solidFill>
                      <a:srgbClr val="273239"/>
                    </a:solidFill>
                    <a:latin typeface="urw-din"/>
                  </a:rPr>
                  <a:t> </a:t>
                </a:r>
                <a:r>
                  <a:rPr lang="en-IN" sz="3600" b="1" dirty="0" smtClean="0">
                    <a:solidFill>
                      <a:srgbClr val="273239"/>
                    </a:solidFill>
                    <a:latin typeface="urw-din"/>
                  </a:rPr>
                  <a:t>:</a:t>
                </a:r>
              </a:p>
              <a:p>
                <a:endParaRPr lang="en-US" sz="3600" dirty="0" smtClean="0">
                  <a:solidFill>
                    <a:srgbClr val="273239"/>
                  </a:solidFill>
                  <a:latin typeface="urw-din"/>
                </a:endParaRPr>
              </a:p>
              <a:p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Let B be a subset of </a:t>
                </a:r>
                <a:r>
                  <a:rPr lang="en-US" sz="3600" dirty="0" err="1" smtClean="0">
                    <a:solidFill>
                      <a:srgbClr val="273239"/>
                    </a:solidFill>
                    <a:latin typeface="urw-din"/>
                  </a:rPr>
                  <a:t>poset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3600" b="0" i="0" smtClean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̲"/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N" sz="3600">
                                <a:latin typeface="Cambria Math" panose="02040503050406030204" pitchFamily="18" charset="0"/>
                              </a:rPr>
                              <m:t>≺</m:t>
                            </m:r>
                          </m:e>
                        </m:acc>
                      </m:e>
                    </m:d>
                  </m:oMath>
                </a14:m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.</a:t>
                </a:r>
              </a:p>
              <a:p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 An element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 is called upper bound of B if u succeeds every element of B i.e., x 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</m:oMath>
                </a14:m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 u for all x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 B.</a:t>
                </a:r>
              </a:p>
              <a:p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An element 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l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 is called 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lower </a:t>
                </a:r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bound of B if 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l precedes </a:t>
                </a:r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every element of B i.e., 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l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  <m:r>
                      <m:rPr>
                        <m:sty m:val="p"/>
                      </m:rPr>
                      <a:rPr lang="en-US" sz="3600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 for all x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 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B.</a:t>
                </a:r>
              </a:p>
              <a:p>
                <a:endParaRPr lang="en-US" sz="3600" dirty="0">
                  <a:solidFill>
                    <a:srgbClr val="273239"/>
                  </a:solidFill>
                  <a:latin typeface="urw-din"/>
                </a:endParaRPr>
              </a:p>
              <a:p>
                <a:endParaRPr lang="en-IN" sz="3600" dirty="0">
                  <a:solidFill>
                    <a:srgbClr val="273239"/>
                  </a:solidFill>
                  <a:latin typeface="urw-din"/>
                </a:endParaRPr>
              </a:p>
              <a:p>
                <a:endParaRPr lang="en-IN" sz="3600" dirty="0" smtClean="0">
                  <a:solidFill>
                    <a:srgbClr val="273239"/>
                  </a:solidFill>
                  <a:latin typeface="urw-din"/>
                </a:endParaRPr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6851" y="1089257"/>
                <a:ext cx="15544799" cy="5909310"/>
              </a:xfrm>
              <a:prstGeom prst="rect">
                <a:avLst/>
              </a:prstGeom>
              <a:blipFill rotWithShape="0">
                <a:blip r:embed="rId2"/>
                <a:stretch>
                  <a:fillRect l="-1216" t="-1651" r="-192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19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203450" y="1311275"/>
                <a:ext cx="16459200" cy="78483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 dirty="0" smtClean="0"/>
                  <a:t>Example: </a:t>
                </a:r>
                <a:r>
                  <a:rPr lang="en-US" sz="3600" dirty="0" smtClean="0"/>
                  <a:t>The relation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 smtClean="0"/>
                  <a:t> on the set of integers,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 smtClean="0"/>
                  <a:t>.</a:t>
                </a:r>
              </a:p>
              <a:p>
                <a:endParaRPr lang="en-US" sz="3600" dirty="0"/>
              </a:p>
              <a:p>
                <a:r>
                  <a:rPr lang="en-US" sz="3600" dirty="0" smtClean="0"/>
                  <a:t>Reflexive: Let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endParaRPr lang="en-US" sz="3600" dirty="0" smtClean="0"/>
              </a:p>
              <a:p>
                <a:r>
                  <a:rPr lang="en-US" sz="3600" dirty="0"/>
                  <a:t> </a:t>
                </a:r>
                <a:r>
                  <a:rPr lang="en-US" sz="3600" dirty="0" smtClean="0"/>
                  <a:t>                       a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 smtClean="0"/>
                  <a:t> a         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/>
                  <a:t>The relation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/>
                  <a:t> </a:t>
                </a:r>
                <a:r>
                  <a:rPr lang="en-US" sz="3600" dirty="0" smtClean="0"/>
                  <a:t> is reflexive</a:t>
                </a:r>
                <a:endParaRPr lang="en-US" sz="3600" dirty="0"/>
              </a:p>
              <a:p>
                <a:endParaRPr lang="en-US" sz="3600" dirty="0"/>
              </a:p>
              <a:p>
                <a:r>
                  <a:rPr lang="en-US" sz="3600" dirty="0" smtClean="0"/>
                  <a:t>Anti-symmetric: </a:t>
                </a:r>
                <a:r>
                  <a:rPr lang="en-US" sz="3600" dirty="0"/>
                  <a:t>Let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endParaRPr lang="en-US" sz="3600" dirty="0"/>
              </a:p>
              <a:p>
                <a:r>
                  <a:rPr lang="en-US" sz="3600" dirty="0"/>
                  <a:t>                        a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/>
                  <a:t> </a:t>
                </a:r>
                <a:r>
                  <a:rPr lang="en-US" sz="3600" dirty="0" smtClean="0"/>
                  <a:t>b  ,</a:t>
                </a:r>
                <a:r>
                  <a:rPr lang="en-US" sz="3600" dirty="0"/>
                  <a:t> </a:t>
                </a:r>
                <a:r>
                  <a:rPr lang="en-US" sz="3600" dirty="0" smtClean="0"/>
                  <a:t>b</a:t>
                </a:r>
                <a:r>
                  <a:rPr lang="en-IN" sz="3600" dirty="0" smtClean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/>
                  <a:t> </a:t>
                </a:r>
                <a:r>
                  <a:rPr lang="en-US" sz="3600" dirty="0" smtClean="0"/>
                  <a:t>a       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3600" dirty="0" smtClean="0"/>
                  <a:t>  a = b  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/>
                  <a:t>The relation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/>
                  <a:t>  is </a:t>
                </a:r>
                <a:r>
                  <a:rPr lang="en-US" sz="3600" dirty="0" smtClean="0"/>
                  <a:t>anti - symmetric</a:t>
                </a:r>
                <a:endParaRPr lang="en-US" sz="3600" dirty="0"/>
              </a:p>
              <a:p>
                <a:endParaRPr lang="en-US" sz="3600" dirty="0" smtClean="0"/>
              </a:p>
              <a:p>
                <a:r>
                  <a:rPr lang="en-US" sz="3600" dirty="0" smtClean="0"/>
                  <a:t>Transitive: </a:t>
                </a:r>
                <a:r>
                  <a:rPr lang="en-US" sz="3600" dirty="0"/>
                  <a:t>Let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endParaRPr lang="en-US" sz="3600" dirty="0"/>
              </a:p>
              <a:p>
                <a:r>
                  <a:rPr lang="en-US" sz="3600" dirty="0" smtClean="0"/>
                  <a:t>                         a</a:t>
                </a:r>
                <a:r>
                  <a:rPr lang="en-IN" sz="3600" dirty="0" smtClean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/>
                  <a:t> b  , b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/>
                  <a:t> </a:t>
                </a:r>
                <a:r>
                  <a:rPr lang="en-US" sz="3600" dirty="0" smtClean="0"/>
                  <a:t>c       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3600" dirty="0"/>
                  <a:t> </a:t>
                </a:r>
                <a:r>
                  <a:rPr lang="en-US" sz="3600" dirty="0" smtClean="0"/>
                  <a:t>a</a:t>
                </a:r>
                <a:r>
                  <a:rPr lang="en-IN" sz="3600" dirty="0" smtClean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/>
                  <a:t> c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/>
                  <a:t>The relation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/>
                  <a:t>  is </a:t>
                </a:r>
                <a:r>
                  <a:rPr lang="en-US" sz="3600" dirty="0" smtClean="0"/>
                  <a:t>transitive</a:t>
                </a:r>
                <a:endParaRPr lang="en-US" sz="3600" dirty="0"/>
              </a:p>
              <a:p>
                <a:endParaRPr lang="en-US" sz="3600" dirty="0"/>
              </a:p>
              <a:p>
                <a:endParaRPr lang="en-US" sz="3600" dirty="0" smtClean="0"/>
              </a:p>
              <a:p>
                <a:r>
                  <a:rPr lang="en-US" sz="3600" dirty="0" smtClean="0"/>
                  <a:t>Hence,   (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 smtClean="0"/>
                  <a:t>,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3600" dirty="0" smtClean="0"/>
                  <a:t>) is a </a:t>
                </a:r>
                <a:r>
                  <a:rPr lang="en-US" sz="3600" dirty="0" err="1" smtClean="0"/>
                  <a:t>poset</a:t>
                </a:r>
                <a:r>
                  <a:rPr lang="en-US" sz="3600" dirty="0" smtClean="0"/>
                  <a:t>.</a:t>
                </a:r>
              </a:p>
              <a:p>
                <a:r>
                  <a:rPr lang="en-US" sz="3600" dirty="0" smtClean="0"/>
                  <a:t> </a:t>
                </a:r>
                <a:endParaRPr lang="en-IN" sz="36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3450" y="1311275"/>
                <a:ext cx="16459200" cy="7848302"/>
              </a:xfrm>
              <a:prstGeom prst="rect">
                <a:avLst/>
              </a:prstGeom>
              <a:blipFill rotWithShape="0">
                <a:blip r:embed="rId2"/>
                <a:stretch>
                  <a:fillRect l="-1111" t="-116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4730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704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432050" y="1235075"/>
                <a:ext cx="15468600" cy="56323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An element a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 is called </a:t>
                </a:r>
                <a:r>
                  <a:rPr lang="en-IN" sz="3600" b="1" dirty="0" smtClean="0">
                    <a:solidFill>
                      <a:srgbClr val="273239"/>
                    </a:solidFill>
                    <a:latin typeface="urw-din"/>
                  </a:rPr>
                  <a:t>least upper </a:t>
                </a:r>
                <a:r>
                  <a:rPr lang="en-IN" sz="3600" b="1" dirty="0">
                    <a:solidFill>
                      <a:srgbClr val="273239"/>
                    </a:solidFill>
                    <a:latin typeface="urw-din"/>
                  </a:rPr>
                  <a:t>bound </a:t>
                </a:r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of B 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if</a:t>
                </a:r>
              </a:p>
              <a:p>
                <a:pPr marL="857250" indent="-857250">
                  <a:buAutoNum type="romanLcParenBoth"/>
                </a:pPr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a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 is an upper bound of B</a:t>
                </a:r>
              </a:p>
              <a:p>
                <a:pPr marL="857250" indent="-857250">
                  <a:buAutoNum type="romanLcParenBoth"/>
                </a:pPr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a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  <m:r>
                      <m:rPr>
                        <m:sty m:val="p"/>
                      </m:rPr>
                      <a:rPr lang="en-US" sz="3600" b="0" i="0" smtClean="0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 for 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any upper bound a’ of B.</a:t>
                </a:r>
              </a:p>
              <a:p>
                <a:pPr marL="857250" indent="-857250">
                  <a:buAutoNum type="romanLcParenBoth"/>
                </a:pPr>
                <a:endParaRPr lang="en-US" sz="3600" dirty="0">
                  <a:solidFill>
                    <a:srgbClr val="273239"/>
                  </a:solidFill>
                  <a:latin typeface="urw-din"/>
                </a:endParaRPr>
              </a:p>
              <a:p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An element a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 is called </a:t>
                </a:r>
                <a:r>
                  <a:rPr lang="en-IN" sz="3600" b="1" dirty="0" smtClean="0">
                    <a:solidFill>
                      <a:srgbClr val="273239"/>
                    </a:solidFill>
                    <a:latin typeface="urw-din"/>
                  </a:rPr>
                  <a:t>greatest lower </a:t>
                </a:r>
                <a:r>
                  <a:rPr lang="en-IN" sz="3600" b="1" dirty="0">
                    <a:solidFill>
                      <a:srgbClr val="273239"/>
                    </a:solidFill>
                    <a:latin typeface="urw-din"/>
                  </a:rPr>
                  <a:t>bound </a:t>
                </a:r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of B if</a:t>
                </a:r>
              </a:p>
              <a:p>
                <a:pPr marL="857250" indent="-857250">
                  <a:buAutoNum type="romanLcParenBoth"/>
                </a:pPr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a is 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a lower </a:t>
                </a:r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bound of B</a:t>
                </a:r>
              </a:p>
              <a:p>
                <a:pPr marL="857250" indent="-857250">
                  <a:buAutoNum type="romanLcParenBoth"/>
                </a:pP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a'</a:t>
                </a:r>
                <a14:m>
                  <m:oMath xmlns:m="http://schemas.openxmlformats.org/officeDocument/2006/math">
                    <m:acc>
                      <m:accPr>
                        <m:chr m:val="̲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acc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 for any 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lower </a:t>
                </a:r>
                <a:r>
                  <a:rPr lang="en-IN" sz="3600" dirty="0">
                    <a:solidFill>
                      <a:srgbClr val="273239"/>
                    </a:solidFill>
                    <a:latin typeface="urw-din"/>
                  </a:rPr>
                  <a:t>bound a’ of B.</a:t>
                </a:r>
              </a:p>
              <a:p>
                <a:pPr marL="857250" indent="-857250">
                  <a:buAutoNum type="romanLcParenBoth"/>
                </a:pPr>
                <a:endParaRPr lang="en-US" sz="3600" dirty="0">
                  <a:solidFill>
                    <a:srgbClr val="273239"/>
                  </a:solidFill>
                  <a:latin typeface="urw-din"/>
                </a:endParaRPr>
              </a:p>
              <a:p>
                <a:endParaRPr lang="en-US" sz="3600" dirty="0" smtClean="0">
                  <a:solidFill>
                    <a:srgbClr val="273239"/>
                  </a:solidFill>
                  <a:latin typeface="urw-din"/>
                </a:endParaRPr>
              </a:p>
              <a:p>
                <a:pPr marL="857250" indent="-857250">
                  <a:buAutoNum type="romanLcParenBoth"/>
                </a:pPr>
                <a:endParaRPr lang="en-IN" sz="3600" dirty="0">
                  <a:solidFill>
                    <a:srgbClr val="273239"/>
                  </a:solidFill>
                  <a:latin typeface="urw-din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2050" y="1235075"/>
                <a:ext cx="15468600" cy="5632311"/>
              </a:xfrm>
              <a:prstGeom prst="rect">
                <a:avLst/>
              </a:prstGeom>
              <a:blipFill rotWithShape="0">
                <a:blip r:embed="rId2"/>
                <a:stretch>
                  <a:fillRect l="-1222" t="-173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34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74850" y="701675"/>
            <a:ext cx="14249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273239"/>
                </a:solidFill>
                <a:latin typeface="urw-din"/>
              </a:rPr>
              <a:t>Example –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Find the least upper bound and greatest lower bound of the following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subsets- {b, c}, {g, e, a}, [e, f}</a:t>
            </a:r>
            <a:endParaRPr lang="en-IN" sz="3600" dirty="0"/>
          </a:p>
        </p:txBody>
      </p:sp>
      <p:pic>
        <p:nvPicPr>
          <p:cNvPr id="1028" name="Picture 4" descr="https://media.geeksforgeeks.org/wp-content/uploads/HasseDiagram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50" y="1927172"/>
            <a:ext cx="5105400" cy="5265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528050" y="2682875"/>
            <a:ext cx="9845604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AutoNum type="romanLcParenBoth"/>
            </a:pPr>
            <a:r>
              <a:rPr lang="en-US" sz="3600" dirty="0" smtClean="0"/>
              <a:t>Upper bounds of {b, c} are e, f, </a:t>
            </a:r>
            <a:r>
              <a:rPr lang="en-US" sz="3600" dirty="0" err="1" smtClean="0"/>
              <a:t>i</a:t>
            </a:r>
            <a:r>
              <a:rPr lang="en-US" sz="3600" dirty="0" smtClean="0"/>
              <a:t>, h</a:t>
            </a:r>
          </a:p>
          <a:p>
            <a:r>
              <a:rPr lang="en-US" sz="3600" dirty="0" smtClean="0"/>
              <a:t>Least upper bound is e</a:t>
            </a:r>
          </a:p>
          <a:p>
            <a:r>
              <a:rPr lang="en-US" sz="3600" dirty="0" smtClean="0"/>
              <a:t>         Lower bound </a:t>
            </a:r>
            <a:r>
              <a:rPr lang="en-US" sz="3600" dirty="0"/>
              <a:t>of {b, c} </a:t>
            </a:r>
            <a:r>
              <a:rPr lang="en-US" sz="3600" dirty="0" smtClean="0"/>
              <a:t>is a</a:t>
            </a:r>
          </a:p>
          <a:p>
            <a:r>
              <a:rPr lang="en-US" sz="3600" dirty="0" smtClean="0"/>
              <a:t>Greatest lower bound is a</a:t>
            </a:r>
          </a:p>
          <a:p>
            <a:r>
              <a:rPr lang="en-US" sz="3600" dirty="0" smtClean="0"/>
              <a:t>(ii) </a:t>
            </a:r>
            <a:r>
              <a:rPr lang="en-US" sz="3600" dirty="0"/>
              <a:t>Upper </a:t>
            </a:r>
            <a:r>
              <a:rPr lang="en-US" sz="3600" dirty="0" smtClean="0"/>
              <a:t>bound </a:t>
            </a:r>
            <a:r>
              <a:rPr lang="en-US" sz="3600" dirty="0"/>
              <a:t>of </a:t>
            </a:r>
            <a:r>
              <a:rPr lang="en-US" sz="3600" dirty="0" smtClean="0"/>
              <a:t>{g, e, a} is h</a:t>
            </a:r>
            <a:endParaRPr lang="en-US" sz="3600" dirty="0"/>
          </a:p>
          <a:p>
            <a:r>
              <a:rPr lang="en-US" sz="3600" dirty="0"/>
              <a:t>Least upper bound is </a:t>
            </a:r>
            <a:r>
              <a:rPr lang="en-US" sz="3600" dirty="0" smtClean="0"/>
              <a:t>h</a:t>
            </a:r>
            <a:endParaRPr lang="en-US" sz="3600" dirty="0"/>
          </a:p>
          <a:p>
            <a:r>
              <a:rPr lang="en-US" sz="3600" dirty="0"/>
              <a:t>         Lower bound of </a:t>
            </a:r>
            <a:r>
              <a:rPr lang="en-US" sz="3600" dirty="0" smtClean="0"/>
              <a:t>{g, e, a} </a:t>
            </a:r>
            <a:r>
              <a:rPr lang="en-US" sz="3600" dirty="0"/>
              <a:t>is a</a:t>
            </a:r>
          </a:p>
          <a:p>
            <a:r>
              <a:rPr lang="en-US" sz="3600" dirty="0"/>
              <a:t>Greatest lower bound is </a:t>
            </a:r>
            <a:r>
              <a:rPr lang="en-US" sz="3600" dirty="0" smtClean="0"/>
              <a:t>a</a:t>
            </a:r>
          </a:p>
          <a:p>
            <a:r>
              <a:rPr lang="en-US" sz="3600" dirty="0" smtClean="0"/>
              <a:t>(iii) Upper </a:t>
            </a:r>
            <a:r>
              <a:rPr lang="en-US" sz="3600" dirty="0"/>
              <a:t>bounds of </a:t>
            </a:r>
            <a:r>
              <a:rPr lang="en-US" sz="3600" dirty="0" smtClean="0"/>
              <a:t>{e, f} </a:t>
            </a:r>
            <a:r>
              <a:rPr lang="en-US" sz="3600" dirty="0"/>
              <a:t>are </a:t>
            </a:r>
            <a:r>
              <a:rPr lang="en-US" sz="3600" dirty="0" smtClean="0"/>
              <a:t> </a:t>
            </a:r>
            <a:r>
              <a:rPr lang="en-US" sz="3600" dirty="0"/>
              <a:t>f, </a:t>
            </a:r>
            <a:r>
              <a:rPr lang="en-US" sz="3600" dirty="0" err="1"/>
              <a:t>i</a:t>
            </a:r>
            <a:r>
              <a:rPr lang="en-US" sz="3600" dirty="0"/>
              <a:t>, h</a:t>
            </a:r>
          </a:p>
          <a:p>
            <a:r>
              <a:rPr lang="en-US" sz="3600" dirty="0"/>
              <a:t>Least upper bound is </a:t>
            </a:r>
            <a:r>
              <a:rPr lang="en-US" sz="3600" dirty="0" smtClean="0"/>
              <a:t>f</a:t>
            </a:r>
            <a:endParaRPr lang="en-US" sz="3600" dirty="0"/>
          </a:p>
          <a:p>
            <a:r>
              <a:rPr lang="en-US" sz="3600" dirty="0"/>
              <a:t>         Lower </a:t>
            </a:r>
            <a:r>
              <a:rPr lang="en-US" sz="3600" dirty="0" smtClean="0"/>
              <a:t>bounds </a:t>
            </a:r>
            <a:r>
              <a:rPr lang="en-US" sz="3600" dirty="0"/>
              <a:t>of </a:t>
            </a:r>
            <a:r>
              <a:rPr lang="en-US" sz="3600" dirty="0" smtClean="0"/>
              <a:t>{e, f } are e, b, c, a </a:t>
            </a:r>
            <a:endParaRPr lang="en-US" sz="3600" dirty="0"/>
          </a:p>
          <a:p>
            <a:r>
              <a:rPr lang="en-US" sz="3600" dirty="0"/>
              <a:t>Greatest lower bound is </a:t>
            </a:r>
            <a:r>
              <a:rPr lang="en-US" sz="3600" dirty="0" smtClean="0"/>
              <a:t>e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4124726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127250" y="1006475"/>
                <a:ext cx="15773400" cy="61863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>
                    <a:solidFill>
                      <a:srgbClr val="273239"/>
                    </a:solidFill>
                    <a:latin typeface="urw-din"/>
                  </a:rPr>
                  <a:t>Lattices –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A </a:t>
                </a:r>
                <a:r>
                  <a:rPr lang="en-US" sz="3600" dirty="0" err="1">
                    <a:solidFill>
                      <a:srgbClr val="273239"/>
                    </a:solidFill>
                    <a:latin typeface="urw-din"/>
                  </a:rPr>
                  <a:t>Poset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 in which every pair of elements has both, a least upper bound and a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greatest</a:t>
                </a:r>
                <a:r>
                  <a:rPr lang="en-US" sz="3600" dirty="0" smtClean="0"/>
                  <a:t>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lower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bound is called a lattice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.</a:t>
                </a:r>
              </a:p>
              <a:p>
                <a:endParaRPr lang="en-US" sz="3600" dirty="0" smtClean="0">
                  <a:solidFill>
                    <a:srgbClr val="273239"/>
                  </a:solidFill>
                  <a:latin typeface="urw-din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There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are two binary operations defined for lattices –</a:t>
                </a:r>
                <a:endParaRPr lang="en-US" sz="4800" dirty="0"/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  <a:buFontTx/>
                  <a:buAutoNum type="arabicPeriod"/>
                </a:pPr>
                <a:r>
                  <a:rPr lang="en-US" sz="3600" b="1" dirty="0">
                    <a:solidFill>
                      <a:srgbClr val="273239"/>
                    </a:solidFill>
                    <a:latin typeface="urw-din"/>
                  </a:rPr>
                  <a:t>Join –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The join of two elements is their least upper bound. It is denoted by 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∨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, not to be confused with disjunction.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  <a:buFontTx/>
                  <a:buAutoNum type="arabicPeriod" startAt="2"/>
                </a:pPr>
                <a:r>
                  <a:rPr lang="en-US" sz="3600" b="1" dirty="0">
                    <a:solidFill>
                      <a:srgbClr val="273239"/>
                    </a:solidFill>
                    <a:latin typeface="urw-din"/>
                  </a:rPr>
                  <a:t>Meet –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The meet of two elements is their greatest lower bound. It is denoted by 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 ,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not to be confused with conjunction</a:t>
                </a:r>
              </a:p>
              <a:p>
                <a:r>
                  <a:rPr lang="en-US" sz="3600" dirty="0" smtClean="0"/>
                  <a:t>a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∨</m:t>
                    </m:r>
                  </m:oMath>
                </a14:m>
                <a:r>
                  <a:rPr lang="en-IN" sz="3600" dirty="0" smtClean="0"/>
                  <a:t> b = </a:t>
                </a:r>
                <a:r>
                  <a:rPr lang="en-IN" sz="3600" dirty="0" err="1" smtClean="0"/>
                  <a:t>l.u.b</a:t>
                </a:r>
                <a:r>
                  <a:rPr lang="en-IN" sz="3600" dirty="0" smtClean="0"/>
                  <a:t>. {a, b}</a:t>
                </a:r>
              </a:p>
              <a:p>
                <a:r>
                  <a:rPr lang="en-US" sz="3600" dirty="0" smtClean="0"/>
                  <a:t>a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IN" sz="3600" dirty="0" smtClean="0"/>
                  <a:t> </a:t>
                </a:r>
                <a:r>
                  <a:rPr lang="en-IN" sz="3600" dirty="0"/>
                  <a:t>b = </a:t>
                </a:r>
                <a:r>
                  <a:rPr lang="en-IN" sz="3600" dirty="0" err="1" smtClean="0"/>
                  <a:t>g.l.b</a:t>
                </a:r>
                <a:r>
                  <a:rPr lang="en-IN" sz="3600" dirty="0"/>
                  <a:t>. {a, b}</a:t>
                </a:r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7250" y="1006475"/>
                <a:ext cx="15773400" cy="6186309"/>
              </a:xfrm>
              <a:prstGeom prst="rect">
                <a:avLst/>
              </a:prstGeom>
              <a:blipFill rotWithShape="0">
                <a:blip r:embed="rId2"/>
                <a:stretch>
                  <a:fillRect l="-1198" t="-147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 descr="\vee"/>
          <p:cNvSpPr>
            <a:spLocks noChangeAspect="1" noChangeArrowheads="1"/>
          </p:cNvSpPr>
          <p:nvPr/>
        </p:nvSpPr>
        <p:spPr bwMode="auto">
          <a:xfrm>
            <a:off x="5210175" y="-182563"/>
            <a:ext cx="152400" cy="16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3" descr="\wedge"/>
          <p:cNvSpPr>
            <a:spLocks noChangeAspect="1" noChangeArrowheads="1"/>
          </p:cNvSpPr>
          <p:nvPr/>
        </p:nvSpPr>
        <p:spPr bwMode="auto">
          <a:xfrm>
            <a:off x="5548313" y="0"/>
            <a:ext cx="152400" cy="16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8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050" y="777875"/>
            <a:ext cx="4382453" cy="4152897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032250" y="6035675"/>
            <a:ext cx="3163253" cy="28956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H="1">
            <a:off x="3803651" y="5807075"/>
            <a:ext cx="3391852" cy="31242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715011" y="8836709"/>
            <a:ext cx="4058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a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7195503" y="8836708"/>
            <a:ext cx="482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</a:t>
            </a:r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5631687" y="7046009"/>
            <a:ext cx="380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4120891" y="5598210"/>
            <a:ext cx="426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</a:t>
            </a:r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7279083" y="5483909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e</a:t>
            </a:r>
            <a:endParaRPr lang="en-IN" dirty="0"/>
          </a:p>
        </p:txBody>
      </p:sp>
      <p:pic>
        <p:nvPicPr>
          <p:cNvPr id="13" name="Picture 1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717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250" y="930275"/>
            <a:ext cx="1324022" cy="527717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14017" y="283944"/>
            <a:ext cx="91871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273239"/>
                </a:solidFill>
                <a:latin typeface="urw-din"/>
              </a:rPr>
              <a:t>Example</a:t>
            </a:r>
            <a:r>
              <a:rPr lang="en-US" sz="3600" b="1" dirty="0" smtClean="0">
                <a:solidFill>
                  <a:srgbClr val="273239"/>
                </a:solidFill>
                <a:latin typeface="urw-din"/>
              </a:rPr>
              <a:t>: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Given </a:t>
            </a:r>
            <a:r>
              <a:rPr lang="en-US" sz="3600" dirty="0" err="1" smtClean="0">
                <a:solidFill>
                  <a:srgbClr val="273239"/>
                </a:solidFill>
                <a:latin typeface="urw-din"/>
              </a:rPr>
              <a:t>Hasse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 Diagram is a lattice </a:t>
            </a:r>
            <a:endParaRPr lang="en-IN" sz="3600" dirty="0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58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L"/>
          <p:cNvSpPr>
            <a:spLocks noChangeAspect="1" noChangeArrowheads="1"/>
          </p:cNvSpPr>
          <p:nvPr/>
        </p:nvSpPr>
        <p:spPr bwMode="auto">
          <a:xfrm>
            <a:off x="4240213" y="715963"/>
            <a:ext cx="152400" cy="18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3" descr="S\subseteq L"/>
          <p:cNvSpPr>
            <a:spLocks noChangeAspect="1" noChangeArrowheads="1"/>
          </p:cNvSpPr>
          <p:nvPr/>
        </p:nvSpPr>
        <p:spPr bwMode="auto">
          <a:xfrm>
            <a:off x="5281613" y="715963"/>
            <a:ext cx="657225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a,b \in S"/>
          <p:cNvSpPr>
            <a:spLocks noChangeAspect="1" noChangeArrowheads="1"/>
          </p:cNvSpPr>
          <p:nvPr/>
        </p:nvSpPr>
        <p:spPr bwMode="auto">
          <a:xfrm>
            <a:off x="6851650" y="715963"/>
            <a:ext cx="809625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5" descr="a\wedge b \in S"/>
          <p:cNvSpPr>
            <a:spLocks noChangeAspect="1" noChangeArrowheads="1"/>
          </p:cNvSpPr>
          <p:nvPr/>
        </p:nvSpPr>
        <p:spPr bwMode="auto">
          <a:xfrm>
            <a:off x="7815263" y="715963"/>
            <a:ext cx="981075" cy="20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6" descr="a\vee b \in S"/>
          <p:cNvSpPr>
            <a:spLocks noChangeAspect="1" noChangeArrowheads="1"/>
          </p:cNvSpPr>
          <p:nvPr/>
        </p:nvSpPr>
        <p:spPr bwMode="auto">
          <a:xfrm>
            <a:off x="9215438" y="715963"/>
            <a:ext cx="981075" cy="20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2635250" y="1463675"/>
                <a:ext cx="16256000" cy="2308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>
                    <a:solidFill>
                      <a:srgbClr val="273239"/>
                    </a:solidFill>
                    <a:latin typeface="urw-din"/>
                  </a:rPr>
                  <a:t>Sub Lattice –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A </a:t>
                </a:r>
                <a:r>
                  <a:rPr lang="en-US" sz="3600" dirty="0" err="1" smtClean="0">
                    <a:solidFill>
                      <a:srgbClr val="273239"/>
                    </a:solidFill>
                    <a:latin typeface="urw-din"/>
                  </a:rPr>
                  <a:t>sublattice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 S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of lattice </a:t>
                </a:r>
                <a:r>
                  <a:rPr lang="en-US" sz="3600" dirty="0" smtClean="0"/>
                  <a:t>L</a:t>
                </a:r>
                <a:r>
                  <a:rPr lang="en-US" sz="3600" dirty="0"/>
                  <a:t>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is a subset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</a:t>
                </a:r>
                <a:r>
                  <a:rPr lang="en-US" sz="3600" dirty="0" smtClean="0"/>
                  <a:t>S of L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such that if </a:t>
                </a:r>
                <a:r>
                  <a:rPr lang="en-IN" sz="3600" dirty="0" err="1" smtClean="0">
                    <a:solidFill>
                      <a:srgbClr val="273239"/>
                    </a:solidFill>
                    <a:latin typeface="urw-din"/>
                  </a:rPr>
                  <a:t>a,b</a:t>
                </a:r>
                <a:r>
                  <a:rPr lang="en-IN" sz="3600" dirty="0" smtClean="0">
                    <a:solidFill>
                      <a:srgbClr val="273239"/>
                    </a:solidFill>
                    <a:latin typeface="urw-din"/>
                  </a:rPr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 S,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 a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∨</m:t>
                    </m:r>
                  </m:oMath>
                </a14:m>
                <a:r>
                  <a:rPr lang="en-US" sz="3600" dirty="0" smtClean="0">
                    <a:latin typeface="Arial" panose="020B0604020202020204" pitchFamily="34" charset="0"/>
                  </a:rPr>
                  <a:t> b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S and a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∧</m:t>
                    </m:r>
                  </m:oMath>
                </a14:m>
                <a:r>
                  <a:rPr lang="en-US" sz="3600" dirty="0" smtClean="0">
                    <a:latin typeface="Arial" panose="020B0604020202020204" pitchFamily="34" charset="0"/>
                  </a:rPr>
                  <a:t> b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S.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solidFill>
                    <a:srgbClr val="273239"/>
                  </a:solidFill>
                  <a:latin typeface="urw-din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/>
                  <a:t>Identities for join and meet –</a:t>
                </a:r>
                <a:endParaRPr lang="en-US" sz="3600" dirty="0"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5250" y="1463675"/>
                <a:ext cx="16256000" cy="2308324"/>
              </a:xfrm>
              <a:prstGeom prst="rect">
                <a:avLst/>
              </a:prstGeom>
              <a:blipFill rotWithShape="0">
                <a:blip r:embed="rId2"/>
                <a:stretch>
                  <a:fillRect l="-1125" t="-4485" b="-923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t="3411" b="24950"/>
          <a:stretch/>
        </p:blipFill>
        <p:spPr>
          <a:xfrm>
            <a:off x="4032250" y="4362045"/>
            <a:ext cx="14070337" cy="2514601"/>
          </a:xfrm>
          <a:prstGeom prst="rect">
            <a:avLst/>
          </a:prstGeom>
        </p:spPr>
      </p:pic>
      <p:pic>
        <p:nvPicPr>
          <p:cNvPr id="11" name="Picture 1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91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55850" y="701675"/>
            <a:ext cx="13410210" cy="3970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73239"/>
                </a:solidFill>
                <a:latin typeface="urw-din"/>
              </a:rPr>
              <a:t>Distributive laws may or may not hold true for a lattice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:</a:t>
            </a:r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r>
              <a:rPr lang="en-US" sz="3600" dirty="0"/>
              <a:t>A lattice is called a distributive lattice if the distributive laws hold for it</a:t>
            </a:r>
            <a:r>
              <a:rPr lang="en-US" sz="3600" dirty="0" smtClean="0"/>
              <a:t>.</a:t>
            </a:r>
          </a:p>
          <a:p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450" y="1616075"/>
            <a:ext cx="9364909" cy="1847671"/>
          </a:xfrm>
          <a:prstGeom prst="rect">
            <a:avLst/>
          </a:prstGeom>
        </p:spPr>
      </p:pic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783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74850" y="701675"/>
            <a:ext cx="16611600" cy="8586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dirty="0">
                <a:solidFill>
                  <a:srgbClr val="273239"/>
                </a:solidFill>
                <a:latin typeface="sofia-pro"/>
              </a:rPr>
              <a:t>GATE-CS-2004 </a:t>
            </a:r>
          </a:p>
          <a:p>
            <a:pPr fontAlgn="base"/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The 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inclusion of which of the following sets </a:t>
            </a:r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into</a:t>
            </a:r>
          </a:p>
          <a:p>
            <a:pPr lvl="0" fontAlgn="base"/>
            <a:r>
              <a:rPr lang="en-US" sz="3600" dirty="0">
                <a:solidFill>
                  <a:srgbClr val="273239"/>
                </a:solidFill>
                <a:latin typeface="Consolas" panose="020B0609020204030204" pitchFamily="49" charset="0"/>
              </a:rPr>
              <a:t>S = {{1, 2}, {1, 2, 3}, {1, 3, 5}, (1, 2, 4), (1, 2, 3, 4, 5}}</a:t>
            </a:r>
            <a:r>
              <a:rPr lang="en-US" sz="4800" dirty="0"/>
              <a:t> </a:t>
            </a:r>
            <a:endParaRPr lang="en-US" sz="4800" dirty="0">
              <a:latin typeface="Arial" panose="020B0604020202020204" pitchFamily="34" charset="0"/>
            </a:endParaRPr>
          </a:p>
          <a:p>
            <a:pPr fontAlgn="base"/>
            <a:r>
              <a:rPr lang="en-US" sz="3600" dirty="0"/>
              <a:t>is necessary and sufficient to make S a complete lattice under the partial order defined by set containment ?</a:t>
            </a:r>
            <a:br>
              <a:rPr lang="en-US" sz="3600" dirty="0"/>
            </a:br>
            <a:r>
              <a:rPr lang="en-US" sz="3600" b="1" dirty="0"/>
              <a:t>(A)</a:t>
            </a:r>
            <a:r>
              <a:rPr lang="en-US" sz="3600" dirty="0"/>
              <a:t> {1}</a:t>
            </a:r>
            <a:br>
              <a:rPr lang="en-US" sz="3600" dirty="0"/>
            </a:br>
            <a:r>
              <a:rPr lang="en-US" sz="3600" b="1" dirty="0"/>
              <a:t>(B)</a:t>
            </a:r>
            <a:r>
              <a:rPr lang="en-US" sz="3600" dirty="0"/>
              <a:t> {1}, {2, 3}</a:t>
            </a:r>
            <a:br>
              <a:rPr lang="en-US" sz="3600" dirty="0"/>
            </a:br>
            <a:r>
              <a:rPr lang="en-US" sz="3600" b="1" dirty="0"/>
              <a:t>(C)</a:t>
            </a:r>
            <a:r>
              <a:rPr lang="en-US" sz="3600" dirty="0"/>
              <a:t> {1}, {1, 3}</a:t>
            </a:r>
            <a:br>
              <a:rPr lang="en-US" sz="3600" dirty="0"/>
            </a:br>
            <a:r>
              <a:rPr lang="en-US" sz="3600" b="1" dirty="0"/>
              <a:t>(D)</a:t>
            </a:r>
            <a:r>
              <a:rPr lang="en-US" sz="3600" dirty="0"/>
              <a:t> {1}, {1, 3}, (1, 2, 3, 4}, {1, 2, 3, 5)</a:t>
            </a:r>
            <a:br>
              <a:rPr lang="en-US" sz="3600" dirty="0"/>
            </a:br>
            <a:r>
              <a:rPr lang="en-US" sz="3600" dirty="0"/>
              <a:t/>
            </a:r>
            <a:br>
              <a:rPr lang="en-US" sz="3600" dirty="0"/>
            </a:br>
            <a:endParaRPr lang="en-US" sz="3600" dirty="0" smtClean="0"/>
          </a:p>
          <a:p>
            <a:pPr fontAlgn="base"/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/>
              <a:t>Answer:</a:t>
            </a:r>
            <a:r>
              <a:rPr lang="en-US" sz="3600" dirty="0"/>
              <a:t> </a:t>
            </a:r>
            <a:r>
              <a:rPr lang="en-US" sz="3600" b="1" dirty="0"/>
              <a:t>(A)</a:t>
            </a:r>
            <a:endParaRPr lang="en-US" sz="3600" b="0" i="0" dirty="0">
              <a:solidFill>
                <a:srgbClr val="273239"/>
              </a:solidFill>
              <a:effectLst/>
              <a:latin typeface="var(--font-din)"/>
            </a:endParaRPr>
          </a:p>
          <a:p>
            <a:pPr fontAlgn="base"/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sz="3600" b="0" i="0" dirty="0">
              <a:solidFill>
                <a:srgbClr val="273239"/>
              </a:solidFill>
              <a:effectLst/>
              <a:latin typeface="var(--font-din)"/>
            </a:endParaRPr>
          </a:p>
        </p:txBody>
      </p:sp>
    </p:spTree>
    <p:extLst>
      <p:ext uri="{BB962C8B-B14F-4D97-AF65-F5344CB8AC3E}">
        <p14:creationId xmlns:p14="http://schemas.microsoft.com/office/powerpoint/2010/main" val="1177719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74850" y="701675"/>
            <a:ext cx="16611600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dirty="0" smtClean="0">
                <a:solidFill>
                  <a:srgbClr val="273239"/>
                </a:solidFill>
                <a:latin typeface="sofia-pro"/>
              </a:rPr>
              <a:t>GATE-CS-2017</a:t>
            </a:r>
          </a:p>
          <a:p>
            <a:pPr fontAlgn="base"/>
            <a:endParaRPr lang="en-US" sz="3600" dirty="0" smtClean="0">
              <a:solidFill>
                <a:srgbClr val="273239"/>
              </a:solidFill>
              <a:latin typeface="sofia-pro"/>
            </a:endParaRPr>
          </a:p>
          <a:p>
            <a:pPr fontAlgn="base"/>
            <a:endParaRPr lang="en-US" sz="3600" dirty="0">
              <a:solidFill>
                <a:srgbClr val="273239"/>
              </a:solidFill>
              <a:latin typeface="sofia-pro"/>
            </a:endParaRPr>
          </a:p>
          <a:p>
            <a:pPr fontAlgn="base"/>
            <a:endParaRPr lang="en-US" sz="3600" dirty="0" smtClean="0">
              <a:solidFill>
                <a:srgbClr val="273239"/>
              </a:solidFill>
              <a:latin typeface="sofia-pro"/>
            </a:endParaRPr>
          </a:p>
          <a:p>
            <a:pPr fontAlgn="base"/>
            <a:endParaRPr lang="en-US" sz="3600" dirty="0">
              <a:solidFill>
                <a:srgbClr val="273239"/>
              </a:solidFill>
              <a:latin typeface="sofia-pro"/>
            </a:endParaRPr>
          </a:p>
          <a:p>
            <a:pPr fontAlgn="base"/>
            <a:endParaRPr lang="en-US" sz="3600" dirty="0" smtClean="0">
              <a:solidFill>
                <a:srgbClr val="273239"/>
              </a:solidFill>
              <a:latin typeface="sofia-pro"/>
            </a:endParaRPr>
          </a:p>
          <a:p>
            <a:pPr fontAlgn="base"/>
            <a:endParaRPr lang="en-US" sz="3600" dirty="0">
              <a:solidFill>
                <a:srgbClr val="273239"/>
              </a:solidFill>
              <a:latin typeface="sofia-pro"/>
            </a:endParaRPr>
          </a:p>
          <a:p>
            <a:pPr fontAlgn="base"/>
            <a:endParaRPr lang="en-US" sz="3600" dirty="0" smtClean="0">
              <a:solidFill>
                <a:srgbClr val="273239"/>
              </a:solidFill>
              <a:latin typeface="sofia-pro"/>
            </a:endParaRPr>
          </a:p>
          <a:p>
            <a:pPr fontAlgn="base"/>
            <a:r>
              <a:rPr lang="en-US" sz="3600" dirty="0"/>
              <a:t>The minimum number of ordered pairs that need to be </a:t>
            </a:r>
            <a:endParaRPr lang="en-US" sz="3600" dirty="0" smtClean="0"/>
          </a:p>
          <a:p>
            <a:pPr fontAlgn="base"/>
            <a:r>
              <a:rPr lang="en-US" sz="3600" dirty="0" smtClean="0"/>
              <a:t>added </a:t>
            </a:r>
            <a:r>
              <a:rPr lang="en-US" sz="3600" dirty="0"/>
              <a:t>to </a:t>
            </a:r>
            <a:r>
              <a:rPr lang="en-US" sz="3600" dirty="0" smtClean="0"/>
              <a:t>R to </a:t>
            </a:r>
            <a:r>
              <a:rPr lang="en-US" sz="3600" dirty="0"/>
              <a:t>make </a:t>
            </a:r>
            <a:r>
              <a:rPr lang="en-US" sz="3600" dirty="0" smtClean="0"/>
              <a:t>(X,R)</a:t>
            </a:r>
            <a:r>
              <a:rPr lang="en-US" sz="3600" dirty="0"/>
              <a:t> a lattice is </a:t>
            </a:r>
            <a:r>
              <a:rPr lang="en-US" sz="3600" dirty="0" smtClean="0"/>
              <a:t>______</a:t>
            </a:r>
          </a:p>
          <a:p>
            <a:pPr fontAlgn="base"/>
            <a:endParaRPr lang="en-US" sz="3600" dirty="0">
              <a:solidFill>
                <a:srgbClr val="273239"/>
              </a:solidFill>
            </a:endParaRPr>
          </a:p>
          <a:p>
            <a:pPr fontAlgn="base"/>
            <a:endParaRPr lang="en-US" sz="3600" dirty="0" smtClean="0">
              <a:solidFill>
                <a:srgbClr val="273239"/>
              </a:solidFill>
            </a:endParaRPr>
          </a:p>
          <a:p>
            <a:pPr fontAlgn="base"/>
            <a:r>
              <a:rPr lang="en-US" sz="3600" dirty="0" smtClean="0">
                <a:solidFill>
                  <a:srgbClr val="273239"/>
                </a:solidFill>
              </a:rPr>
              <a:t>Answer: 0</a:t>
            </a:r>
            <a:endParaRPr lang="en-US" sz="3600" dirty="0">
              <a:solidFill>
                <a:srgbClr val="273239"/>
              </a:solidFill>
            </a:endParaRPr>
          </a:p>
          <a:p>
            <a:pPr fontAlgn="base"/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sz="3600" b="0" i="0" dirty="0">
              <a:solidFill>
                <a:srgbClr val="273239"/>
              </a:solidFill>
              <a:effectLst/>
              <a:latin typeface="var(--font-din)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0" y="1616075"/>
            <a:ext cx="15684082" cy="259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3050" y="3521075"/>
            <a:ext cx="5562600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237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74850" y="701675"/>
            <a:ext cx="16611600" cy="10802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dirty="0" smtClean="0">
                <a:solidFill>
                  <a:srgbClr val="273239"/>
                </a:solidFill>
                <a:latin typeface="sofia-pro"/>
              </a:rPr>
              <a:t>GATE-CS-2005 </a:t>
            </a:r>
            <a:endParaRPr lang="en-US" sz="3600" dirty="0">
              <a:solidFill>
                <a:srgbClr val="273239"/>
              </a:solidFill>
              <a:latin typeface="sofia-pro"/>
            </a:endParaRPr>
          </a:p>
          <a:p>
            <a:pPr fontAlgn="base"/>
            <a:r>
              <a:rPr lang="en-US" sz="3600" dirty="0"/>
              <a:t/>
            </a:r>
            <a:br>
              <a:rPr lang="en-US" sz="3600" dirty="0"/>
            </a:br>
            <a:endParaRPr lang="en-US" sz="3600" dirty="0" smtClean="0"/>
          </a:p>
          <a:p>
            <a:pPr fontAlgn="base"/>
            <a:endParaRPr lang="en-US" sz="3600" dirty="0" smtClean="0"/>
          </a:p>
          <a:p>
            <a:pPr fontAlgn="base"/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 err="1"/>
              <a:t>poset</a:t>
            </a:r>
            <a:r>
              <a:rPr lang="en-US" sz="3600" dirty="0"/>
              <a:t> is :</a:t>
            </a:r>
          </a:p>
          <a:p>
            <a:pPr marL="742950" indent="-742950">
              <a:buFont typeface="+mj-lt"/>
              <a:buAutoNum type="alphaUcPeriod"/>
            </a:pPr>
            <a:r>
              <a:rPr lang="en-US" sz="3600" dirty="0"/>
              <a:t>not a lattice</a:t>
            </a:r>
          </a:p>
          <a:p>
            <a:pPr marL="742950" indent="-742950">
              <a:buFont typeface="+mj-lt"/>
              <a:buAutoNum type="alphaUcPeriod"/>
            </a:pPr>
            <a:r>
              <a:rPr lang="en-US" sz="3600" dirty="0"/>
              <a:t>a lattice but not a distributive lattice</a:t>
            </a:r>
          </a:p>
          <a:p>
            <a:pPr marL="742950" indent="-742950">
              <a:buFont typeface="+mj-lt"/>
              <a:buAutoNum type="alphaUcPeriod"/>
            </a:pPr>
            <a:r>
              <a:rPr lang="en-US" sz="3600" dirty="0"/>
              <a:t>a distributive lattice but not a Boolean algebra</a:t>
            </a:r>
          </a:p>
          <a:p>
            <a:pPr marL="742950" indent="-742950">
              <a:buFont typeface="+mj-lt"/>
              <a:buAutoNum type="alphaUcPeriod"/>
            </a:pPr>
            <a:r>
              <a:rPr lang="en-US" sz="3600" dirty="0"/>
              <a:t>a Boolean </a:t>
            </a:r>
            <a:r>
              <a:rPr lang="en-US" sz="3600" dirty="0" smtClean="0"/>
              <a:t>algebra</a:t>
            </a:r>
          </a:p>
          <a:p>
            <a:pPr fontAlgn="base"/>
            <a:endParaRPr lang="en-US" sz="3600" dirty="0" smtClean="0"/>
          </a:p>
          <a:p>
            <a:pPr fontAlgn="base"/>
            <a:endParaRPr lang="en-US" sz="3600" dirty="0"/>
          </a:p>
          <a:p>
            <a:pPr fontAlgn="base"/>
            <a:r>
              <a:rPr lang="en-US" altLang="en-US" sz="3600" dirty="0">
                <a:latin typeface="var(--font-primary)"/>
              </a:rPr>
              <a:t>L.H.S. = b ^ (c V d) = b ^ a = b </a:t>
            </a:r>
          </a:p>
          <a:p>
            <a:pPr fontAlgn="base"/>
            <a:r>
              <a:rPr lang="en-US" altLang="en-US" sz="3600" dirty="0" smtClean="0">
                <a:latin typeface="var(--font-primary)"/>
              </a:rPr>
              <a:t> </a:t>
            </a:r>
            <a:r>
              <a:rPr lang="en-US" altLang="en-US" sz="3600" dirty="0">
                <a:latin typeface="var(--font-primary)"/>
              </a:rPr>
              <a:t>R.H.S. = (</a:t>
            </a:r>
            <a:r>
              <a:rPr lang="en-US" altLang="en-US" sz="3600" dirty="0" err="1">
                <a:latin typeface="var(--font-primary)"/>
              </a:rPr>
              <a:t>b^c</a:t>
            </a:r>
            <a:r>
              <a:rPr lang="en-US" altLang="en-US" sz="3600" dirty="0">
                <a:latin typeface="var(--font-primary)"/>
              </a:rPr>
              <a:t>) V (</a:t>
            </a:r>
            <a:r>
              <a:rPr lang="en-US" altLang="en-US" sz="3600" dirty="0" err="1">
                <a:latin typeface="var(--font-primary)"/>
              </a:rPr>
              <a:t>b^d</a:t>
            </a:r>
            <a:r>
              <a:rPr lang="en-US" altLang="en-US" sz="3600" dirty="0">
                <a:latin typeface="var(--font-primary)"/>
              </a:rPr>
              <a:t>) = e v e = e</a:t>
            </a:r>
            <a:r>
              <a:rPr lang="en-US" altLang="en-US" sz="4800" dirty="0"/>
              <a:t> </a:t>
            </a:r>
            <a:endParaRPr lang="en-US" altLang="en-US" sz="4800" dirty="0">
              <a:latin typeface="Arial" panose="020B0604020202020204" pitchFamily="34" charset="0"/>
            </a:endParaRPr>
          </a:p>
          <a:p>
            <a:pPr fontAlgn="base"/>
            <a:endParaRPr lang="en-US" sz="3600" dirty="0" smtClean="0"/>
          </a:p>
          <a:p>
            <a:pPr fontAlgn="base"/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/>
              <a:t>Answer:</a:t>
            </a:r>
            <a:r>
              <a:rPr lang="en-US" sz="3600" dirty="0"/>
              <a:t> </a:t>
            </a:r>
            <a:r>
              <a:rPr lang="en-US" sz="3600" b="1" dirty="0" smtClean="0"/>
              <a:t>(B)</a:t>
            </a:r>
            <a:endParaRPr lang="en-US" sz="3600" b="0" i="0" dirty="0">
              <a:solidFill>
                <a:srgbClr val="273239"/>
              </a:solidFill>
              <a:effectLst/>
              <a:latin typeface="var(--font-din)"/>
            </a:endParaRPr>
          </a:p>
          <a:p>
            <a:pPr fontAlgn="base"/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sz="3600" b="0" i="0" dirty="0">
              <a:solidFill>
                <a:srgbClr val="273239"/>
              </a:solidFill>
              <a:effectLst/>
              <a:latin typeface="var(--font-din)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0" y="1616075"/>
            <a:ext cx="11201400" cy="98257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6850" y="1533188"/>
            <a:ext cx="4870450" cy="408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764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736850" y="1006475"/>
                <a:ext cx="14868109" cy="23083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b="1" dirty="0" smtClean="0"/>
                  <a:t>Example: </a:t>
                </a:r>
                <a:r>
                  <a:rPr lang="en-US" sz="3600" dirty="0" smtClean="0"/>
                  <a:t>The set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r>
                  <a:rPr lang="en-US" sz="3600" dirty="0" smtClean="0"/>
                  <a:t> of all positive integers under divisibility relation is a </a:t>
                </a:r>
                <a:r>
                  <a:rPr lang="en-US" sz="3600" dirty="0" err="1" smtClean="0"/>
                  <a:t>poset</a:t>
                </a:r>
                <a:endParaRPr lang="en-US" sz="3600" dirty="0" smtClean="0"/>
              </a:p>
              <a:p>
                <a:r>
                  <a:rPr lang="en-US" sz="3600" dirty="0"/>
                  <a:t> </a:t>
                </a:r>
                <a:endParaRPr lang="en-US" sz="3600" dirty="0" smtClean="0"/>
              </a:p>
              <a:p>
                <a:r>
                  <a:rPr lang="en-US" sz="3600" dirty="0"/>
                  <a:t>The set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 smtClean="0"/>
                  <a:t> of </a:t>
                </a:r>
                <a:r>
                  <a:rPr lang="en-US" sz="3600" dirty="0"/>
                  <a:t>all positive integers under divisibility relation </a:t>
                </a:r>
                <a:r>
                  <a:rPr lang="en-US" sz="3600" dirty="0" smtClean="0"/>
                  <a:t>is not a </a:t>
                </a:r>
                <a:r>
                  <a:rPr lang="en-US" sz="3600" dirty="0" err="1" smtClean="0"/>
                  <a:t>poset</a:t>
                </a:r>
                <a:r>
                  <a:rPr lang="en-US" sz="3600" dirty="0" smtClean="0"/>
                  <a:t>.</a:t>
                </a:r>
                <a:endParaRPr lang="en-IN" sz="3600" dirty="0"/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6850" y="1006475"/>
                <a:ext cx="14868109" cy="2308324"/>
              </a:xfrm>
              <a:prstGeom prst="rect">
                <a:avLst/>
              </a:prstGeom>
              <a:blipFill rotWithShape="0">
                <a:blip r:embed="rId2"/>
                <a:stretch>
                  <a:fillRect l="-1271" t="-3958" r="-24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13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9650" y="1158875"/>
            <a:ext cx="16002000" cy="524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4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34072"/>
            <a:ext cx="8265507" cy="253261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10427105"/>
            <a:ext cx="20104100" cy="882015"/>
            <a:chOff x="0" y="10427105"/>
            <a:chExt cx="20104100" cy="88201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8587" y="10427105"/>
              <a:ext cx="18735513" cy="8814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10427105"/>
              <a:ext cx="1530350" cy="882015"/>
            </a:xfrm>
            <a:custGeom>
              <a:avLst/>
              <a:gdLst/>
              <a:ahLst/>
              <a:cxnLst/>
              <a:rect l="l" t="t" r="r" b="b"/>
              <a:pathLst>
                <a:path w="1530350" h="882015">
                  <a:moveTo>
                    <a:pt x="895974" y="0"/>
                  </a:moveTo>
                  <a:lnTo>
                    <a:pt x="0" y="0"/>
                  </a:lnTo>
                  <a:lnTo>
                    <a:pt x="0" y="881450"/>
                  </a:lnTo>
                  <a:lnTo>
                    <a:pt x="1529998" y="881450"/>
                  </a:lnTo>
                  <a:lnTo>
                    <a:pt x="895974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7064" y="1485300"/>
            <a:ext cx="6586586" cy="84895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fontAlgn="base"/>
            <a:r>
              <a:rPr lang="en-IN" sz="5400" b="1" dirty="0" smtClean="0"/>
              <a:t>Groups</a:t>
            </a:r>
            <a:endParaRPr lang="en-IN" sz="5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object 7"/>
              <p:cNvSpPr txBox="1"/>
              <p:nvPr/>
            </p:nvSpPr>
            <p:spPr>
              <a:xfrm>
                <a:off x="2203450" y="4359275"/>
                <a:ext cx="13278129" cy="3745256"/>
              </a:xfrm>
              <a:prstGeom prst="rect">
                <a:avLst/>
              </a:prstGeom>
            </p:spPr>
            <p:txBody>
              <a:bodyPr vert="horz" wrap="square" lIns="0" tIns="13335" rIns="0" bIns="0" rtlCol="0">
                <a:spAutoFit/>
              </a:bodyPr>
              <a:lstStyle/>
              <a:p>
                <a:pPr marL="26034">
                  <a:lnSpc>
                    <a:spcPct val="100000"/>
                  </a:lnSpc>
                  <a:spcBef>
                    <a:spcPts val="105"/>
                  </a:spcBef>
                </a:pPr>
                <a:r>
                  <a:rPr lang="en-US" sz="4000" b="1" dirty="0" smtClean="0">
                    <a:latin typeface="+mj-lt"/>
                    <a:ea typeface="Roboto" panose="02000000000000000000" pitchFamily="2" charset="0"/>
                    <a:cs typeface="Trebuchet MS"/>
                  </a:rPr>
                  <a:t>BINARY OPERATION</a:t>
                </a:r>
              </a:p>
              <a:p>
                <a:pPr marL="26034">
                  <a:lnSpc>
                    <a:spcPct val="100000"/>
                  </a:lnSpc>
                  <a:spcBef>
                    <a:spcPts val="105"/>
                  </a:spcBef>
                </a:pPr>
                <a:endParaRPr lang="en-US" sz="4000" b="1" dirty="0">
                  <a:latin typeface="+mj-lt"/>
                  <a:ea typeface="Roboto" panose="02000000000000000000" pitchFamily="2" charset="0"/>
                  <a:cs typeface="Trebuchet MS"/>
                </a:endParaRPr>
              </a:p>
              <a:p>
                <a:pPr marL="26034">
                  <a:lnSpc>
                    <a:spcPct val="100000"/>
                  </a:lnSpc>
                  <a:spcBef>
                    <a:spcPts val="105"/>
                  </a:spcBef>
                </a:pPr>
                <a:r>
                  <a:rPr lang="en-US" sz="4000" dirty="0"/>
                  <a:t>Thus, the binary operation </a:t>
                </a:r>
                <a:r>
                  <a:rPr lang="en-US" sz="4000" dirty="0" smtClean="0"/>
                  <a:t>on set A can </a:t>
                </a:r>
                <a:r>
                  <a:rPr lang="en-US" sz="4000" dirty="0"/>
                  <a:t>be defined as </a:t>
                </a:r>
                <a:r>
                  <a:rPr lang="en-US" sz="4000" dirty="0" smtClean="0"/>
                  <a:t>a  </a:t>
                </a:r>
                <a:r>
                  <a:rPr lang="en-US" sz="4000" dirty="0"/>
                  <a:t>function is given by *: A </a:t>
                </a:r>
                <a14:m>
                  <m:oMath xmlns:m="http://schemas.openxmlformats.org/officeDocument/2006/math">
                    <m:r>
                      <a:rPr lang="en-IN" sz="4000"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4000" dirty="0" smtClean="0"/>
                  <a:t> </a:t>
                </a:r>
                <a:r>
                  <a:rPr lang="en-US" sz="4000" dirty="0"/>
                  <a:t>A → A. </a:t>
                </a:r>
                <a:endParaRPr lang="en-US" sz="4000" dirty="0" smtClean="0"/>
              </a:p>
              <a:p>
                <a:pPr marL="26034">
                  <a:lnSpc>
                    <a:spcPct val="100000"/>
                  </a:lnSpc>
                  <a:spcBef>
                    <a:spcPts val="105"/>
                  </a:spcBef>
                </a:pPr>
                <a:r>
                  <a:rPr lang="en-US" sz="4000" dirty="0" smtClean="0"/>
                  <a:t>So </a:t>
                </a:r>
                <a:r>
                  <a:rPr lang="en-US" sz="4000" dirty="0"/>
                  <a:t>the operation </a:t>
                </a:r>
                <a:r>
                  <a:rPr lang="en-US" sz="4000" b="1" dirty="0"/>
                  <a:t>*</a:t>
                </a:r>
                <a:r>
                  <a:rPr lang="en-US" sz="4000" dirty="0"/>
                  <a:t> performed on operands </a:t>
                </a:r>
                <a:r>
                  <a:rPr lang="en-US" sz="4000" i="1" dirty="0"/>
                  <a:t>a</a:t>
                </a:r>
                <a:r>
                  <a:rPr lang="en-US" sz="4000" dirty="0"/>
                  <a:t> and </a:t>
                </a:r>
                <a:r>
                  <a:rPr lang="en-US" sz="4000" i="1" dirty="0"/>
                  <a:t>b</a:t>
                </a:r>
                <a:r>
                  <a:rPr lang="en-US" sz="4000" dirty="0"/>
                  <a:t> is denoted by </a:t>
                </a:r>
                <a:r>
                  <a:rPr lang="en-US" sz="4000" b="1" dirty="0"/>
                  <a:t>a * b</a:t>
                </a:r>
                <a:r>
                  <a:rPr lang="en-US" sz="4000" dirty="0"/>
                  <a:t>.</a:t>
                </a:r>
                <a:endParaRPr sz="4000" b="1" dirty="0">
                  <a:latin typeface="+mj-lt"/>
                  <a:ea typeface="Roboto" panose="02000000000000000000" pitchFamily="2" charset="0"/>
                  <a:cs typeface="Trebuchet MS"/>
                </a:endParaRPr>
              </a:p>
            </p:txBody>
          </p:sp>
        </mc:Choice>
        <mc:Fallback xmlns="">
          <p:sp>
            <p:nvSpPr>
              <p:cNvPr id="7" name="object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3450" y="4359275"/>
                <a:ext cx="13278129" cy="3745256"/>
              </a:xfrm>
              <a:prstGeom prst="rect">
                <a:avLst/>
              </a:prstGeom>
              <a:blipFill rotWithShape="0">
                <a:blip r:embed="rId4"/>
                <a:stretch>
                  <a:fillRect l="-2111" t="-3746" b="-732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271249" y="10567782"/>
            <a:ext cx="998471" cy="577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490"/>
              </a:lnSpc>
            </a:pPr>
            <a:r>
              <a:rPr spc="57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0</a:t>
            </a:r>
            <a:r>
              <a:rPr spc="-54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</a:t>
            </a:r>
          </a:p>
        </p:txBody>
      </p:sp>
      <p:pic>
        <p:nvPicPr>
          <p:cNvPr id="12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/>
              <p14:cNvContentPartPr/>
              <p14:nvPr/>
            </p14:nvContentPartPr>
            <p14:xfrm>
              <a:off x="11595240" y="1719720"/>
              <a:ext cx="7701120" cy="41886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588040" y="1710720"/>
                <a:ext cx="7715160" cy="420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959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203450" y="1387475"/>
                <a:ext cx="15925800" cy="2308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en-US" sz="3600" b="1" dirty="0">
                    <a:solidFill>
                      <a:srgbClr val="273239"/>
                    </a:solidFill>
                    <a:latin typeface="urw-din"/>
                  </a:rPr>
                  <a:t>Algebraic Structure</a:t>
                </a:r>
              </a:p>
              <a:p>
                <a:pPr fontAlgn="base"/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A non empty set S w.r.t binary operation (*)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is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called an algebraic structure </a:t>
                </a:r>
                <a:endParaRPr lang="en-US" sz="3600" dirty="0" smtClean="0">
                  <a:solidFill>
                    <a:srgbClr val="273239"/>
                  </a:solidFill>
                  <a:latin typeface="urw-din"/>
                </a:endParaRPr>
              </a:p>
              <a:p>
                <a:pPr fontAlgn="base"/>
                <a:endParaRPr lang="en-US" sz="3600" b="1" dirty="0" smtClean="0">
                  <a:solidFill>
                    <a:srgbClr val="273239"/>
                  </a:solidFill>
                  <a:latin typeface="urw-din"/>
                </a:endParaRPr>
              </a:p>
              <a:p>
                <a:pPr fontAlgn="base"/>
                <a:r>
                  <a:rPr lang="en-US" sz="3600" b="1" dirty="0" smtClean="0">
                    <a:solidFill>
                      <a:srgbClr val="273239"/>
                    </a:solidFill>
                    <a:latin typeface="urw-din"/>
                  </a:rPr>
                  <a:t>Example </a:t>
                </a:r>
                <a:r>
                  <a:rPr lang="en-US" sz="3600" b="1" dirty="0">
                    <a:solidFill>
                      <a:srgbClr val="273239"/>
                    </a:solidFill>
                    <a:latin typeface="urw-din"/>
                  </a:rPr>
                  <a:t>: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S = {1,-1} is algebraic structure under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endParaRPr lang="en-US" sz="3600" b="0" i="0" dirty="0">
                  <a:solidFill>
                    <a:srgbClr val="273239"/>
                  </a:solidFill>
                  <a:effectLst/>
                  <a:latin typeface="urw-din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3450" y="1387475"/>
                <a:ext cx="15925800" cy="2308324"/>
              </a:xfrm>
              <a:prstGeom prst="rect">
                <a:avLst/>
              </a:prstGeom>
              <a:blipFill rotWithShape="0">
                <a:blip r:embed="rId2"/>
                <a:stretch>
                  <a:fillRect l="-1148" t="-4233" b="-925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71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74850" y="1235075"/>
            <a:ext cx="16383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rgbClr val="273239"/>
                </a:solidFill>
                <a:latin typeface="urw-din"/>
              </a:rPr>
              <a:t>Semi Group</a:t>
            </a:r>
          </a:p>
          <a:p>
            <a:pPr fontAlgn="base"/>
            <a:r>
              <a:rPr lang="en-US" sz="3600" dirty="0">
                <a:solidFill>
                  <a:srgbClr val="273239"/>
                </a:solidFill>
                <a:latin typeface="urw-din"/>
              </a:rPr>
              <a:t>A non-empty set S, (S,*) is called a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semigroup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if it follows the following axiom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:</a:t>
            </a:r>
          </a:p>
          <a:p>
            <a:pPr fontAlgn="base"/>
            <a:endParaRPr lang="en-US" sz="3600" b="1" dirty="0" smtClean="0"/>
          </a:p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600" b="1" dirty="0" smtClean="0"/>
              <a:t>Closure</a:t>
            </a:r>
            <a:r>
              <a:rPr lang="en-US" sz="3600" b="1" dirty="0"/>
              <a:t>:</a:t>
            </a:r>
            <a:r>
              <a:rPr lang="en-US" sz="3600" dirty="0"/>
              <a:t>(a*b) belongs to S for all </a:t>
            </a:r>
            <a:r>
              <a:rPr lang="en-US" sz="3600" dirty="0" err="1"/>
              <a:t>a,b</a:t>
            </a:r>
            <a:r>
              <a:rPr lang="en-US" sz="3600" dirty="0"/>
              <a:t> ∈ S.</a:t>
            </a:r>
          </a:p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600" b="1" dirty="0"/>
              <a:t>Associativity:</a:t>
            </a:r>
            <a:r>
              <a:rPr lang="en-US" sz="3600" dirty="0"/>
              <a:t> a*(b*c) = (a*b)*c ∀ </a:t>
            </a:r>
            <a:r>
              <a:rPr lang="en-US" sz="3600" dirty="0" err="1"/>
              <a:t>a,b,c</a:t>
            </a:r>
            <a:r>
              <a:rPr lang="en-US" sz="3600" dirty="0"/>
              <a:t> belongs to S.</a:t>
            </a:r>
          </a:p>
          <a:p>
            <a:pPr fontAlgn="base"/>
            <a:endParaRPr lang="en-US" sz="3600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fontAlgn="base"/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pPr fontAlgn="base"/>
            <a:r>
              <a:rPr lang="en-US" sz="3600" b="1" dirty="0"/>
              <a:t>Ex :</a:t>
            </a:r>
            <a:r>
              <a:rPr lang="en-US" sz="3600" dirty="0"/>
              <a:t> (Set of integers, +), and (Matrix ,*) are examples of </a:t>
            </a:r>
            <a:r>
              <a:rPr lang="en-US" sz="3600" dirty="0" err="1"/>
              <a:t>semigroup</a:t>
            </a:r>
            <a:r>
              <a:rPr lang="en-US" sz="3600" dirty="0"/>
              <a:t>.</a:t>
            </a:r>
            <a:endParaRPr lang="en-US" sz="3600" b="0" i="0" dirty="0">
              <a:solidFill>
                <a:srgbClr val="273239"/>
              </a:solidFill>
              <a:effectLst/>
              <a:latin typeface="urw-din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902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98650" y="777875"/>
            <a:ext cx="160020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 err="1">
                <a:solidFill>
                  <a:srgbClr val="273239"/>
                </a:solidFill>
                <a:latin typeface="urw-din"/>
              </a:rPr>
              <a:t>Monoid</a:t>
            </a:r>
            <a:endParaRPr lang="en-US" sz="3600" b="1" dirty="0">
              <a:solidFill>
                <a:srgbClr val="273239"/>
              </a:solidFill>
              <a:latin typeface="urw-din"/>
            </a:endParaRPr>
          </a:p>
          <a:p>
            <a:pPr fontAlgn="base"/>
            <a:r>
              <a:rPr lang="en-US" sz="3600" dirty="0">
                <a:solidFill>
                  <a:srgbClr val="273239"/>
                </a:solidFill>
                <a:latin typeface="urw-din"/>
              </a:rPr>
              <a:t>A non-empty set S, (S,*) is called a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monoid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if it follows the following axiom: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3600" b="1" dirty="0" smtClean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 smtClean="0">
                <a:solidFill>
                  <a:srgbClr val="273239"/>
                </a:solidFill>
                <a:latin typeface="urw-din"/>
              </a:rPr>
              <a:t>Closure</a:t>
            </a:r>
            <a:r>
              <a:rPr lang="en-US" sz="3600" b="1" dirty="0">
                <a:solidFill>
                  <a:srgbClr val="273239"/>
                </a:solidFill>
                <a:latin typeface="urw-din"/>
              </a:rPr>
              <a:t>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(a*b) belongs to S for all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a,b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∈ S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.</a:t>
            </a:r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Associativity: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a*(b*c) = (a*b)*c ∀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a,b,c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belongs to S.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Identity Element</a:t>
            </a:r>
            <a:r>
              <a:rPr lang="en-US" sz="3600" b="1" dirty="0" smtClean="0">
                <a:solidFill>
                  <a:srgbClr val="273239"/>
                </a:solidFill>
                <a:latin typeface="urw-din"/>
              </a:rPr>
              <a:t>: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There 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exists e ∈ S such that a*e = e*a = a ∀ a ∈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S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3600" b="0" i="0" dirty="0">
              <a:solidFill>
                <a:srgbClr val="273239"/>
              </a:solidFill>
              <a:effectLst/>
              <a:latin typeface="urw-din"/>
            </a:endParaRPr>
          </a:p>
          <a:p>
            <a:pPr fontAlgn="base"/>
            <a:r>
              <a:rPr lang="en-US" sz="3600" b="1" dirty="0"/>
              <a:t>Ex </a:t>
            </a:r>
            <a:r>
              <a:rPr lang="en-US" sz="3600" b="1" dirty="0" smtClean="0"/>
              <a:t>:</a:t>
            </a:r>
          </a:p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600" dirty="0"/>
              <a:t> (Set of integers, +), and (Matrix ,*) are examples of </a:t>
            </a:r>
            <a:r>
              <a:rPr lang="en-US" sz="3600" dirty="0" err="1" smtClean="0"/>
              <a:t>monoid</a:t>
            </a:r>
            <a:r>
              <a:rPr lang="en-US" sz="3600" dirty="0" smtClean="0"/>
              <a:t>.</a:t>
            </a:r>
          </a:p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      </a:t>
            </a:r>
            <a:r>
              <a:rPr lang="en-US" sz="3600" dirty="0" smtClean="0"/>
              <a:t>N </a:t>
            </a:r>
            <a:r>
              <a:rPr lang="en-US" sz="3600" dirty="0"/>
              <a:t>= {0, 1, 2, . . .} is a </a:t>
            </a:r>
            <a:r>
              <a:rPr lang="en-US" sz="3600" dirty="0" err="1"/>
              <a:t>monoid</a:t>
            </a:r>
            <a:r>
              <a:rPr lang="en-US" sz="3600" dirty="0"/>
              <a:t> with respect to addition.</a:t>
            </a:r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pPr fontAlgn="base"/>
            <a:endParaRPr lang="en-US" sz="3600" b="0" i="0" dirty="0">
              <a:solidFill>
                <a:srgbClr val="273239"/>
              </a:solidFill>
              <a:effectLst/>
              <a:latin typeface="urw-din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5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0" y="854075"/>
            <a:ext cx="166116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rgbClr val="273239"/>
                </a:solidFill>
                <a:latin typeface="urw-din"/>
              </a:rPr>
              <a:t>Group</a:t>
            </a:r>
          </a:p>
          <a:p>
            <a:pPr fontAlgn="base"/>
            <a:r>
              <a:rPr lang="en-US" sz="3600" dirty="0">
                <a:solidFill>
                  <a:srgbClr val="273239"/>
                </a:solidFill>
                <a:latin typeface="urw-din"/>
              </a:rPr>
              <a:t>A non-empty set G, (G,*) is called a group if it follows the following axiom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:</a:t>
            </a:r>
          </a:p>
          <a:p>
            <a:pPr fontAlgn="base"/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Closure: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(a*b) belongs to G for all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a,b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∈ G.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Associativity: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a*(b*c) = (a*b)*c ∀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a,b,c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belongs to G.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Identity </a:t>
            </a:r>
            <a:r>
              <a:rPr lang="en-US" sz="3600" b="1" dirty="0" err="1">
                <a:solidFill>
                  <a:srgbClr val="273239"/>
                </a:solidFill>
                <a:latin typeface="urw-din"/>
              </a:rPr>
              <a:t>Element: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There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exists e ∈ G such that a*e = e*a = a ∀ a ∈ G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Inverses: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∀ a ∈ G there exists a</a:t>
            </a:r>
            <a:r>
              <a:rPr lang="en-US" sz="3600" baseline="30000" dirty="0">
                <a:solidFill>
                  <a:srgbClr val="273239"/>
                </a:solidFill>
                <a:latin typeface="urw-din"/>
              </a:rPr>
              <a:t>-1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∈ G such that a*a</a:t>
            </a:r>
            <a:r>
              <a:rPr lang="en-US" sz="3600" baseline="30000" dirty="0">
                <a:solidFill>
                  <a:srgbClr val="273239"/>
                </a:solidFill>
                <a:latin typeface="urw-din"/>
              </a:rPr>
              <a:t>-1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= a</a:t>
            </a:r>
            <a:r>
              <a:rPr lang="en-US" sz="3600" baseline="30000" dirty="0">
                <a:solidFill>
                  <a:srgbClr val="273239"/>
                </a:solidFill>
                <a:latin typeface="urw-din"/>
              </a:rPr>
              <a:t>-1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*a = e</a:t>
            </a:r>
            <a:endParaRPr lang="en-US" sz="3600" b="0" i="0" dirty="0">
              <a:solidFill>
                <a:srgbClr val="273239"/>
              </a:solidFill>
              <a:effectLst/>
              <a:latin typeface="urw-din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7850" y="295662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175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79650" y="701675"/>
            <a:ext cx="16764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 err="1">
                <a:solidFill>
                  <a:srgbClr val="273239"/>
                </a:solidFill>
                <a:latin typeface="urw-din"/>
              </a:rPr>
              <a:t>Abelian</a:t>
            </a:r>
            <a:r>
              <a:rPr lang="en-US" sz="3600" b="1" dirty="0">
                <a:solidFill>
                  <a:srgbClr val="273239"/>
                </a:solidFill>
                <a:latin typeface="urw-din"/>
              </a:rPr>
              <a:t> Group or Commutative group</a:t>
            </a:r>
          </a:p>
          <a:p>
            <a:pPr fontAlgn="base"/>
            <a:r>
              <a:rPr lang="en-US" sz="3600" dirty="0">
                <a:solidFill>
                  <a:srgbClr val="273239"/>
                </a:solidFill>
                <a:latin typeface="urw-din"/>
              </a:rPr>
              <a:t>A non-empty set S, (S,*) is called a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Abelian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group if it follows the following axiom: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3600" b="1" dirty="0" smtClean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 smtClean="0">
                <a:solidFill>
                  <a:srgbClr val="273239"/>
                </a:solidFill>
                <a:latin typeface="urw-din"/>
              </a:rPr>
              <a:t>Closure</a:t>
            </a:r>
            <a:r>
              <a:rPr lang="en-US" sz="3600" b="1" dirty="0">
                <a:solidFill>
                  <a:srgbClr val="273239"/>
                </a:solidFill>
                <a:latin typeface="urw-din"/>
              </a:rPr>
              <a:t>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(a*b) belongs to S for all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a,b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∈ S.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Associativity: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a*(b*c) = (a*b)*c ∀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a,b,c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belongs to S.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Identity </a:t>
            </a:r>
            <a:r>
              <a:rPr lang="en-US" sz="3600" b="1" dirty="0" err="1">
                <a:solidFill>
                  <a:srgbClr val="273239"/>
                </a:solidFill>
                <a:latin typeface="urw-din"/>
              </a:rPr>
              <a:t>Element: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There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exists e ∈ S such that a*e = e*a = a ∀ a ∈ S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Inverses: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∀ a ∈ S there exists a</a:t>
            </a:r>
            <a:r>
              <a:rPr lang="en-US" sz="3600" baseline="30000" dirty="0">
                <a:solidFill>
                  <a:srgbClr val="273239"/>
                </a:solidFill>
                <a:latin typeface="urw-din"/>
              </a:rPr>
              <a:t>-1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∈ S such that a*a</a:t>
            </a:r>
            <a:r>
              <a:rPr lang="en-US" sz="3600" baseline="30000" dirty="0">
                <a:solidFill>
                  <a:srgbClr val="273239"/>
                </a:solidFill>
                <a:latin typeface="urw-din"/>
              </a:rPr>
              <a:t>-1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= a</a:t>
            </a:r>
            <a:r>
              <a:rPr lang="en-US" sz="3600" baseline="30000" dirty="0">
                <a:solidFill>
                  <a:srgbClr val="273239"/>
                </a:solidFill>
                <a:latin typeface="urw-din"/>
              </a:rPr>
              <a:t>-1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*a = e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273239"/>
                </a:solidFill>
                <a:latin typeface="urw-din"/>
              </a:rPr>
              <a:t>Commutative: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a*b = b*a for all </a:t>
            </a:r>
            <a:r>
              <a:rPr lang="en-US" sz="3600" dirty="0" err="1">
                <a:solidFill>
                  <a:srgbClr val="273239"/>
                </a:solidFill>
                <a:latin typeface="urw-din"/>
              </a:rPr>
              <a:t>a,b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 ∈ S</a:t>
            </a:r>
            <a:endParaRPr lang="en-US" sz="3600" b="0" i="0" dirty="0">
              <a:solidFill>
                <a:srgbClr val="273239"/>
              </a:solidFill>
              <a:effectLst/>
              <a:latin typeface="urw-din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432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660650" y="1006475"/>
                <a:ext cx="12420600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71500" indent="-5715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IN" sz="3600" dirty="0" smtClean="0"/>
                  <a:t>  is  a  group  under  addition.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IN" sz="3600" dirty="0" smtClean="0"/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IN" sz="3600" dirty="0"/>
                  <a:t>  is  </a:t>
                </a:r>
                <a:r>
                  <a:rPr lang="en-IN" sz="3600" dirty="0" smtClean="0"/>
                  <a:t>not  a  </a:t>
                </a:r>
                <a:r>
                  <a:rPr lang="en-IN" sz="3600" dirty="0"/>
                  <a:t>group  under  </a:t>
                </a:r>
                <a:r>
                  <a:rPr lang="en-IN" sz="3600" dirty="0" smtClean="0"/>
                  <a:t>multiplication.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600" dirty="0"/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IN" sz="3600" dirty="0" smtClean="0"/>
                  <a:t>\{0}  is  </a:t>
                </a:r>
                <a:r>
                  <a:rPr lang="en-IN" sz="3600" dirty="0"/>
                  <a:t>a  group  under  multiplication.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IN" sz="3600" dirty="0"/>
              </a:p>
              <a:p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0650" y="1006475"/>
                <a:ext cx="12420600" cy="3970318"/>
              </a:xfrm>
              <a:prstGeom prst="rect">
                <a:avLst/>
              </a:prstGeom>
              <a:blipFill rotWithShape="0">
                <a:blip r:embed="rId2"/>
                <a:stretch>
                  <a:fillRect t="-230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7850" y="295662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76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2895260" y="1158875"/>
                <a:ext cx="10969221" cy="23083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571500" indent="-5715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IN" sz="36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</m:d>
                  </m:oMath>
                </a14:m>
                <a:r>
                  <a:rPr lang="en-IN" sz="3600" dirty="0" smtClean="0"/>
                  <a:t>  (set  of  matrices)  is  </a:t>
                </a:r>
                <a:r>
                  <a:rPr lang="en-IN" sz="3600" dirty="0"/>
                  <a:t>a  group  under  </a:t>
                </a:r>
                <a:r>
                  <a:rPr lang="en-IN" sz="3600" dirty="0" smtClean="0"/>
                  <a:t>addition.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600" dirty="0"/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IN" sz="36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</m:d>
                  </m:oMath>
                </a14:m>
                <a:r>
                  <a:rPr lang="en-IN" sz="3600" dirty="0" smtClean="0"/>
                  <a:t>  </a:t>
                </a:r>
                <a:r>
                  <a:rPr lang="en-IN" sz="3600" dirty="0"/>
                  <a:t>is </a:t>
                </a:r>
                <a:r>
                  <a:rPr lang="en-IN" sz="3600" dirty="0" smtClean="0"/>
                  <a:t> not  </a:t>
                </a:r>
                <a:r>
                  <a:rPr lang="en-IN" sz="3600" dirty="0"/>
                  <a:t>a  group  under  </a:t>
                </a:r>
                <a:r>
                  <a:rPr lang="en-IN" sz="3600" dirty="0" smtClean="0"/>
                  <a:t>multiplication</a:t>
                </a:r>
                <a:r>
                  <a:rPr lang="en-IN" sz="3600" dirty="0"/>
                  <a:t>.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IN" sz="36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260" y="1158875"/>
                <a:ext cx="10969221" cy="2308324"/>
              </a:xfrm>
              <a:prstGeom prst="rect">
                <a:avLst/>
              </a:prstGeom>
              <a:blipFill rotWithShape="0">
                <a:blip r:embed="rId2"/>
                <a:stretch>
                  <a:fillRect t="-3958" r="-66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7850" y="295662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59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584450" y="930275"/>
                <a:ext cx="13948883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b="0" i="1" smtClean="0">
                                <a:latin typeface="Cambria Math" panose="02040503050406030204" pitchFamily="18" charset="0"/>
                              </a:rPr>
                              <m:t>𝐺𝐿</m:t>
                            </m:r>
                          </m:e>
                          <m:sub>
                            <m:r>
                              <a:rPr lang="en-IN" sz="36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</m:d>
                  </m:oMath>
                </a14:m>
                <a:r>
                  <a:rPr lang="en-IN" sz="3600" dirty="0"/>
                  <a:t>  </a:t>
                </a:r>
                <a:r>
                  <a:rPr lang="en-IN" sz="3600" dirty="0" smtClean="0"/>
                  <a:t>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IN" sz="36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IN" sz="3600">
                                <a:latin typeface="Cambria Math" panose="02040503050406030204" pitchFamily="18" charset="0"/>
                              </a:rPr>
                              <m:t>ℝ</m:t>
                            </m:r>
                          </m:e>
                        </m:d>
                        <m:r>
                          <a:rPr lang="en-US" sz="36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36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IN" sz="3600">
                            <a:latin typeface="Cambria Math" panose="02040503050406030204" pitchFamily="18" charset="0"/>
                          </a:rPr>
                          <m:t>det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)≠0</m:t>
                        </m:r>
                      </m:e>
                    </m:d>
                  </m:oMath>
                </a14:m>
                <a:r>
                  <a:rPr lang="en-IN" sz="3600" dirty="0" smtClean="0"/>
                  <a:t>   </a:t>
                </a:r>
                <a:r>
                  <a:rPr lang="en-IN" sz="3600" dirty="0"/>
                  <a:t>is  a  group  under </a:t>
                </a:r>
                <a:r>
                  <a:rPr lang="en-IN" sz="3600" dirty="0" smtClean="0"/>
                  <a:t> multiplication</a:t>
                </a:r>
                <a:r>
                  <a:rPr lang="en-IN" sz="3600" dirty="0"/>
                  <a:t>.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4450" y="930275"/>
                <a:ext cx="13948883" cy="646331"/>
              </a:xfrm>
              <a:prstGeom prst="rect">
                <a:avLst/>
              </a:prstGeom>
              <a:blipFill rotWithShape="0">
                <a:blip r:embed="rId2"/>
                <a:stretch>
                  <a:fillRect t="-15094" r="-262" b="-349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7850" y="295662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141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30832"/>
            <a:ext cx="65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rgbClr val="273239"/>
              </a:solidFill>
              <a:effectLst/>
              <a:latin typeface="urw-din"/>
            </a:endParaRPr>
          </a:p>
        </p:txBody>
      </p:sp>
      <p:sp>
        <p:nvSpPr>
          <p:cNvPr id="3" name="AutoShape 2" descr="\subseteq"/>
          <p:cNvSpPr>
            <a:spLocks noChangeAspect="1" noChangeArrowheads="1"/>
          </p:cNvSpPr>
          <p:nvPr/>
        </p:nvSpPr>
        <p:spPr bwMode="auto">
          <a:xfrm>
            <a:off x="5943600" y="-44450"/>
            <a:ext cx="161925" cy="20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3" descr="A"/>
          <p:cNvSpPr>
            <a:spLocks noChangeAspect="1" noChangeArrowheads="1"/>
          </p:cNvSpPr>
          <p:nvPr/>
        </p:nvSpPr>
        <p:spPr bwMode="auto">
          <a:xfrm>
            <a:off x="12801600" y="-44450"/>
            <a:ext cx="180975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1822450" y="777875"/>
                <a:ext cx="16230600" cy="89562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273239"/>
                    </a:solidFill>
                    <a:latin typeface="urw-din"/>
                  </a:rPr>
                  <a:t>Example –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Show that the inclusion relation 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is a partial ordering on the power set of a set </a:t>
                </a:r>
                <a:endParaRPr lang="en-US" sz="3600" dirty="0" smtClean="0">
                  <a:solidFill>
                    <a:srgbClr val="273239"/>
                  </a:solidFill>
                  <a:latin typeface="urw-din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solidFill>
                    <a:srgbClr val="273239"/>
                  </a:solidFill>
                  <a:latin typeface="urw-din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Let P(S): Set of all subsets of S</a:t>
                </a:r>
                <a:r>
                  <a:rPr lang="en-US" dirty="0" smtClean="0">
                    <a:solidFill>
                      <a:srgbClr val="273239"/>
                    </a:solidFill>
                    <a:latin typeface="urw-din"/>
                  </a:rPr>
                  <a:t>  </a:t>
                </a:r>
                <a:r>
                  <a:rPr lang="en-US" dirty="0">
                    <a:solidFill>
                      <a:srgbClr val="273239"/>
                    </a:solidFill>
                    <a:latin typeface="urw-din"/>
                  </a:rPr>
                  <a:t>  </a:t>
                </a:r>
                <a:r>
                  <a:rPr lang="en-US" dirty="0" smtClean="0">
                    <a:solidFill>
                      <a:srgbClr val="273239"/>
                    </a:solidFill>
                    <a:latin typeface="urw-din"/>
                  </a:rPr>
                  <a:t>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dirty="0">
                  <a:solidFill>
                    <a:srgbClr val="273239"/>
                  </a:solidFill>
                  <a:latin typeface="urw-din"/>
                </a:endParaRPr>
              </a:p>
              <a:p>
                <a:r>
                  <a:rPr lang="en-US" sz="3600" dirty="0"/>
                  <a:t>Reflexive: Let</a:t>
                </a:r>
                <a:r>
                  <a:rPr lang="en-US" sz="3600" dirty="0" smtClean="0"/>
                  <a:t> X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sty m:val="p"/>
                      </m:rPr>
                      <a:rPr lang="en-US" sz="3600" b="0" i="0" smtClean="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3600" b="0" i="0" smtClean="0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600" dirty="0"/>
              </a:p>
              <a:p>
                <a:r>
                  <a:rPr lang="en-US" sz="3600" dirty="0"/>
                  <a:t> </a:t>
                </a:r>
                <a:r>
                  <a:rPr lang="en-US" sz="3600" dirty="0" smtClean="0"/>
                  <a:t>                      </a:t>
                </a:r>
                <a14:m>
                  <m:oMath xmlns:m="http://schemas.openxmlformats.org/officeDocument/2006/math"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3600" dirty="0" smtClean="0"/>
                  <a:t> 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/>
                  <a:t>The relation</a:t>
                </a:r>
                <a14:m>
                  <m:oMath xmlns:m="http://schemas.openxmlformats.org/officeDocument/2006/math"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/>
                  <a:t>is reflexive</a:t>
                </a:r>
              </a:p>
              <a:p>
                <a:endParaRPr lang="en-US" sz="3600" dirty="0"/>
              </a:p>
              <a:p>
                <a:r>
                  <a:rPr lang="en-US" sz="3600" dirty="0"/>
                  <a:t>Anti-symmetric: </a:t>
                </a:r>
                <a:r>
                  <a:rPr lang="en-US" sz="3600" dirty="0" smtClean="0"/>
                  <a:t>X , Y 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600" dirty="0"/>
              </a:p>
              <a:p>
                <a:r>
                  <a:rPr lang="en-US" sz="3600" dirty="0"/>
                  <a:t>                       </a:t>
                </a:r>
                <a14:m>
                  <m:oMath xmlns:m="http://schemas.openxmlformats.org/officeDocument/2006/math">
                    <m:r>
                      <a:rPr lang="en-US" sz="360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  <m:r>
                      <m:rPr>
                        <m:sty m:val="p"/>
                      </m:rPr>
                      <a:rPr lang="en-US" sz="3600" b="0" i="0" smtClean="0"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r>
                  <a:rPr lang="en-US" sz="3600" dirty="0" smtClean="0"/>
                  <a:t>, Y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  <m:r>
                      <m:rPr>
                        <m:sty m:val="p"/>
                      </m:rPr>
                      <a:rPr lang="en-US" sz="3600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en-US" sz="3600" dirty="0" smtClean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3600" dirty="0"/>
                  <a:t>  </a:t>
                </a:r>
                <a:r>
                  <a:rPr lang="en-US" sz="3600" dirty="0" smtClean="0"/>
                  <a:t>X = Y  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/>
                  <a:t>The relation</a:t>
                </a:r>
                <a14:m>
                  <m:oMath xmlns:m="http://schemas.openxmlformats.org/officeDocument/2006/math"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is anti - symmetric</a:t>
                </a:r>
              </a:p>
              <a:p>
                <a:endParaRPr lang="en-US" sz="3600" dirty="0"/>
              </a:p>
              <a:p>
                <a:r>
                  <a:rPr lang="en-US" sz="3600" dirty="0"/>
                  <a:t>Transitive: Let X , Y </a:t>
                </a:r>
                <a:r>
                  <a:rPr lang="en-US" sz="3600" dirty="0" smtClean="0"/>
                  <a:t>, Z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600" dirty="0"/>
              </a:p>
              <a:p>
                <a:r>
                  <a:rPr lang="en-US" sz="3600" dirty="0"/>
                  <a:t>                       </a:t>
                </a:r>
                <a14:m>
                  <m:oMath xmlns:m="http://schemas.openxmlformats.org/officeDocument/2006/math">
                    <m:r>
                      <a:rPr lang="en-US" sz="360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r>
                  <a:rPr lang="en-US" sz="3600" dirty="0"/>
                  <a:t>, Y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  <m:r>
                      <m:rPr>
                        <m:sty m:val="p"/>
                      </m:rPr>
                      <a:rPr lang="en-US" sz="3600" b="0" i="0" smtClean="0">
                        <a:latin typeface="Cambria Math" panose="02040503050406030204" pitchFamily="18" charset="0"/>
                      </a:rPr>
                      <m:t>Z</m:t>
                    </m:r>
                  </m:oMath>
                </a14:m>
                <a:r>
                  <a:rPr lang="en-US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3600" dirty="0"/>
                  <a:t> </a:t>
                </a:r>
                <a:r>
                  <a:rPr lang="en-US" sz="3600" dirty="0" smtClean="0"/>
                  <a:t>X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  <m:r>
                      <m:rPr>
                        <m:sty m:val="p"/>
                      </m:rPr>
                      <a:rPr lang="en-US" sz="3600">
                        <a:latin typeface="Cambria Math" panose="02040503050406030204" pitchFamily="18" charset="0"/>
                      </a:rPr>
                      <m:t>Z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/>
                  <a:t>The relation</a:t>
                </a:r>
                <a:r>
                  <a:rPr lang="en-US" sz="3600" dirty="0" smtClean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is transitive</a:t>
                </a:r>
              </a:p>
              <a:p>
                <a:endParaRPr lang="en-US" sz="3600" dirty="0"/>
              </a:p>
              <a:p>
                <a:endParaRPr lang="en-US" sz="3600" dirty="0"/>
              </a:p>
              <a:p>
                <a:r>
                  <a:rPr lang="en-US" sz="3600" dirty="0"/>
                  <a:t>Hence,   </a:t>
                </a:r>
                <a:r>
                  <a:rPr lang="en-US" sz="3600" dirty="0" smtClean="0"/>
                  <a:t>(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</m:oMath>
                </a14:m>
                <a:r>
                  <a:rPr lang="en-US" sz="3600" dirty="0" smtClean="0"/>
                  <a:t>,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⊆</m:t>
                    </m:r>
                  </m:oMath>
                </a14:m>
                <a:r>
                  <a:rPr lang="en-US" sz="3600" dirty="0" smtClean="0"/>
                  <a:t>) </a:t>
                </a:r>
                <a:r>
                  <a:rPr lang="en-US" sz="3600" dirty="0"/>
                  <a:t>is a </a:t>
                </a:r>
                <a:r>
                  <a:rPr lang="en-US" sz="3600" dirty="0" err="1"/>
                  <a:t>poset</a:t>
                </a:r>
                <a:r>
                  <a:rPr lang="en-US" sz="3600" dirty="0"/>
                  <a:t>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dirty="0">
                  <a:solidFill>
                    <a:srgbClr val="273239"/>
                  </a:solidFill>
                  <a:latin typeface="urw-din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2450" y="777875"/>
                <a:ext cx="16230600" cy="8956298"/>
              </a:xfrm>
              <a:prstGeom prst="rect">
                <a:avLst/>
              </a:prstGeom>
              <a:blipFill rotWithShape="0">
                <a:blip r:embed="rId2"/>
                <a:stretch>
                  <a:fillRect l="-1165" t="-122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57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584450" y="930275"/>
                <a:ext cx="10105908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N" sz="3600" b="1" dirty="0" smtClean="0"/>
                  <a:t>G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IN" sz="3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sz="3600" b="1" i="1" smtClean="0">
                            <a:latin typeface="Cambria Math" panose="02040503050406030204" pitchFamily="18" charset="0"/>
                          </a:rPr>
                          <m:t>,−</m:t>
                        </m:r>
                        <m:r>
                          <a:rPr lang="en-US" sz="36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sz="36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360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sz="3600" b="1" i="1" smtClean="0">
                            <a:latin typeface="Cambria Math" panose="02040503050406030204" pitchFamily="18" charset="0"/>
                          </a:rPr>
                          <m:t>,−</m:t>
                        </m:r>
                        <m:r>
                          <a:rPr lang="en-US" sz="360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e>
                    </m:d>
                  </m:oMath>
                </a14:m>
                <a:r>
                  <a:rPr lang="en-IN" sz="3600" b="1" dirty="0" smtClean="0"/>
                  <a:t>   </a:t>
                </a:r>
                <a:r>
                  <a:rPr lang="en-IN" sz="3600" b="1" dirty="0"/>
                  <a:t>is  a  group  under </a:t>
                </a:r>
                <a:r>
                  <a:rPr lang="en-IN" sz="3600" b="1" dirty="0" smtClean="0"/>
                  <a:t> multiplication</a:t>
                </a:r>
                <a:r>
                  <a:rPr lang="en-IN" sz="3600" b="1" dirty="0"/>
                  <a:t>.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4450" y="930275"/>
                <a:ext cx="10105908" cy="646331"/>
              </a:xfrm>
              <a:prstGeom prst="rect">
                <a:avLst/>
              </a:prstGeom>
              <a:blipFill rotWithShape="0">
                <a:blip r:embed="rId2"/>
                <a:stretch>
                  <a:fillRect l="-1870" t="-15094" r="-543" b="-349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7850" y="206453"/>
            <a:ext cx="1203158" cy="609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27250" y="1920875"/>
            <a:ext cx="146304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273239"/>
                </a:solidFill>
              </a:rPr>
              <a:t>NOTE : </a:t>
            </a:r>
            <a:r>
              <a:rPr lang="en-US" sz="3600" dirty="0" smtClean="0">
                <a:solidFill>
                  <a:srgbClr val="273239"/>
                </a:solidFill>
              </a:rPr>
              <a:t>If </a:t>
            </a:r>
            <a:r>
              <a:rPr lang="en-US" sz="3600" dirty="0">
                <a:solidFill>
                  <a:srgbClr val="273239"/>
                </a:solidFill>
              </a:rPr>
              <a:t>G is a finite group with the operation </a:t>
            </a:r>
            <a:r>
              <a:rPr lang="en-US" sz="3600" b="1" dirty="0">
                <a:solidFill>
                  <a:srgbClr val="273239"/>
                </a:solidFill>
              </a:rPr>
              <a:t>*</a:t>
            </a:r>
            <a:r>
              <a:rPr lang="en-US" sz="3600" dirty="0">
                <a:solidFill>
                  <a:srgbClr val="273239"/>
                </a:solidFill>
              </a:rPr>
              <a:t>, the </a:t>
            </a:r>
            <a:r>
              <a:rPr lang="en-US" sz="3600" dirty="0" err="1">
                <a:solidFill>
                  <a:srgbClr val="273239"/>
                </a:solidFill>
              </a:rPr>
              <a:t>Cayley</a:t>
            </a:r>
            <a:r>
              <a:rPr lang="en-US" sz="3600" dirty="0">
                <a:solidFill>
                  <a:srgbClr val="273239"/>
                </a:solidFill>
              </a:rPr>
              <a:t> table of G is a table with rows and columns labeled by the elements of the group. The entry in the </a:t>
            </a:r>
            <a:r>
              <a:rPr lang="en-US" sz="3600" dirty="0" smtClean="0">
                <a:solidFill>
                  <a:srgbClr val="273239"/>
                </a:solidFill>
              </a:rPr>
              <a:t>table </a:t>
            </a:r>
            <a:r>
              <a:rPr lang="en-IN" sz="3600" dirty="0"/>
              <a:t>describes the operation</a:t>
            </a:r>
          </a:p>
        </p:txBody>
      </p:sp>
    </p:spTree>
    <p:extLst>
      <p:ext uri="{BB962C8B-B14F-4D97-AF65-F5344CB8AC3E}">
        <p14:creationId xmlns:p14="http://schemas.microsoft.com/office/powerpoint/2010/main" val="251128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584450" y="1006475"/>
                <a:ext cx="1554480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dirty="0"/>
                  <a:t>The </a:t>
                </a:r>
                <a:r>
                  <a:rPr lang="en-US" sz="3600" dirty="0" smtClean="0"/>
                  <a:t>set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3600" dirty="0" smtClean="0"/>
                  <a:t>  </a:t>
                </a:r>
                <a:r>
                  <a:rPr lang="en-US" sz="3600" dirty="0"/>
                  <a:t>= {0, 1, 2,..., n − 1} for n ≥ 1 is a group under addition modulo n. </a:t>
                </a:r>
                <a:endParaRPr lang="en-US" sz="3600" dirty="0" smtClean="0"/>
              </a:p>
              <a:p>
                <a:endParaRPr lang="en-US" sz="3600" dirty="0"/>
              </a:p>
              <a:p>
                <a:r>
                  <a:rPr lang="en-US" sz="3600" dirty="0" smtClean="0"/>
                  <a:t>This </a:t>
                </a:r>
                <a:r>
                  <a:rPr lang="en-US" sz="3600" dirty="0"/>
                  <a:t>group is usually referred to as the group of integers modulo n. </a:t>
                </a:r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4450" y="1006475"/>
                <a:ext cx="15544800" cy="1754326"/>
              </a:xfrm>
              <a:prstGeom prst="rect">
                <a:avLst/>
              </a:prstGeom>
              <a:blipFill rotWithShape="0">
                <a:blip r:embed="rId2"/>
                <a:stretch>
                  <a:fillRect l="-1216" t="-5208" b="-1215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7850" y="206453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54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55850" y="701675"/>
            <a:ext cx="1601780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rgbClr val="273239"/>
                </a:solidFill>
                <a:latin typeface="sofia-pro"/>
              </a:rPr>
              <a:t>GATE-CS-2009 </a:t>
            </a:r>
            <a:endParaRPr lang="en-US" sz="3600" b="1" dirty="0" smtClean="0">
              <a:solidFill>
                <a:srgbClr val="273239"/>
              </a:solidFill>
              <a:latin typeface="sofia-pro"/>
            </a:endParaRPr>
          </a:p>
          <a:p>
            <a:pPr fontAlgn="base"/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Which 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one of the following in NOT necessarily a property of a Group?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(A)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</a:t>
            </a:r>
            <a:r>
              <a:rPr lang="en-US" sz="3600" dirty="0" err="1">
                <a:solidFill>
                  <a:srgbClr val="273239"/>
                </a:solidFill>
                <a:latin typeface="var(--font-din)"/>
              </a:rPr>
              <a:t>Commutativity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/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(B)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Associativity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(C)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Existence of inverse for every element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(D)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Existence of identity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r>
              <a:rPr lang="en-US" sz="3600" dirty="0">
                <a:solidFill>
                  <a:srgbClr val="273239"/>
                </a:solidFill>
                <a:latin typeface="var(--font-din)"/>
              </a:rPr>
              <a:t/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dirty="0">
                <a:solidFill>
                  <a:srgbClr val="273239"/>
                </a:solidFill>
                <a:latin typeface="var(--font-din)"/>
              </a:rPr>
              <a:t/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00B050"/>
                </a:solidFill>
                <a:latin typeface="var(--font-din)"/>
              </a:rPr>
              <a:t>Answer:</a:t>
            </a:r>
            <a:r>
              <a:rPr lang="en-US" sz="3600" dirty="0">
                <a:solidFill>
                  <a:srgbClr val="00B050"/>
                </a:solidFill>
                <a:latin typeface="var(--font-din)"/>
              </a:rPr>
              <a:t> </a:t>
            </a:r>
            <a:r>
              <a:rPr lang="en-US" sz="3600" b="1" dirty="0">
                <a:solidFill>
                  <a:srgbClr val="00B050"/>
                </a:solidFill>
                <a:latin typeface="var(--font-din)"/>
              </a:rPr>
              <a:t>(A)</a:t>
            </a:r>
            <a:endParaRPr lang="en-US" sz="3600" b="0" i="0" dirty="0">
              <a:solidFill>
                <a:srgbClr val="00B050"/>
              </a:solidFill>
              <a:effectLst/>
              <a:latin typeface="var(--font-din)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317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1850" y="854075"/>
            <a:ext cx="13868400" cy="8094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222222"/>
                </a:solidFill>
              </a:rPr>
              <a:t>GATE CSE 2019</a:t>
            </a:r>
          </a:p>
          <a:p>
            <a:r>
              <a:rPr lang="en-US" sz="3600" dirty="0">
                <a:solidFill>
                  <a:srgbClr val="222222"/>
                </a:solidFill>
              </a:rPr>
              <a:t>Let G be an arbitrary group. Consider the following relations on G </a:t>
            </a:r>
            <a:r>
              <a:rPr lang="en-US" sz="3600" dirty="0" smtClean="0">
                <a:solidFill>
                  <a:srgbClr val="222222"/>
                </a:solidFill>
              </a:rPr>
              <a:t>:</a:t>
            </a:r>
          </a:p>
          <a:p>
            <a:r>
              <a:rPr lang="en-US" sz="3600" dirty="0" smtClean="0">
                <a:solidFill>
                  <a:srgbClr val="222222"/>
                </a:solidFill>
              </a:rPr>
              <a:t/>
            </a:r>
            <a:br>
              <a:rPr lang="en-US" sz="3600" dirty="0" smtClean="0">
                <a:solidFill>
                  <a:srgbClr val="222222"/>
                </a:solidFill>
              </a:rPr>
            </a:br>
            <a:r>
              <a:rPr lang="en-US" sz="3600" dirty="0">
                <a:solidFill>
                  <a:srgbClr val="222222"/>
                </a:solidFill>
              </a:rPr>
              <a:t>R</a:t>
            </a:r>
            <a:r>
              <a:rPr lang="en-US" sz="3600" baseline="-25000" dirty="0">
                <a:solidFill>
                  <a:srgbClr val="222222"/>
                </a:solidFill>
              </a:rPr>
              <a:t>1</a:t>
            </a:r>
            <a:r>
              <a:rPr lang="en-US" sz="3600" dirty="0" smtClean="0">
                <a:solidFill>
                  <a:srgbClr val="222222"/>
                </a:solidFill>
              </a:rPr>
              <a:t>: ∀</a:t>
            </a:r>
            <a:r>
              <a:rPr lang="en-US" sz="3600" dirty="0" err="1" smtClean="0">
                <a:solidFill>
                  <a:srgbClr val="222222"/>
                </a:solidFill>
              </a:rPr>
              <a:t>a,b</a:t>
            </a:r>
            <a:r>
              <a:rPr lang="en-US" sz="3600" dirty="0" smtClean="0">
                <a:solidFill>
                  <a:srgbClr val="222222"/>
                </a:solidFill>
              </a:rPr>
              <a:t> ∈ G, aR</a:t>
            </a:r>
            <a:r>
              <a:rPr lang="en-US" sz="3600" baseline="-25000" dirty="0" smtClean="0">
                <a:solidFill>
                  <a:srgbClr val="222222"/>
                </a:solidFill>
              </a:rPr>
              <a:t>1</a:t>
            </a:r>
            <a:r>
              <a:rPr lang="en-US" sz="3600" dirty="0" smtClean="0">
                <a:solidFill>
                  <a:srgbClr val="222222"/>
                </a:solidFill>
              </a:rPr>
              <a:t>b if and only if ∃g ∈ G such that a = g</a:t>
            </a:r>
            <a:r>
              <a:rPr lang="en-US" sz="3600" baseline="30000" dirty="0" smtClean="0">
                <a:solidFill>
                  <a:srgbClr val="222222"/>
                </a:solidFill>
              </a:rPr>
              <a:t>-1</a:t>
            </a:r>
            <a:r>
              <a:rPr lang="en-US" sz="3600" dirty="0" smtClean="0">
                <a:solidFill>
                  <a:srgbClr val="222222"/>
                </a:solidFill>
              </a:rPr>
              <a:t>bg</a:t>
            </a:r>
            <a:br>
              <a:rPr lang="en-US" sz="3600" dirty="0" smtClean="0">
                <a:solidFill>
                  <a:srgbClr val="222222"/>
                </a:solidFill>
              </a:rPr>
            </a:br>
            <a:r>
              <a:rPr lang="en-US" sz="3600" dirty="0">
                <a:solidFill>
                  <a:srgbClr val="222222"/>
                </a:solidFill>
              </a:rPr>
              <a:t>R</a:t>
            </a:r>
            <a:r>
              <a:rPr lang="en-US" sz="3600" baseline="-25000" dirty="0">
                <a:solidFill>
                  <a:srgbClr val="222222"/>
                </a:solidFill>
              </a:rPr>
              <a:t>2</a:t>
            </a:r>
            <a:r>
              <a:rPr lang="en-US" sz="3600" dirty="0" smtClean="0">
                <a:solidFill>
                  <a:srgbClr val="222222"/>
                </a:solidFill>
              </a:rPr>
              <a:t>: ∀</a:t>
            </a:r>
            <a:r>
              <a:rPr lang="en-US" sz="3600" dirty="0" err="1" smtClean="0">
                <a:solidFill>
                  <a:srgbClr val="222222"/>
                </a:solidFill>
              </a:rPr>
              <a:t>a,b</a:t>
            </a:r>
            <a:r>
              <a:rPr lang="en-US" sz="3600" dirty="0" smtClean="0">
                <a:solidFill>
                  <a:srgbClr val="222222"/>
                </a:solidFill>
              </a:rPr>
              <a:t> ∈ G, aR</a:t>
            </a:r>
            <a:r>
              <a:rPr lang="en-US" sz="3600" baseline="-25000" dirty="0" smtClean="0">
                <a:solidFill>
                  <a:srgbClr val="222222"/>
                </a:solidFill>
              </a:rPr>
              <a:t>2</a:t>
            </a:r>
            <a:r>
              <a:rPr lang="en-US" sz="3600" dirty="0" smtClean="0">
                <a:solidFill>
                  <a:srgbClr val="222222"/>
                </a:solidFill>
              </a:rPr>
              <a:t>b if and only if a = b</a:t>
            </a:r>
            <a:r>
              <a:rPr lang="en-US" sz="3600" baseline="30000" dirty="0" smtClean="0">
                <a:solidFill>
                  <a:srgbClr val="222222"/>
                </a:solidFill>
              </a:rPr>
              <a:t>-1</a:t>
            </a:r>
          </a:p>
          <a:p>
            <a:r>
              <a:rPr lang="en-US" sz="3600" dirty="0" smtClean="0">
                <a:solidFill>
                  <a:srgbClr val="222222"/>
                </a:solidFill>
              </a:rPr>
              <a:t/>
            </a:r>
            <a:br>
              <a:rPr lang="en-US" sz="3600" dirty="0" smtClean="0">
                <a:solidFill>
                  <a:srgbClr val="222222"/>
                </a:solidFill>
              </a:rPr>
            </a:br>
            <a:r>
              <a:rPr lang="en-US" sz="3600" dirty="0" smtClean="0">
                <a:solidFill>
                  <a:srgbClr val="222222"/>
                </a:solidFill>
              </a:rPr>
              <a:t>Which of the above is/are equivalence relation/relations?</a:t>
            </a:r>
            <a:endParaRPr lang="en-US" sz="3600" dirty="0"/>
          </a:p>
          <a:p>
            <a:pPr marL="742950" lvl="0" indent="-74295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lphaUcPeriod"/>
            </a:pPr>
            <a:r>
              <a:rPr lang="en-US" sz="3600" dirty="0" smtClean="0">
                <a:solidFill>
                  <a:srgbClr val="212121"/>
                </a:solidFill>
              </a:rPr>
              <a:t>R1</a:t>
            </a:r>
            <a:r>
              <a:rPr lang="en-US" sz="3600" dirty="0">
                <a:solidFill>
                  <a:srgbClr val="212121"/>
                </a:solidFill>
              </a:rPr>
              <a:t> and </a:t>
            </a:r>
            <a:r>
              <a:rPr lang="en-US" sz="3600" dirty="0" smtClean="0">
                <a:solidFill>
                  <a:srgbClr val="212121"/>
                </a:solidFill>
              </a:rPr>
              <a:t>R2</a:t>
            </a:r>
            <a:endParaRPr lang="en-US" sz="3600" dirty="0">
              <a:solidFill>
                <a:srgbClr val="212121"/>
              </a:solidFill>
            </a:endParaRPr>
          </a:p>
          <a:p>
            <a:pPr marL="742950" lvl="0" indent="-74295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lphaUcPeriod" startAt="2"/>
            </a:pPr>
            <a:r>
              <a:rPr lang="en-US" sz="3600" dirty="0" smtClean="0">
                <a:solidFill>
                  <a:srgbClr val="212121"/>
                </a:solidFill>
              </a:rPr>
              <a:t>R1</a:t>
            </a:r>
            <a:r>
              <a:rPr lang="en-US" sz="3600" dirty="0">
                <a:solidFill>
                  <a:srgbClr val="212121"/>
                </a:solidFill>
              </a:rPr>
              <a:t> only</a:t>
            </a:r>
          </a:p>
          <a:p>
            <a:pPr marL="742950" lvl="0" indent="-74295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lphaUcPeriod" startAt="3"/>
            </a:pPr>
            <a:r>
              <a:rPr lang="en-US" sz="3600" dirty="0" smtClean="0">
                <a:solidFill>
                  <a:srgbClr val="212121"/>
                </a:solidFill>
              </a:rPr>
              <a:t>R2</a:t>
            </a:r>
            <a:r>
              <a:rPr lang="en-US" sz="3600" dirty="0">
                <a:solidFill>
                  <a:srgbClr val="212121"/>
                </a:solidFill>
              </a:rPr>
              <a:t> only</a:t>
            </a:r>
          </a:p>
          <a:p>
            <a:pPr marL="742950" lvl="0" indent="-74295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lphaUcPeriod" startAt="4"/>
            </a:pPr>
            <a:r>
              <a:rPr lang="en-US" sz="3600" dirty="0">
                <a:solidFill>
                  <a:srgbClr val="212121"/>
                </a:solidFill>
              </a:rPr>
              <a:t>Neither </a:t>
            </a:r>
            <a:r>
              <a:rPr lang="en-US" sz="3600" dirty="0" smtClean="0">
                <a:solidFill>
                  <a:srgbClr val="212121"/>
                </a:solidFill>
              </a:rPr>
              <a:t>R1</a:t>
            </a:r>
            <a:r>
              <a:rPr lang="en-US" sz="3600" dirty="0">
                <a:solidFill>
                  <a:srgbClr val="212121"/>
                </a:solidFill>
              </a:rPr>
              <a:t> nor R2</a:t>
            </a:r>
          </a:p>
          <a:p>
            <a:endParaRPr lang="en-US" sz="3600" b="0" i="0" dirty="0" smtClean="0">
              <a:solidFill>
                <a:srgbClr val="222222"/>
              </a:solidFill>
              <a:effectLst/>
              <a:latin typeface="Roboto"/>
            </a:endParaRPr>
          </a:p>
          <a:p>
            <a:r>
              <a:rPr lang="en-US" sz="3600" b="1" dirty="0">
                <a:solidFill>
                  <a:srgbClr val="00B050"/>
                </a:solidFill>
                <a:latin typeface="var(--font-din)"/>
              </a:rPr>
              <a:t>Answer:</a:t>
            </a:r>
            <a:r>
              <a:rPr lang="en-US" sz="3600" dirty="0">
                <a:solidFill>
                  <a:srgbClr val="00B050"/>
                </a:solidFill>
                <a:latin typeface="var(--font-din)"/>
              </a:rPr>
              <a:t> </a:t>
            </a:r>
            <a:r>
              <a:rPr lang="en-US" sz="3600" b="1" dirty="0" smtClean="0">
                <a:solidFill>
                  <a:srgbClr val="00B050"/>
                </a:solidFill>
                <a:latin typeface="var(--font-din)"/>
              </a:rPr>
              <a:t>(</a:t>
            </a:r>
            <a:r>
              <a:rPr lang="en-US" sz="3600" b="1" dirty="0">
                <a:solidFill>
                  <a:srgbClr val="00B050"/>
                </a:solidFill>
                <a:latin typeface="var(--font-din)"/>
              </a:rPr>
              <a:t>B</a:t>
            </a:r>
            <a:r>
              <a:rPr lang="en-US" sz="3600" b="1" dirty="0" smtClean="0">
                <a:solidFill>
                  <a:srgbClr val="00B050"/>
                </a:solidFill>
                <a:latin typeface="var(--font-din)"/>
              </a:rPr>
              <a:t>)</a:t>
            </a:r>
            <a:endParaRPr lang="en-US" sz="3600" dirty="0">
              <a:solidFill>
                <a:srgbClr val="00B050"/>
              </a:solidFill>
              <a:latin typeface="var(--font-din)"/>
            </a:endParaRPr>
          </a:p>
          <a:p>
            <a:endParaRPr lang="en-US" sz="3600" b="0" i="0" dirty="0">
              <a:solidFill>
                <a:srgbClr val="222222"/>
              </a:solidFill>
              <a:effectLst/>
              <a:latin typeface="Roboto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6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355850" y="930275"/>
                <a:ext cx="16001999" cy="100701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>
                  <a:buFont typeface="Arial" panose="020B0604020202020204" pitchFamily="34" charset="0"/>
                  <a:buChar char="•"/>
                </a:pPr>
                <a:r>
                  <a:rPr lang="en-US" sz="3600" b="1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Reflexive: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r>
                  <a:rPr lang="en-IN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IN" sz="3600" i="1">
                        <a:latin typeface="Cambria Math" panose="02040503050406030204" pitchFamily="18" charset="0"/>
                      </a:rPr>
                      <m:t>𝑎𝑔</m:t>
                    </m: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can be satisfied by putting g = e, identity “e” always exists in a group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US" sz="3600" b="1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Symmetric</a:t>
                </a:r>
                <a:r>
                  <a:rPr lang="en-US" sz="3600" b="1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b="1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</a:t>
                </a:r>
                <a:r>
                  <a:rPr lang="en-US" sz="3600" dirty="0" err="1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aRb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⇒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some g </a:t>
                </a:r>
                <a:endParaRPr lang="en-US" sz="3600" dirty="0" smtClean="0">
                  <a:solidFill>
                    <a:srgbClr val="2732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⇒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IN" sz="3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IN" sz="36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IN" sz="360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b="1" dirty="0">
                  <a:solidFill>
                    <a:srgbClr val="2732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71500" lvl="0" indent="-5715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lang="en-US" sz="3600" b="1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Transitive:        </a:t>
                </a:r>
                <a:r>
                  <a:rPr lang="en-US" sz="3600" dirty="0" err="1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aRb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:r>
                  <a:rPr lang="en-US" sz="3600" dirty="0" err="1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bRc</a:t>
                </a:r>
                <a:endParaRPr lang="en-US" sz="3600" dirty="0">
                  <a:solidFill>
                    <a:srgbClr val="2732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⇒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r>
                      <a:rPr lang="en-IN" sz="3600" i="1">
                        <a:latin typeface="Cambria Math" panose="02040503050406030204" pitchFamily="18" charset="0"/>
                      </a:rPr>
                      <m:t>𝑏</m:t>
                    </m:r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b =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3600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r>
                      <a:rPr lang="en-IN" sz="3600" i="1">
                        <a:latin typeface="Cambria Math" panose="02040503050406030204" pitchFamily="18" charset="0"/>
                      </a:rPr>
                      <m:t>𝑏</m:t>
                    </m:r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3600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for 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360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∈ G. </a:t>
                </a:r>
                <a:endParaRPr lang="en-US" sz="3600" dirty="0" smtClean="0">
                  <a:solidFill>
                    <a:srgbClr val="2732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Now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sSubSup>
                      <m:sSub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r>
                      <a:rPr lang="en-IN" sz="3600" i="1">
                        <a:latin typeface="Cambria Math" panose="02040503050406030204" pitchFamily="18" charset="0"/>
                      </a:rPr>
                      <m:t>𝑐</m:t>
                    </m:r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IN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36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IN" sz="36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IN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36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IN" sz="36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IN" sz="3600" i="1">
                        <a:latin typeface="Cambria Math" panose="02040503050406030204" pitchFamily="18" charset="0"/>
                      </a:rPr>
                      <m:t>𝑐</m:t>
                    </m:r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3600" dirty="0" smtClean="0">
                  <a:solidFill>
                    <a:srgbClr val="2732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solidFill>
                    <a:srgbClr val="2732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∈ G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3600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∈ G ⇒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IN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36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IN" sz="36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IN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36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IN" sz="36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∈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  (Since G is a group)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   so </a:t>
                </a:r>
                <a:r>
                  <a:rPr lang="en-US" sz="3600" dirty="0" err="1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aRb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:r>
                  <a:rPr lang="en-US" sz="3600" dirty="0" err="1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aRb</a:t>
                </a:r>
                <a:r>
                  <a:rPr lang="en-US" sz="3600" dirty="0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⇒ </a:t>
                </a:r>
                <a:r>
                  <a:rPr lang="en-US" sz="3600" dirty="0" err="1">
                    <a:solidFill>
                      <a:srgbClr val="2732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aRc</a:t>
                </a:r>
                <a:endParaRPr lang="en-US" sz="3600" dirty="0">
                  <a:solidFill>
                    <a:srgbClr val="2732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fontAlgn="base">
                  <a:buFont typeface="Arial" panose="020B0604020202020204" pitchFamily="34" charset="0"/>
                  <a:buChar char="•"/>
                </a:pPr>
                <a:endParaRPr lang="en-US" sz="3600" b="0" i="0" dirty="0">
                  <a:solidFill>
                    <a:srgbClr val="27323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fontAlgn="base">
                  <a:buFont typeface="Arial" panose="020B0604020202020204" pitchFamily="34" charset="0"/>
                  <a:buChar char="•"/>
                </a:pPr>
                <a:endParaRPr lang="en-US" sz="3600" b="0" i="0" dirty="0">
                  <a:solidFill>
                    <a:srgbClr val="27323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850" y="930275"/>
                <a:ext cx="16001999" cy="10070193"/>
              </a:xfrm>
              <a:prstGeom prst="rect">
                <a:avLst/>
              </a:prstGeom>
              <a:blipFill rotWithShape="0">
                <a:blip r:embed="rId2"/>
                <a:stretch>
                  <a:fillRect l="-1143" t="-847" r="-156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53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46250" y="320675"/>
            <a:ext cx="158496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222222"/>
                </a:solidFill>
                <a:latin typeface="Roboto"/>
              </a:rPr>
              <a:t>GATE CSE 2013</a:t>
            </a:r>
          </a:p>
          <a:p>
            <a:r>
              <a:rPr lang="en-US" sz="3600" dirty="0">
                <a:solidFill>
                  <a:srgbClr val="222222"/>
                </a:solidFill>
                <a:latin typeface="Roboto"/>
              </a:rPr>
              <a:t>A Binary operation </a:t>
            </a:r>
            <a:r>
              <a:rPr lang="en-US" sz="3600" dirty="0" smtClean="0">
                <a:solidFill>
                  <a:srgbClr val="222222"/>
                </a:solidFill>
                <a:latin typeface="MJXc-TeX-main-R"/>
              </a:rPr>
              <a:t>⊕</a:t>
            </a:r>
            <a:r>
              <a:rPr lang="en-US" sz="3600" dirty="0">
                <a:solidFill>
                  <a:srgbClr val="222222"/>
                </a:solidFill>
                <a:latin typeface="Roboto"/>
              </a:rPr>
              <a:t> on a set of integers </a:t>
            </a:r>
            <a:r>
              <a:rPr lang="en-US" sz="3600" dirty="0" smtClean="0">
                <a:solidFill>
                  <a:srgbClr val="222222"/>
                </a:solidFill>
                <a:latin typeface="Roboto"/>
              </a:rPr>
              <a:t>is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 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defined as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x</a:t>
            </a:r>
            <a:r>
              <a:rPr lang="en-US" sz="3600" dirty="0" smtClean="0"/>
              <a:t> </a:t>
            </a:r>
            <a:r>
              <a:rPr lang="en-US" sz="3600" dirty="0">
                <a:solidFill>
                  <a:srgbClr val="222222"/>
                </a:solidFill>
                <a:latin typeface="Roboto"/>
              </a:rPr>
              <a:t>⊕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y = x</a:t>
            </a:r>
            <a:r>
              <a:rPr lang="en-US" sz="3600" baseline="30000" dirty="0">
                <a:solidFill>
                  <a:srgbClr val="273239"/>
                </a:solidFill>
                <a:latin typeface="urw-din"/>
              </a:rPr>
              <a:t>2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+ y</a:t>
            </a:r>
            <a:r>
              <a:rPr lang="en-US" sz="3600" baseline="30000" dirty="0">
                <a:solidFill>
                  <a:srgbClr val="273239"/>
                </a:solidFill>
                <a:latin typeface="urw-din"/>
              </a:rPr>
              <a:t>2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. Which one of the following statements is TRUE about </a:t>
            </a:r>
            <a:r>
              <a:rPr lang="en-US" sz="3600" dirty="0"/>
              <a:t> </a:t>
            </a:r>
            <a:r>
              <a:rPr lang="en-US" sz="3600" dirty="0" smtClean="0">
                <a:solidFill>
                  <a:srgbClr val="222222"/>
                </a:solidFill>
                <a:latin typeface="Roboto"/>
              </a:rPr>
              <a:t>⊕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?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>
                <a:solidFill>
                  <a:srgbClr val="273239"/>
                </a:solidFill>
                <a:latin typeface="urw-din"/>
              </a:rPr>
              <a:t>(A)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Commutative but not associative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>
                <a:solidFill>
                  <a:srgbClr val="273239"/>
                </a:solidFill>
                <a:latin typeface="urw-din"/>
              </a:rPr>
              <a:t>(B)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Both commutative and associative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>
                <a:solidFill>
                  <a:srgbClr val="273239"/>
                </a:solidFill>
                <a:latin typeface="urw-din"/>
              </a:rPr>
              <a:t>(C)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Associative but not commutative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>
                <a:solidFill>
                  <a:srgbClr val="273239"/>
                </a:solidFill>
                <a:latin typeface="urw-din"/>
              </a:rPr>
              <a:t>(D)</a:t>
            </a:r>
            <a:r>
              <a:rPr lang="en-US" sz="3600" dirty="0">
                <a:solidFill>
                  <a:srgbClr val="273239"/>
                </a:solidFill>
                <a:latin typeface="urw-din"/>
              </a:rPr>
              <a:t> Neither commutative nor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associative</a:t>
            </a:r>
          </a:p>
          <a:p>
            <a:endParaRPr lang="en-US" sz="3600" b="0" i="0" dirty="0">
              <a:solidFill>
                <a:srgbClr val="273239"/>
              </a:solidFill>
              <a:effectLst/>
              <a:latin typeface="urw-din"/>
            </a:endParaRPr>
          </a:p>
          <a:p>
            <a:endParaRPr lang="en-US" sz="3600" dirty="0" smtClean="0">
              <a:solidFill>
                <a:srgbClr val="273239"/>
              </a:solidFill>
              <a:latin typeface="urw-din"/>
            </a:endParaRPr>
          </a:p>
          <a:p>
            <a:pPr lvl="0"/>
            <a:r>
              <a:rPr lang="en-US" sz="3600" b="1" dirty="0">
                <a:solidFill>
                  <a:srgbClr val="00B050"/>
                </a:solidFill>
                <a:latin typeface="urw-din"/>
              </a:rPr>
              <a:t>Answer:</a:t>
            </a:r>
            <a:r>
              <a:rPr lang="en-US" sz="3600" dirty="0">
                <a:solidFill>
                  <a:srgbClr val="00B050"/>
                </a:solidFill>
                <a:latin typeface="urw-din"/>
              </a:rPr>
              <a:t> </a:t>
            </a:r>
            <a:r>
              <a:rPr lang="en-US" sz="3600" b="1" dirty="0">
                <a:solidFill>
                  <a:srgbClr val="00B050"/>
                </a:solidFill>
                <a:latin typeface="urw-din"/>
              </a:rPr>
              <a:t>(A)</a:t>
            </a:r>
            <a:r>
              <a:rPr lang="en-US" sz="4800" dirty="0">
                <a:solidFill>
                  <a:srgbClr val="00B050"/>
                </a:solidFill>
              </a:rPr>
              <a:t> </a:t>
            </a:r>
            <a:endParaRPr lang="en-US" sz="4800" dirty="0">
              <a:solidFill>
                <a:srgbClr val="00B050"/>
              </a:solidFill>
              <a:latin typeface="Arial" panose="020B0604020202020204" pitchFamily="34" charset="0"/>
            </a:endParaRPr>
          </a:p>
          <a:p>
            <a:endParaRPr lang="en-US" sz="3600" b="0" i="0" dirty="0">
              <a:solidFill>
                <a:srgbClr val="222222"/>
              </a:solidFill>
              <a:effectLst/>
              <a:latin typeface="Roboto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-553998"/>
            <a:ext cx="65" cy="110799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2" descr="\oplus"/>
          <p:cNvSpPr>
            <a:spLocks noChangeAspect="1" noChangeArrowheads="1"/>
          </p:cNvSpPr>
          <p:nvPr/>
        </p:nvSpPr>
        <p:spPr bwMode="auto">
          <a:xfrm>
            <a:off x="925513" y="-914400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3" descr="\oplus"/>
          <p:cNvSpPr>
            <a:spLocks noChangeAspect="1" noChangeArrowheads="1"/>
          </p:cNvSpPr>
          <p:nvPr/>
        </p:nvSpPr>
        <p:spPr bwMode="auto">
          <a:xfrm>
            <a:off x="5472113" y="-914400"/>
            <a:ext cx="17145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4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74850" y="701675"/>
            <a:ext cx="160782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600" b="1" dirty="0">
                <a:solidFill>
                  <a:srgbClr val="273239"/>
                </a:solidFill>
                <a:latin typeface="sofia-pro"/>
              </a:rPr>
              <a:t>GATE-CS-2005 </a:t>
            </a:r>
          </a:p>
          <a:p>
            <a:pPr fontAlgn="base"/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The 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set {1, 2, 4, 7, 8, 11, 13, 14} is a group under multiplication modulo 15. The inverses of 4 and 7 are respectively</a:t>
            </a:r>
          </a:p>
          <a:p>
            <a:pPr fontAlgn="base"/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(A)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3 and 13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(B)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2 and 11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(C)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4 and 13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(D)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8 and 14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dirty="0">
                <a:solidFill>
                  <a:srgbClr val="273239"/>
                </a:solidFill>
                <a:latin typeface="var(--font-din)"/>
              </a:rPr>
              <a:t/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r>
              <a:rPr lang="en-US" sz="3600" dirty="0">
                <a:solidFill>
                  <a:srgbClr val="273239"/>
                </a:solidFill>
                <a:latin typeface="var(--font-din)"/>
              </a:rPr>
              <a:t/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00B050"/>
                </a:solidFill>
                <a:latin typeface="var(--font-din)"/>
              </a:rPr>
              <a:t>Answer:</a:t>
            </a:r>
            <a:r>
              <a:rPr lang="en-US" sz="3600" dirty="0">
                <a:solidFill>
                  <a:srgbClr val="00B050"/>
                </a:solidFill>
                <a:latin typeface="var(--font-din)"/>
              </a:rPr>
              <a:t> </a:t>
            </a:r>
            <a:r>
              <a:rPr lang="en-US" sz="3600" b="1" dirty="0">
                <a:solidFill>
                  <a:srgbClr val="00B050"/>
                </a:solidFill>
                <a:latin typeface="var(--font-din)"/>
              </a:rPr>
              <a:t>(C)</a:t>
            </a:r>
            <a:endParaRPr lang="en-US" sz="3600" b="0" i="0" dirty="0">
              <a:solidFill>
                <a:srgbClr val="00B050"/>
              </a:solidFill>
              <a:effectLst/>
              <a:latin typeface="var(--font-din)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48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84450" y="473075"/>
            <a:ext cx="166878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600" b="1" dirty="0">
                <a:solidFill>
                  <a:srgbClr val="273239"/>
                </a:solidFill>
                <a:latin typeface="sofia-pro"/>
              </a:rPr>
              <a:t>GATE-CS-2006 </a:t>
            </a:r>
            <a:endParaRPr lang="en-US" sz="3600" b="1" dirty="0" smtClean="0">
              <a:solidFill>
                <a:srgbClr val="273239"/>
              </a:solidFill>
              <a:latin typeface="sofia-pro"/>
            </a:endParaRPr>
          </a:p>
          <a:p>
            <a:pPr fontAlgn="base"/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The 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set {1, 2, 3, 5, 7, 8, 9} under multiplication modulo 10 is not a group. Given below are four plausible reasons. Which one of them is false?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(A)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It is not closed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(B)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2 does not have an inverse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(C)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3 does not have an inverse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(D)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8 does not have an inverse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dirty="0">
                <a:solidFill>
                  <a:srgbClr val="273239"/>
                </a:solidFill>
                <a:latin typeface="var(--font-din)"/>
              </a:rPr>
              <a:t/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r>
              <a:rPr lang="en-US" sz="3600" dirty="0">
                <a:solidFill>
                  <a:srgbClr val="273239"/>
                </a:solidFill>
                <a:latin typeface="var(--font-din)"/>
              </a:rPr>
              <a:t/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00B050"/>
                </a:solidFill>
                <a:latin typeface="var(--font-din)"/>
              </a:rPr>
              <a:t>Answer:</a:t>
            </a:r>
            <a:r>
              <a:rPr lang="en-US" sz="3600" dirty="0">
                <a:solidFill>
                  <a:srgbClr val="00B050"/>
                </a:solidFill>
                <a:latin typeface="var(--font-din)"/>
              </a:rPr>
              <a:t> </a:t>
            </a:r>
            <a:r>
              <a:rPr lang="en-US" sz="3600" b="1" dirty="0">
                <a:solidFill>
                  <a:srgbClr val="00B050"/>
                </a:solidFill>
                <a:latin typeface="var(--font-din)"/>
              </a:rPr>
              <a:t>(C)</a:t>
            </a:r>
            <a:endParaRPr lang="en-US" sz="3600" b="0" i="0" dirty="0">
              <a:solidFill>
                <a:srgbClr val="00B050"/>
              </a:solidFill>
              <a:effectLst/>
              <a:latin typeface="var(--font-din)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43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2355850" y="930275"/>
                <a:ext cx="16078200" cy="58785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b="1" dirty="0" smtClean="0"/>
                  <a:t>GATE CSE 1994</a:t>
                </a:r>
                <a:endParaRPr lang="en-US" sz="3600" dirty="0" smtClean="0"/>
              </a:p>
              <a:p>
                <a:r>
                  <a:rPr lang="en-US" sz="3600" dirty="0" smtClean="0"/>
                  <a:t>Some </a:t>
                </a:r>
                <a:r>
                  <a:rPr lang="en-US" sz="3600" dirty="0"/>
                  <a:t>group (G, o ) is known to be </a:t>
                </a:r>
                <a:r>
                  <a:rPr lang="en-US" sz="3600" dirty="0" err="1"/>
                  <a:t>abelian</a:t>
                </a:r>
                <a:r>
                  <a:rPr lang="en-US" sz="3600" dirty="0"/>
                  <a:t>. Then, which one of the following is true for G? </a:t>
                </a:r>
                <a:endParaRPr lang="en-US" sz="4800" dirty="0">
                  <a:latin typeface="Arial" panose="020B0604020202020204" pitchFamily="34" charset="0"/>
                </a:endParaRPr>
              </a:p>
              <a:p>
                <a:pPr marL="742950" lvl="0" indent="-7429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+mj-lt"/>
                  <a:buAutoNum type="alphaUcPeriod"/>
                </a:pPr>
                <a:r>
                  <a:rPr lang="en-US" sz="4000" dirty="0" smtClean="0">
                    <a:solidFill>
                      <a:srgbClr val="212121"/>
                    </a:solidFill>
                    <a:latin typeface="MathJax_Math-italic"/>
                  </a:rPr>
                  <a:t>g 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in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4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4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4000" b="0" i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4000" dirty="0">
                    <a:solidFill>
                      <a:srgbClr val="212121"/>
                    </a:solidFill>
                    <a:latin typeface="MathJax_Main"/>
                  </a:rPr>
                  <a:t> for every 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th-italic"/>
                  </a:rPr>
                  <a:t>g 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in"/>
                  </a:rPr>
                  <a:t>∈ G</a:t>
                </a:r>
              </a:p>
              <a:p>
                <a:pPr marL="742950" lvl="0" indent="-7429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+mj-lt"/>
                  <a:buAutoNum type="alphaUcPeriod"/>
                </a:pPr>
                <a:r>
                  <a:rPr lang="en-US" sz="4000" dirty="0" smtClean="0">
                    <a:solidFill>
                      <a:srgbClr val="212121"/>
                    </a:solidFill>
                    <a:latin typeface="MathJax_Math-italic"/>
                  </a:rPr>
                  <a:t>g 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in"/>
                  </a:rPr>
                  <a:t>=</a:t>
                </a:r>
                <a14:m>
                  <m:oMath xmlns:m="http://schemas.openxmlformats.org/officeDocument/2006/math">
                    <m:r>
                      <a:rPr lang="en-US" sz="4000" b="0" i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IN" sz="4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4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IN" sz="400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>
                    <a:solidFill>
                      <a:srgbClr val="212121"/>
                    </a:solidFill>
                    <a:latin typeface="MathJax_Main"/>
                  </a:rPr>
                  <a:t> for every 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th-italic"/>
                  </a:rPr>
                  <a:t>g 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in"/>
                  </a:rPr>
                  <a:t>∈ G</a:t>
                </a:r>
              </a:p>
              <a:p>
                <a:pPr marL="742950" lvl="0" indent="-7429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+mj-lt"/>
                  <a:buAutoNum type="alphaU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IN" sz="4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𝑔𝑜h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IN" sz="400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 smtClean="0">
                    <a:solidFill>
                      <a:srgbClr val="212121"/>
                    </a:solidFill>
                    <a:latin typeface="MathJax_Main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4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4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IN" sz="400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 smtClean="0">
                    <a:solidFill>
                      <a:srgbClr val="212121"/>
                    </a:solidFill>
                    <a:latin typeface="MathJax_Math-italic"/>
                  </a:rPr>
                  <a:t>o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4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IN" sz="400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>
                    <a:solidFill>
                      <a:srgbClr val="212121"/>
                    </a:solidFill>
                    <a:latin typeface="MathJax_Main"/>
                  </a:rPr>
                  <a:t> for every 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th-italic"/>
                  </a:rPr>
                  <a:t>g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in"/>
                  </a:rPr>
                  <a:t>, 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th-italic"/>
                  </a:rPr>
                  <a:t>h </a:t>
                </a:r>
                <a:r>
                  <a:rPr lang="en-US" sz="4000" dirty="0" smtClean="0">
                    <a:solidFill>
                      <a:srgbClr val="212121"/>
                    </a:solidFill>
                    <a:latin typeface="MathJax_Main"/>
                  </a:rPr>
                  <a:t>∈ G</a:t>
                </a:r>
              </a:p>
              <a:p>
                <a:pPr marL="742950" lvl="0" indent="-7429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+mj-lt"/>
                  <a:buAutoNum type="alphaUcPeriod"/>
                </a:pPr>
                <a:r>
                  <a:rPr lang="en-US" sz="4000" dirty="0" smtClean="0">
                    <a:solidFill>
                      <a:srgbClr val="212121"/>
                    </a:solidFill>
                    <a:latin typeface="MathJax_Math-italic"/>
                  </a:rPr>
                  <a:t>G</a:t>
                </a:r>
                <a:r>
                  <a:rPr lang="en-US" sz="3600" dirty="0">
                    <a:solidFill>
                      <a:srgbClr val="212121"/>
                    </a:solidFill>
                    <a:latin typeface="Roboto"/>
                  </a:rPr>
                  <a:t> is of finite </a:t>
                </a:r>
                <a:r>
                  <a:rPr lang="en-US" sz="3600" dirty="0" smtClean="0">
                    <a:solidFill>
                      <a:srgbClr val="212121"/>
                    </a:solidFill>
                    <a:latin typeface="Roboto"/>
                  </a:rPr>
                  <a:t>order</a:t>
                </a:r>
              </a:p>
              <a:p>
                <a:pPr marL="742950" lvl="0" indent="-7429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+mj-lt"/>
                  <a:buAutoNum type="alphaUcPeriod"/>
                </a:pPr>
                <a:endParaRPr lang="en-US" sz="3600" dirty="0">
                  <a:solidFill>
                    <a:srgbClr val="212121"/>
                  </a:solidFill>
                  <a:latin typeface="Roboto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>
                    <a:solidFill>
                      <a:srgbClr val="00B050"/>
                    </a:solidFill>
                    <a:latin typeface="var(--font-din)"/>
                  </a:rPr>
                  <a:t>Answer:</a:t>
                </a:r>
                <a:r>
                  <a:rPr lang="en-US" sz="3600" dirty="0">
                    <a:solidFill>
                      <a:srgbClr val="00B050"/>
                    </a:solidFill>
                    <a:latin typeface="var(--font-din)"/>
                  </a:rPr>
                  <a:t> </a:t>
                </a:r>
                <a:r>
                  <a:rPr lang="en-US" sz="3600" b="1" dirty="0">
                    <a:solidFill>
                      <a:srgbClr val="00B050"/>
                    </a:solidFill>
                    <a:latin typeface="var(--font-din)"/>
                  </a:rPr>
                  <a:t>(C)</a:t>
                </a:r>
                <a:endParaRPr lang="en-US" sz="3600" dirty="0">
                  <a:solidFill>
                    <a:srgbClr val="00B050"/>
                  </a:solidFill>
                  <a:latin typeface="var(--font-din)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solidFill>
                    <a:srgbClr val="212121"/>
                  </a:solidFill>
                  <a:latin typeface="Roboto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850" y="930275"/>
                <a:ext cx="16078200" cy="5878532"/>
              </a:xfrm>
              <a:prstGeom prst="rect">
                <a:avLst/>
              </a:prstGeom>
              <a:blipFill rotWithShape="0">
                <a:blip r:embed="rId2"/>
                <a:stretch>
                  <a:fillRect l="-1213" t="-166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1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22450" y="0"/>
            <a:ext cx="16916400" cy="9787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600" b="1" dirty="0">
                <a:solidFill>
                  <a:srgbClr val="273239"/>
                </a:solidFill>
                <a:latin typeface="sofia-pro"/>
              </a:rPr>
              <a:t>GATE-CS-2004</a:t>
            </a:r>
            <a:r>
              <a:rPr lang="en-US" sz="3600" dirty="0">
                <a:solidFill>
                  <a:srgbClr val="273239"/>
                </a:solidFill>
                <a:latin typeface="sofia-pro"/>
              </a:rPr>
              <a:t> </a:t>
            </a:r>
            <a:endParaRPr lang="en-US" sz="3600" dirty="0" smtClean="0">
              <a:solidFill>
                <a:srgbClr val="273239"/>
              </a:solidFill>
              <a:latin typeface="sofia-pro"/>
            </a:endParaRPr>
          </a:p>
          <a:p>
            <a:pPr fontAlgn="base"/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The 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following is the incomplete operation table a 4-element </a:t>
            </a:r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group.</a:t>
            </a:r>
          </a:p>
          <a:p>
            <a:pPr fontAlgn="base"/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r>
              <a:rPr lang="en-US" sz="3600" dirty="0"/>
              <a:t>The last row of the table is</a:t>
            </a:r>
            <a:br>
              <a:rPr lang="en-US" sz="3600" dirty="0"/>
            </a:br>
            <a:r>
              <a:rPr lang="en-US" sz="3600" b="1" dirty="0"/>
              <a:t>(A)</a:t>
            </a:r>
            <a:r>
              <a:rPr lang="en-US" sz="3600" dirty="0"/>
              <a:t> c a e b</a:t>
            </a:r>
          </a:p>
          <a:p>
            <a:pPr fontAlgn="base"/>
            <a:r>
              <a:rPr lang="en-US" sz="3600" b="1" dirty="0"/>
              <a:t>(B)</a:t>
            </a:r>
            <a:r>
              <a:rPr lang="en-US" sz="3600" dirty="0"/>
              <a:t> c b a e</a:t>
            </a:r>
            <a:br>
              <a:rPr lang="en-US" sz="3600" dirty="0"/>
            </a:br>
            <a:r>
              <a:rPr lang="en-US" sz="3600" b="1" dirty="0"/>
              <a:t>(C)</a:t>
            </a:r>
            <a:r>
              <a:rPr lang="en-US" sz="3600" dirty="0"/>
              <a:t> c b e a</a:t>
            </a:r>
            <a:br>
              <a:rPr lang="en-US" sz="3600" dirty="0"/>
            </a:br>
            <a:r>
              <a:rPr lang="en-US" sz="3600" b="1" dirty="0"/>
              <a:t>(D)</a:t>
            </a:r>
            <a:r>
              <a:rPr lang="en-US" sz="3600" dirty="0"/>
              <a:t> c e a </a:t>
            </a:r>
            <a:r>
              <a:rPr lang="en-US" sz="3600" dirty="0" smtClean="0"/>
              <a:t>b</a:t>
            </a:r>
            <a:r>
              <a:rPr lang="en-US" sz="3600" dirty="0"/>
              <a:t/>
            </a:r>
            <a:br>
              <a:rPr lang="en-US" sz="3600" dirty="0"/>
            </a:br>
            <a:endParaRPr lang="en-US" sz="3600" dirty="0" smtClean="0"/>
          </a:p>
          <a:p>
            <a:pPr fontAlgn="base"/>
            <a:r>
              <a:rPr lang="en-US" sz="3600" b="1" dirty="0" smtClean="0">
                <a:solidFill>
                  <a:srgbClr val="00B050"/>
                </a:solidFill>
              </a:rPr>
              <a:t>Answer (D)</a:t>
            </a: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  <a:p>
            <a:pPr fontAlgn="base"/>
            <a:endParaRPr lang="en-US" dirty="0" smtClean="0">
              <a:solidFill>
                <a:srgbClr val="273239"/>
              </a:solidFill>
              <a:latin typeface="var(--font-din)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3041650" y="1387475"/>
          <a:ext cx="7498645" cy="35814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83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48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29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38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38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7724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*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e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a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b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c</a:t>
                      </a:r>
                      <a:endParaRPr lang="en-IN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e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e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a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b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c</a:t>
                      </a:r>
                      <a:endParaRPr lang="en-IN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a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a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b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c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e</a:t>
                      </a:r>
                      <a:endParaRPr lang="en-IN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b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c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a"/>
          <p:cNvSpPr>
            <a:spLocks noChangeAspect="1" noChangeArrowheads="1"/>
          </p:cNvSpPr>
          <p:nvPr/>
        </p:nvSpPr>
        <p:spPr bwMode="auto">
          <a:xfrm>
            <a:off x="533400" y="106363"/>
            <a:ext cx="123825" cy="11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(S, \preceq)"/>
          <p:cNvSpPr>
            <a:spLocks noChangeAspect="1" noChangeArrowheads="1"/>
          </p:cNvSpPr>
          <p:nvPr/>
        </p:nvSpPr>
        <p:spPr bwMode="auto">
          <a:xfrm>
            <a:off x="5295900" y="106363"/>
            <a:ext cx="61912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5" descr="a"/>
          <p:cNvSpPr>
            <a:spLocks noChangeAspect="1" noChangeArrowheads="1"/>
          </p:cNvSpPr>
          <p:nvPr/>
        </p:nvSpPr>
        <p:spPr bwMode="auto">
          <a:xfrm>
            <a:off x="6921500" y="106363"/>
            <a:ext cx="123825" cy="11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6" descr="b"/>
          <p:cNvSpPr>
            <a:spLocks noChangeAspect="1" noChangeArrowheads="1"/>
          </p:cNvSpPr>
          <p:nvPr/>
        </p:nvSpPr>
        <p:spPr bwMode="auto">
          <a:xfrm>
            <a:off x="7727950" y="106363"/>
            <a:ext cx="95250" cy="18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AutoShape 7" descr="a \preceq b"/>
          <p:cNvSpPr>
            <a:spLocks noChangeAspect="1" noChangeArrowheads="1"/>
          </p:cNvSpPr>
          <p:nvPr/>
        </p:nvSpPr>
        <p:spPr bwMode="auto">
          <a:xfrm>
            <a:off x="12598400" y="106363"/>
            <a:ext cx="561975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AutoShape 8" descr="b \preceq a"/>
          <p:cNvSpPr>
            <a:spLocks noChangeAspect="1" noChangeArrowheads="1"/>
          </p:cNvSpPr>
          <p:nvPr/>
        </p:nvSpPr>
        <p:spPr bwMode="auto">
          <a:xfrm>
            <a:off x="13747750" y="106363"/>
            <a:ext cx="561975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AutoShape 9" descr="a"/>
          <p:cNvSpPr>
            <a:spLocks noChangeAspect="1" noChangeArrowheads="1"/>
          </p:cNvSpPr>
          <p:nvPr/>
        </p:nvSpPr>
        <p:spPr bwMode="auto">
          <a:xfrm>
            <a:off x="16040100" y="106363"/>
            <a:ext cx="123825" cy="11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AutoShape 10" descr="b"/>
          <p:cNvSpPr>
            <a:spLocks noChangeAspect="1" noChangeArrowheads="1"/>
          </p:cNvSpPr>
          <p:nvPr/>
        </p:nvSpPr>
        <p:spPr bwMode="auto">
          <a:xfrm>
            <a:off x="16846550" y="106363"/>
            <a:ext cx="95250" cy="18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1895475" y="1158875"/>
                <a:ext cx="14268450" cy="56323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>
                    <a:solidFill>
                      <a:srgbClr val="273239"/>
                    </a:solidFill>
                    <a:latin typeface="urw-din"/>
                  </a:rPr>
                  <a:t>Comparability :</a:t>
                </a:r>
                <a:endParaRPr lang="en-US" sz="3600" dirty="0"/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Let 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a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and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b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be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the elements of a </a:t>
                </a:r>
                <a:r>
                  <a:rPr lang="en-US" sz="3600" dirty="0" err="1">
                    <a:solidFill>
                      <a:srgbClr val="273239"/>
                    </a:solidFill>
                    <a:latin typeface="urw-din"/>
                  </a:rPr>
                  <a:t>poset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(S,</a:t>
                </a:r>
                <a14:m>
                  <m:oMath xmlns:m="http://schemas.openxmlformats.org/officeDocument/2006/math">
                    <m:groupChr>
                      <m:groupChrPr>
                        <m:chr m:val="¯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IN" sz="3600" b="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groupCh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)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, then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a and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b are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said to comparable if either 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a </a:t>
                </a:r>
                <a14:m>
                  <m:oMath xmlns:m="http://schemas.openxmlformats.org/officeDocument/2006/math">
                    <m:groupChr>
                      <m:groupChrPr>
                        <m:chr m:val="¯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IN" sz="3600" b="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groupCh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 b or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 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b </a:t>
                </a:r>
                <a14:m>
                  <m:oMath xmlns:m="http://schemas.openxmlformats.org/officeDocument/2006/math">
                    <m:groupChr>
                      <m:groupChrPr>
                        <m:chr m:val="¯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IN" sz="3600" b="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groupCh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 a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Otherwise,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a and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b are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said to be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incomparable</a:t>
                </a:r>
                <a:r>
                  <a:rPr lang="en-US" sz="3600" b="1" dirty="0" smtClean="0">
                    <a:solidFill>
                      <a:srgbClr val="273239"/>
                    </a:solidFill>
                    <a:latin typeface="urw-din"/>
                  </a:rPr>
                  <a:t>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b="1" dirty="0">
                  <a:solidFill>
                    <a:srgbClr val="273239"/>
                  </a:solidFill>
                  <a:latin typeface="urw-din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b="1" dirty="0" smtClean="0">
                  <a:solidFill>
                    <a:srgbClr val="273239"/>
                  </a:solidFill>
                  <a:latin typeface="urw-din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273239"/>
                    </a:solidFill>
                    <a:latin typeface="urw-din"/>
                  </a:rPr>
                  <a:t>Example </a:t>
                </a:r>
                <a:r>
                  <a:rPr lang="en-US" sz="3600" b="1" dirty="0">
                    <a:solidFill>
                      <a:srgbClr val="273239"/>
                    </a:solidFill>
                    <a:latin typeface="urw-din"/>
                  </a:rPr>
                  <a:t>–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In the </a:t>
                </a:r>
                <a:r>
                  <a:rPr lang="en-US" sz="3600" dirty="0" err="1">
                    <a:solidFill>
                      <a:srgbClr val="273239"/>
                    </a:solidFill>
                    <a:latin typeface="urw-din"/>
                  </a:rPr>
                  <a:t>poset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,/) (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where 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is the set of all positive integers and 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/ is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the divides relation) </a:t>
                </a:r>
                <a:endParaRPr lang="en-US" sz="3600" dirty="0" smtClean="0">
                  <a:solidFill>
                    <a:srgbClr val="273239"/>
                  </a:solidFill>
                  <a:latin typeface="urw-din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A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re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the integers 3 and 9 comparable? </a:t>
                </a:r>
                <a:endParaRPr lang="en-US" sz="3600" dirty="0" smtClean="0">
                  <a:solidFill>
                    <a:srgbClr val="273239"/>
                  </a:solidFill>
                  <a:latin typeface="urw-din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Are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7 and 10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comparable?</a:t>
                </a:r>
                <a:endParaRPr lang="en-IN" sz="3600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5475" y="1158875"/>
                <a:ext cx="14268450" cy="5632311"/>
              </a:xfrm>
              <a:prstGeom prst="rect">
                <a:avLst/>
              </a:prstGeom>
              <a:blipFill rotWithShape="0">
                <a:blip r:embed="rId2"/>
                <a:stretch>
                  <a:fillRect l="-1324" t="-1840" r="-1025" b="-292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AutoShape 12" descr="(S, \preceq)"/>
          <p:cNvSpPr>
            <a:spLocks noChangeAspect="1" noChangeArrowheads="1"/>
          </p:cNvSpPr>
          <p:nvPr/>
        </p:nvSpPr>
        <p:spPr bwMode="auto">
          <a:xfrm>
            <a:off x="1235074" y="4816475"/>
            <a:ext cx="1044575" cy="1044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AutoShape 14" descr="(S, \preceq)"/>
          <p:cNvSpPr>
            <a:spLocks noChangeAspect="1" noChangeArrowheads="1"/>
          </p:cNvSpPr>
          <p:nvPr/>
        </p:nvSpPr>
        <p:spPr bwMode="auto">
          <a:xfrm>
            <a:off x="1757360" y="3729240"/>
            <a:ext cx="3189289" cy="3189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AutoShape 16" descr="(Z^+, \mid)"/>
          <p:cNvSpPr>
            <a:spLocks noChangeAspect="1" noChangeArrowheads="1"/>
          </p:cNvSpPr>
          <p:nvPr/>
        </p:nvSpPr>
        <p:spPr bwMode="auto">
          <a:xfrm>
            <a:off x="3048000" y="-182563"/>
            <a:ext cx="685800" cy="285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AutoShape 17" descr="Z^+"/>
          <p:cNvSpPr>
            <a:spLocks noChangeAspect="1" noChangeArrowheads="1"/>
          </p:cNvSpPr>
          <p:nvPr/>
        </p:nvSpPr>
        <p:spPr bwMode="auto">
          <a:xfrm>
            <a:off x="4914900" y="-182563"/>
            <a:ext cx="323850" cy="219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1" name="AutoShape 18" descr="\mid"/>
          <p:cNvSpPr>
            <a:spLocks noChangeAspect="1" noChangeArrowheads="1"/>
          </p:cNvSpPr>
          <p:nvPr/>
        </p:nvSpPr>
        <p:spPr bwMode="auto">
          <a:xfrm>
            <a:off x="10941050" y="-182563"/>
            <a:ext cx="19050" cy="25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2" name="Picture 2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80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74850" y="854075"/>
            <a:ext cx="13335000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600" b="1" dirty="0">
                <a:solidFill>
                  <a:srgbClr val="273239"/>
                </a:solidFill>
                <a:latin typeface="sofia-pro"/>
              </a:rPr>
              <a:t>GATE-CS-2005 </a:t>
            </a:r>
            <a:endParaRPr lang="en-US" sz="3600" b="1" dirty="0" smtClean="0">
              <a:solidFill>
                <a:srgbClr val="273239"/>
              </a:solidFill>
              <a:latin typeface="sofia-pro"/>
            </a:endParaRPr>
          </a:p>
          <a:p>
            <a:pPr fontAlgn="base"/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Consider 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the set H of all 3 × 3 matrices of the </a:t>
            </a:r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type</a:t>
            </a:r>
          </a:p>
          <a:p>
            <a:pPr fontAlgn="base"/>
            <a:endParaRPr lang="en-US" sz="3600" dirty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sz="3600" dirty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sz="3600" dirty="0">
              <a:solidFill>
                <a:srgbClr val="273239"/>
              </a:solidFill>
              <a:latin typeface="var(--font-din)"/>
            </a:endParaRPr>
          </a:p>
          <a:p>
            <a:pPr fontAlgn="base"/>
            <a:r>
              <a:rPr lang="en-US" sz="3600" dirty="0"/>
              <a:t>where a, b, c, d, e and f are real numbers and </a:t>
            </a:r>
            <a:r>
              <a:rPr lang="en-US" sz="3600" dirty="0" err="1"/>
              <a:t>abc</a:t>
            </a:r>
            <a:r>
              <a:rPr lang="en-US" sz="3600" dirty="0"/>
              <a:t> ≠ 0. Under the matrix multiplication operation, the set H is</a:t>
            </a:r>
            <a:br>
              <a:rPr lang="en-US" sz="3600" dirty="0"/>
            </a:br>
            <a:r>
              <a:rPr lang="en-US" sz="3600" b="1" dirty="0"/>
              <a:t>(A)</a:t>
            </a:r>
            <a:r>
              <a:rPr lang="en-US" sz="3600" dirty="0"/>
              <a:t> a group</a:t>
            </a:r>
            <a:br>
              <a:rPr lang="en-US" sz="3600" dirty="0"/>
            </a:br>
            <a:r>
              <a:rPr lang="en-US" sz="3600" b="1" dirty="0"/>
              <a:t>(B)</a:t>
            </a:r>
            <a:r>
              <a:rPr lang="en-US" sz="3600" dirty="0"/>
              <a:t> a </a:t>
            </a:r>
            <a:r>
              <a:rPr lang="en-US" sz="3600" dirty="0" err="1"/>
              <a:t>monoid</a:t>
            </a:r>
            <a:r>
              <a:rPr lang="en-US" sz="3600" dirty="0"/>
              <a:t> but not a group</a:t>
            </a:r>
            <a:br>
              <a:rPr lang="en-US" sz="3600" dirty="0"/>
            </a:br>
            <a:r>
              <a:rPr lang="en-US" sz="3600" b="1" dirty="0"/>
              <a:t>(C)</a:t>
            </a:r>
            <a:r>
              <a:rPr lang="en-US" sz="3600" dirty="0"/>
              <a:t> a </a:t>
            </a:r>
            <a:r>
              <a:rPr lang="en-US" sz="3600" dirty="0" err="1"/>
              <a:t>semigroup</a:t>
            </a:r>
            <a:r>
              <a:rPr lang="en-US" sz="3600" dirty="0"/>
              <a:t> but not a </a:t>
            </a:r>
            <a:r>
              <a:rPr lang="en-US" sz="3600" dirty="0" err="1"/>
              <a:t>monoid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/>
              <a:t>(D)</a:t>
            </a:r>
            <a:r>
              <a:rPr lang="en-US" sz="3600" dirty="0"/>
              <a:t> neither a group nor a </a:t>
            </a:r>
            <a:r>
              <a:rPr lang="en-US" sz="3600" dirty="0" err="1"/>
              <a:t>semigroup</a:t>
            </a:r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endParaRPr lang="en-US" sz="3600" b="0" i="0" dirty="0">
              <a:solidFill>
                <a:srgbClr val="273239"/>
              </a:solidFill>
              <a:effectLst/>
              <a:latin typeface="var(--font-din)"/>
            </a:endParaRPr>
          </a:p>
        </p:txBody>
      </p:sp>
      <p:pic>
        <p:nvPicPr>
          <p:cNvPr id="4100" name="Picture 4" descr="GATECS2005Q4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250" y="1997075"/>
            <a:ext cx="2971800" cy="2298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52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34072"/>
            <a:ext cx="8265507" cy="253261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10427105"/>
            <a:ext cx="20104100" cy="882015"/>
            <a:chOff x="0" y="10427105"/>
            <a:chExt cx="20104100" cy="88201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8587" y="10427105"/>
              <a:ext cx="18735513" cy="8814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10427105"/>
              <a:ext cx="1530350" cy="882015"/>
            </a:xfrm>
            <a:custGeom>
              <a:avLst/>
              <a:gdLst/>
              <a:ahLst/>
              <a:cxnLst/>
              <a:rect l="l" t="t" r="r" b="b"/>
              <a:pathLst>
                <a:path w="1530350" h="882015">
                  <a:moveTo>
                    <a:pt x="895974" y="0"/>
                  </a:moveTo>
                  <a:lnTo>
                    <a:pt x="0" y="0"/>
                  </a:lnTo>
                  <a:lnTo>
                    <a:pt x="0" y="881450"/>
                  </a:lnTo>
                  <a:lnTo>
                    <a:pt x="1529998" y="881450"/>
                  </a:lnTo>
                  <a:lnTo>
                    <a:pt x="895974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7064" y="1485300"/>
            <a:ext cx="6586586" cy="1495281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ts val="5745"/>
              </a:lnSpc>
              <a:spcBef>
                <a:spcPts val="140"/>
              </a:spcBef>
            </a:pPr>
            <a:r>
              <a:rPr lang="en-US" sz="5400" b="1" dirty="0" smtClean="0">
                <a:latin typeface="Times New Roman" panose="02020603050405020304" pitchFamily="18" charset="0"/>
                <a:ea typeface="Roboto Medium" panose="02000000000000000000" pitchFamily="2" charset="0"/>
                <a:cs typeface="Times New Roman" panose="02020603050405020304" pitchFamily="18" charset="0"/>
              </a:rPr>
              <a:t>Order of an element and Group</a:t>
            </a:r>
            <a:endParaRPr sz="5400" dirty="0">
              <a:latin typeface="Times New Roman" panose="02020603050405020304" pitchFamily="18" charset="0"/>
              <a:ea typeface="Roboto Medium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271249" y="10567782"/>
            <a:ext cx="998471" cy="577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490"/>
              </a:lnSpc>
            </a:pPr>
            <a:r>
              <a:rPr spc="57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0</a:t>
            </a:r>
            <a:r>
              <a:rPr spc="-54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</a:t>
            </a:r>
          </a:p>
        </p:txBody>
      </p:sp>
      <p:pic>
        <p:nvPicPr>
          <p:cNvPr id="12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74850" y="4688571"/>
            <a:ext cx="1005205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b="1" dirty="0"/>
              <a:t>Order of a Group</a:t>
            </a:r>
          </a:p>
          <a:p>
            <a:r>
              <a:rPr lang="en-US" sz="3600" dirty="0"/>
              <a:t> The number of elements of a group (finite or infinite) is called its order. We denote the order of G by |G|.</a:t>
            </a:r>
          </a:p>
        </p:txBody>
      </p:sp>
    </p:spTree>
    <p:extLst>
      <p:ext uri="{BB962C8B-B14F-4D97-AF65-F5344CB8AC3E}">
        <p14:creationId xmlns:p14="http://schemas.microsoft.com/office/powerpoint/2010/main" val="1087278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3194050" y="777875"/>
                <a:ext cx="14554200" cy="45243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US" sz="3600" dirty="0" smtClean="0"/>
              </a:p>
              <a:p>
                <a:r>
                  <a:rPr lang="en-US" sz="3600" dirty="0" smtClean="0"/>
                  <a:t> Example : (</a:t>
                </a:r>
                <a:r>
                  <a:rPr lang="en-US" sz="3600" dirty="0" err="1" smtClean="0"/>
                  <a:t>i</a:t>
                </a:r>
                <a:r>
                  <a:rPr lang="en-US" sz="3600" dirty="0" smtClean="0"/>
                  <a:t>)  G </a:t>
                </a:r>
                <a:r>
                  <a:rPr lang="en-US" sz="3600" dirty="0"/>
                  <a:t>= { 1, -1, </a:t>
                </a:r>
                <a:r>
                  <a:rPr lang="en-US" sz="3600" dirty="0" err="1"/>
                  <a:t>i</a:t>
                </a:r>
                <a:r>
                  <a:rPr lang="en-US" sz="3600" dirty="0"/>
                  <a:t>, -</a:t>
                </a:r>
                <a:r>
                  <a:rPr lang="en-US" sz="3600" dirty="0" err="1"/>
                  <a:t>i</a:t>
                </a:r>
                <a:r>
                  <a:rPr lang="en-US" sz="3600" dirty="0"/>
                  <a:t> } </a:t>
                </a:r>
                <a:endParaRPr lang="en-US" sz="3600" dirty="0" smtClean="0"/>
              </a:p>
              <a:p>
                <a:endParaRPr lang="en-US" sz="3600" dirty="0"/>
              </a:p>
              <a:p>
                <a:endParaRPr lang="en-US" sz="3600" dirty="0" smtClean="0"/>
              </a:p>
              <a:p>
                <a:endParaRPr lang="en-US" sz="3600" dirty="0"/>
              </a:p>
              <a:p>
                <a:r>
                  <a:rPr lang="en-US" sz="3600" dirty="0" smtClean="0"/>
                  <a:t>(ii)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endParaRPr lang="en-IN" sz="3600" dirty="0"/>
              </a:p>
              <a:p>
                <a:endParaRPr lang="en-IN" sz="3600" dirty="0"/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4050" y="777875"/>
                <a:ext cx="14554200" cy="4524315"/>
              </a:xfrm>
              <a:prstGeom prst="rect">
                <a:avLst/>
              </a:prstGeom>
              <a:blipFill rotWithShape="0">
                <a:blip r:embed="rId2"/>
                <a:stretch>
                  <a:fillRect l="-129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64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279650" y="701675"/>
                <a:ext cx="14020800" cy="45243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 smtClean="0"/>
                  <a:t>Order </a:t>
                </a:r>
                <a:r>
                  <a:rPr lang="en-US" sz="3600" b="1" dirty="0"/>
                  <a:t>of an </a:t>
                </a:r>
                <a:r>
                  <a:rPr lang="en-US" sz="3600" b="1" dirty="0" smtClean="0"/>
                  <a:t>Element</a:t>
                </a:r>
                <a:endParaRPr lang="en-US" sz="3600" b="1" dirty="0"/>
              </a:p>
              <a:p>
                <a:r>
                  <a:rPr lang="en-US" sz="3600" dirty="0" smtClean="0"/>
                  <a:t> </a:t>
                </a:r>
                <a:r>
                  <a:rPr lang="en-US" sz="3600" dirty="0"/>
                  <a:t>The order of an element g in a group G is the smallest positive integer n such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3600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</m:sSup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= e (</a:t>
                </a:r>
                <a:r>
                  <a:rPr lang="en-US" sz="3600" dirty="0" err="1"/>
                  <a:t>ng</a:t>
                </a:r>
                <a:r>
                  <a:rPr lang="en-US" sz="3600" dirty="0"/>
                  <a:t> = 0 in additive notation</a:t>
                </a:r>
                <a:r>
                  <a:rPr lang="en-US" sz="3600" dirty="0" smtClean="0"/>
                  <a:t>).</a:t>
                </a:r>
              </a:p>
              <a:p>
                <a:r>
                  <a:rPr lang="en-US" sz="3600" dirty="0" smtClean="0"/>
                  <a:t> </a:t>
                </a:r>
                <a:r>
                  <a:rPr lang="en-US" sz="3600" dirty="0"/>
                  <a:t>If no such integer exists, we say g has infinite order. The order of g is denoted by |g</a:t>
                </a:r>
                <a:r>
                  <a:rPr lang="en-US" sz="3600" dirty="0" smtClean="0"/>
                  <a:t>|.</a:t>
                </a:r>
              </a:p>
              <a:p>
                <a:endParaRPr lang="en-US" sz="3600" dirty="0"/>
              </a:p>
              <a:p>
                <a:endParaRPr lang="en-US" sz="3600" dirty="0" smtClean="0"/>
              </a:p>
              <a:p>
                <a:r>
                  <a:rPr lang="en-US" sz="3600" dirty="0" smtClean="0"/>
                  <a:t>G = { 1, -1, </a:t>
                </a:r>
                <a:r>
                  <a:rPr lang="en-US" sz="3600" dirty="0" err="1" smtClean="0"/>
                  <a:t>i</a:t>
                </a:r>
                <a:r>
                  <a:rPr lang="en-US" sz="3600" dirty="0" smtClean="0"/>
                  <a:t>, -</a:t>
                </a:r>
                <a:r>
                  <a:rPr lang="en-US" sz="3600" dirty="0" err="1" smtClean="0"/>
                  <a:t>i</a:t>
                </a:r>
                <a:r>
                  <a:rPr lang="en-US" sz="3600" dirty="0" smtClean="0"/>
                  <a:t> } </a:t>
                </a:r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9650" y="701675"/>
                <a:ext cx="14020800" cy="4524315"/>
              </a:xfrm>
              <a:prstGeom prst="rect">
                <a:avLst/>
              </a:prstGeom>
              <a:blipFill rotWithShape="0">
                <a:blip r:embed="rId2"/>
                <a:stretch>
                  <a:fillRect l="-1348" t="-2022" b="-417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11957050" y="4579659"/>
                <a:ext cx="1479316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3600" i="1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IN" sz="36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3600" i="0">
                          <a:latin typeface="Cambria Math" panose="02040503050406030204" pitchFamily="18" charset="0"/>
                        </a:rPr>
                        <m:t>ℤ</m:t>
                      </m:r>
                    </m:oMath>
                  </m:oMathPara>
                </a14:m>
                <a:endParaRPr lang="en-IN" sz="36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57050" y="4579659"/>
                <a:ext cx="1479316" cy="64633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10122840" y="5754240"/>
              <a:ext cx="4887360" cy="2577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115280" y="5749200"/>
                <a:ext cx="4903200" cy="258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37190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3270250" y="777875"/>
                <a:ext cx="8468600" cy="7156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endChr m:val="}"/>
                          <m:ctrlPr>
                            <a:rPr lang="en-IN" sz="4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4000" b="0" i="0" smtClean="0">
                              <a:latin typeface="Cambria Math" panose="02040503050406030204" pitchFamily="18" charset="0"/>
                            </a:rPr>
                            <m:t>Example</m:t>
                          </m:r>
                          <m:r>
                            <a:rPr lang="en-US" sz="4000" b="0" i="0" smtClean="0">
                              <a:latin typeface="Cambria Math" panose="02040503050406030204" pitchFamily="18" charset="0"/>
                            </a:rPr>
                            <m:t>: </m:t>
                          </m:r>
                          <m:r>
                            <m:rPr>
                              <m:sty m:val="p"/>
                            </m:rPr>
                            <a:rPr lang="en-IN" sz="4000" i="0">
                              <a:latin typeface="Cambria Math" panose="02040503050406030204" pitchFamily="18" charset="0"/>
                            </a:rPr>
                            <m:t>G</m:t>
                          </m:r>
                          <m:r>
                            <a:rPr lang="en-IN" sz="4000" i="0">
                              <a:latin typeface="Cambria Math" panose="02040503050406030204" pitchFamily="18" charset="0"/>
                            </a:rPr>
                            <m:t>={</m:t>
                          </m:r>
                          <m:r>
                            <m:rPr>
                              <m:sty m:val="p"/>
                            </m:rPr>
                            <a:rPr lang="en-IN" sz="4000" i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en-IN" sz="4000" i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IN" sz="4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4000" i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a:rPr lang="en-IN" sz="40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IN" sz="4000" i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IN" sz="4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4000" i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a:rPr lang="en-IN" sz="4000" i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  <m:r>
                            <a:rPr lang="en-IN" sz="4000" i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IN" sz="4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4000" i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a:rPr lang="en-IN" sz="4000" i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IN" sz="4000" i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IN" sz="4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4000" i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a:rPr lang="en-IN" sz="4000" i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sup>
                          </m:sSup>
                          <m:r>
                            <a:rPr lang="en-IN" sz="4000" i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IN" sz="4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IN" sz="4000" i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a:rPr lang="en-IN" sz="4000" i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  <m:r>
                            <a:rPr lang="en-IN" sz="4000" i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IN" sz="4000" i="0"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</m:d>
                    </m:oMath>
                  </m:oMathPara>
                </a14:m>
                <a:endParaRPr lang="en-IN" sz="40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0250" y="777875"/>
                <a:ext cx="8468600" cy="71564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6865560" y="1474560"/>
              <a:ext cx="13153680" cy="7076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59080" y="1471680"/>
                <a:ext cx="13163040" cy="708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60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3346450" y="1387475"/>
                <a:ext cx="8757269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23262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: Order of elements </a:t>
                </a:r>
                <a:r>
                  <a:rPr lang="en-US" sz="3600" dirty="0">
                    <a:solidFill>
                      <a:srgbClr val="23262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 the group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</m:oMath>
                </a14:m>
                <a:r>
                  <a:rPr lang="en-US" sz="3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6450" y="1387475"/>
                <a:ext cx="8757269" cy="646331"/>
              </a:xfrm>
              <a:prstGeom prst="rect">
                <a:avLst/>
              </a:prstGeom>
              <a:blipFill rotWithShape="0">
                <a:blip r:embed="rId2"/>
                <a:stretch>
                  <a:fillRect l="-2157" t="-16038" b="-3396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42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7501" y="781921"/>
            <a:ext cx="8265507" cy="253261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10427105"/>
            <a:ext cx="20104100" cy="882015"/>
            <a:chOff x="0" y="10427105"/>
            <a:chExt cx="20104100" cy="88201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8587" y="10427105"/>
              <a:ext cx="18735513" cy="8814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10427105"/>
              <a:ext cx="1530350" cy="882015"/>
            </a:xfrm>
            <a:custGeom>
              <a:avLst/>
              <a:gdLst/>
              <a:ahLst/>
              <a:cxnLst/>
              <a:rect l="l" t="t" r="r" b="b"/>
              <a:pathLst>
                <a:path w="1530350" h="882015">
                  <a:moveTo>
                    <a:pt x="895974" y="0"/>
                  </a:moveTo>
                  <a:lnTo>
                    <a:pt x="0" y="0"/>
                  </a:lnTo>
                  <a:lnTo>
                    <a:pt x="0" y="881450"/>
                  </a:lnTo>
                  <a:lnTo>
                    <a:pt x="1529998" y="881450"/>
                  </a:lnTo>
                  <a:lnTo>
                    <a:pt x="895974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7064" y="1485300"/>
            <a:ext cx="6586586" cy="782587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ts val="5745"/>
              </a:lnSpc>
              <a:spcBef>
                <a:spcPts val="140"/>
              </a:spcBef>
            </a:pPr>
            <a:r>
              <a:rPr lang="en-US" sz="7200" b="1" dirty="0" smtClean="0">
                <a:latin typeface="Times New Roman" panose="02020603050405020304" pitchFamily="18" charset="0"/>
                <a:ea typeface="Roboto Medium" panose="02000000000000000000" pitchFamily="2" charset="0"/>
                <a:cs typeface="Times New Roman" panose="02020603050405020304" pitchFamily="18" charset="0"/>
              </a:rPr>
              <a:t>Subgroups </a:t>
            </a:r>
            <a:endParaRPr sz="7200" dirty="0">
              <a:latin typeface="Times New Roman" panose="02020603050405020304" pitchFamily="18" charset="0"/>
              <a:ea typeface="Roboto Medium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271249" y="10567782"/>
            <a:ext cx="998471" cy="577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490"/>
              </a:lnSpc>
            </a:pPr>
            <a:r>
              <a:rPr spc="57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0</a:t>
            </a:r>
            <a:r>
              <a:rPr spc="-54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</a:t>
            </a:r>
          </a:p>
        </p:txBody>
      </p:sp>
      <p:pic>
        <p:nvPicPr>
          <p:cNvPr id="12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974850" y="3985467"/>
                <a:ext cx="13868400" cy="39703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/>
                  <a:t>Subgroup</a:t>
                </a:r>
              </a:p>
              <a:p>
                <a:r>
                  <a:rPr lang="en-US" sz="3600" dirty="0"/>
                  <a:t>If a subset H of a group G is itself a group under the operation of G, we say that H is a subgroup of G.</a:t>
                </a:r>
              </a:p>
              <a:p>
                <a:r>
                  <a:rPr lang="en-US" sz="3600" dirty="0"/>
                  <a:t> If H is a proper subset of G, then H is a proper subgroup of G.</a:t>
                </a:r>
              </a:p>
              <a:p>
                <a:r>
                  <a:rPr lang="en-US" sz="3600" dirty="0"/>
                  <a:t> {e} is the trivial subgroup of G.</a:t>
                </a:r>
              </a:p>
              <a:p>
                <a:r>
                  <a:rPr lang="en-US" sz="3600" dirty="0"/>
                  <a:t> If H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3600" dirty="0"/>
                  <a:t> {e} then H is called nontrivial subgroup.</a:t>
                </a:r>
              </a:p>
              <a:p>
                <a:endParaRPr lang="en-US" sz="36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4850" y="3985467"/>
                <a:ext cx="13868400" cy="3970318"/>
              </a:xfrm>
              <a:prstGeom prst="rect">
                <a:avLst/>
              </a:prstGeom>
              <a:blipFill rotWithShape="0">
                <a:blip r:embed="rId5"/>
                <a:stretch>
                  <a:fillRect l="-1363" t="-245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4239720" y="1035000"/>
              <a:ext cx="15066720" cy="692388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32520" y="1028520"/>
                <a:ext cx="15076440" cy="693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220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355850" y="625475"/>
                <a:ext cx="1737360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 smtClean="0"/>
                  <a:t>Example: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endParaRPr lang="en-IN" sz="3600" dirty="0"/>
              </a:p>
              <a:p>
                <a:r>
                  <a:rPr lang="en-US" sz="3600" dirty="0" smtClean="0"/>
                  <a:t>H = set of even integers</a:t>
                </a:r>
              </a:p>
              <a:p>
                <a:r>
                  <a:rPr lang="en-US" sz="3600" dirty="0" smtClean="0"/>
                  <a:t>K = set of odd integers</a:t>
                </a:r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850" y="625475"/>
                <a:ext cx="17373600" cy="1754326"/>
              </a:xfrm>
              <a:prstGeom prst="rect">
                <a:avLst/>
              </a:prstGeom>
              <a:blipFill rotWithShape="0">
                <a:blip r:embed="rId2"/>
                <a:stretch>
                  <a:fillRect l="-1053" t="-5575" b="-1254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29968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2355850" y="2987675"/>
                <a:ext cx="6882205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N" sz="3600" b="1" dirty="0" smtClean="0"/>
                  <a:t>Example: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3600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is not a subgroup of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 smtClean="0"/>
                  <a:t>. </a:t>
                </a:r>
                <a:endParaRPr lang="en-IN" sz="36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850" y="2987675"/>
                <a:ext cx="6882205" cy="646331"/>
              </a:xfrm>
              <a:prstGeom prst="rect">
                <a:avLst/>
              </a:prstGeom>
              <a:blipFill rotWithShape="0">
                <a:blip r:embed="rId4"/>
                <a:stretch>
                  <a:fillRect l="-2657" t="-14151" r="-2391" b="-349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2279520" y="394200"/>
              <a:ext cx="13785840" cy="6282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71600" y="387720"/>
                <a:ext cx="13804920" cy="629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194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32050" y="1022350"/>
            <a:ext cx="15621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latin typeface="+mj-lt"/>
              </a:rPr>
              <a:t>Two-step subgroup </a:t>
            </a:r>
            <a:r>
              <a:rPr lang="en-US" sz="3600" b="1" dirty="0" smtClean="0">
                <a:latin typeface="+mj-lt"/>
              </a:rPr>
              <a:t>test</a:t>
            </a:r>
            <a:endParaRPr lang="en-US" sz="3600" b="1" dirty="0">
              <a:latin typeface="+mj-lt"/>
            </a:endParaRPr>
          </a:p>
          <a:p>
            <a:endParaRPr lang="en-US" sz="3600" dirty="0" smtClean="0">
              <a:latin typeface="+mj-lt"/>
            </a:endParaRPr>
          </a:p>
          <a:p>
            <a:r>
              <a:rPr lang="en-US" sz="3600" dirty="0" smtClean="0">
                <a:latin typeface="+mj-lt"/>
              </a:rPr>
              <a:t>A nonempty </a:t>
            </a:r>
            <a:r>
              <a:rPr lang="en-US" sz="3600" dirty="0">
                <a:latin typeface="+mj-lt"/>
              </a:rPr>
              <a:t>subset of a group is itself a group if the subset is closed under the operation as well as under the taking of inverses</a:t>
            </a:r>
            <a:r>
              <a:rPr lang="en-US" sz="3600" dirty="0" smtClean="0">
                <a:latin typeface="+mj-lt"/>
              </a:rPr>
              <a:t>.</a:t>
            </a:r>
          </a:p>
          <a:p>
            <a:endParaRPr lang="en-US" sz="3600" dirty="0">
              <a:latin typeface="+mj-lt"/>
            </a:endParaRPr>
          </a:p>
          <a:p>
            <a:pPr lvl="0"/>
            <a:r>
              <a:rPr lang="en-US" sz="36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 </a:t>
            </a:r>
            <a:endParaRPr lang="en-US" sz="3600" dirty="0" smtClean="0">
              <a:latin typeface="+mj-lt"/>
            </a:endParaRPr>
          </a:p>
          <a:p>
            <a:endParaRPr lang="en-US" sz="3600" b="0" i="0" dirty="0">
              <a:effectLst/>
              <a:latin typeface="+mj-lt"/>
            </a:endParaRPr>
          </a:p>
          <a:p>
            <a:endParaRPr lang="en-US" sz="3600" b="0" i="0" dirty="0">
              <a:effectLst/>
              <a:latin typeface="+mj-lt"/>
            </a:endParaRPr>
          </a:p>
        </p:txBody>
      </p:sp>
      <p:sp>
        <p:nvSpPr>
          <p:cNvPr id="4" name="AutoShape 3" descr="G&#10;"/>
          <p:cNvSpPr>
            <a:spLocks noChangeAspect="1" noChangeArrowheads="1"/>
          </p:cNvSpPr>
          <p:nvPr/>
        </p:nvSpPr>
        <p:spPr bwMode="auto">
          <a:xfrm>
            <a:off x="244475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H"/>
          <p:cNvSpPr>
            <a:spLocks noChangeAspect="1" noChangeArrowheads="1"/>
          </p:cNvSpPr>
          <p:nvPr/>
        </p:nvSpPr>
        <p:spPr bwMode="auto">
          <a:xfrm>
            <a:off x="1709738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5" descr="G"/>
          <p:cNvSpPr>
            <a:spLocks noChangeAspect="1" noChangeArrowheads="1"/>
          </p:cNvSpPr>
          <p:nvPr/>
        </p:nvSpPr>
        <p:spPr bwMode="auto">
          <a:xfrm>
            <a:off x="3540125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6" descr="a"/>
          <p:cNvSpPr>
            <a:spLocks noChangeAspect="1" noChangeArrowheads="1"/>
          </p:cNvSpPr>
          <p:nvPr/>
        </p:nvSpPr>
        <p:spPr bwMode="auto">
          <a:xfrm>
            <a:off x="4440238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AutoShape 7" descr="b"/>
          <p:cNvSpPr>
            <a:spLocks noChangeAspect="1" noChangeArrowheads="1"/>
          </p:cNvSpPr>
          <p:nvPr/>
        </p:nvSpPr>
        <p:spPr bwMode="auto">
          <a:xfrm>
            <a:off x="5100638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AutoShape 8" descr="H"/>
          <p:cNvSpPr>
            <a:spLocks noChangeAspect="1" noChangeArrowheads="1"/>
          </p:cNvSpPr>
          <p:nvPr/>
        </p:nvSpPr>
        <p:spPr bwMode="auto">
          <a:xfrm>
            <a:off x="5649913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AutoShape 9" descr="a b ^{-1}"/>
          <p:cNvSpPr>
            <a:spLocks noChangeAspect="1" noChangeArrowheads="1"/>
          </p:cNvSpPr>
          <p:nvPr/>
        </p:nvSpPr>
        <p:spPr bwMode="auto">
          <a:xfrm>
            <a:off x="6100763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AutoShape 10" descr="H"/>
          <p:cNvSpPr>
            <a:spLocks noChangeAspect="1" noChangeArrowheads="1"/>
          </p:cNvSpPr>
          <p:nvPr/>
        </p:nvSpPr>
        <p:spPr bwMode="auto">
          <a:xfrm>
            <a:off x="6777038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AutoShape 11" descr="H"/>
          <p:cNvSpPr>
            <a:spLocks noChangeAspect="1" noChangeArrowheads="1"/>
          </p:cNvSpPr>
          <p:nvPr/>
        </p:nvSpPr>
        <p:spPr bwMode="auto">
          <a:xfrm>
            <a:off x="7507288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AutoShape 12" descr="G"/>
          <p:cNvSpPr>
            <a:spLocks noChangeAspect="1" noChangeArrowheads="1"/>
          </p:cNvSpPr>
          <p:nvPr/>
        </p:nvSpPr>
        <p:spPr bwMode="auto">
          <a:xfrm>
            <a:off x="8855075" y="18524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2459154" y="4054475"/>
                <a:ext cx="10970567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b="1" dirty="0" smtClean="0"/>
                  <a:t>Example: </a:t>
                </a:r>
                <a:r>
                  <a:rPr lang="en-US" sz="3600" dirty="0" smtClean="0"/>
                  <a:t>If </a:t>
                </a:r>
                <a:r>
                  <a:rPr lang="en-US" sz="3600" dirty="0"/>
                  <a:t>G is an </a:t>
                </a:r>
                <a:r>
                  <a:rPr lang="en-US" sz="3600" dirty="0" err="1"/>
                  <a:t>Abelian</a:t>
                </a:r>
                <a:r>
                  <a:rPr lang="en-US" sz="3600" dirty="0"/>
                  <a:t> group then H = {x |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= e} ≤ G</a:t>
                </a:r>
                <a:endParaRPr lang="en-IN" sz="36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9154" y="4054475"/>
                <a:ext cx="10970567" cy="646331"/>
              </a:xfrm>
              <a:prstGeom prst="rect">
                <a:avLst/>
              </a:prstGeom>
              <a:blipFill rotWithShape="0">
                <a:blip r:embed="rId2"/>
                <a:stretch>
                  <a:fillRect l="-1667" t="-13208" r="-722" b="-3584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240758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2350080" y="1989000"/>
              <a:ext cx="16907760" cy="679788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43240" y="1985760"/>
                <a:ext cx="16922160" cy="681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3361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746250" y="930275"/>
                <a:ext cx="16382999" cy="72943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 smtClean="0">
                    <a:solidFill>
                      <a:srgbClr val="333333"/>
                    </a:solidFill>
                    <a:latin typeface="Helvetica Neue"/>
                  </a:rPr>
                  <a:t>Lagrange’s Theorem</a:t>
                </a:r>
                <a:endParaRPr lang="en-US" sz="3600" dirty="0" smtClean="0">
                  <a:solidFill>
                    <a:srgbClr val="333333"/>
                  </a:solidFill>
                  <a:latin typeface="Helvetica Neue"/>
                </a:endParaRPr>
              </a:p>
              <a:p>
                <a:r>
                  <a:rPr lang="en-US" sz="3600" dirty="0" smtClean="0">
                    <a:solidFill>
                      <a:srgbClr val="333333"/>
                    </a:solidFill>
                    <a:latin typeface="Helvetica Neue"/>
                  </a:rPr>
                  <a:t>Let</a:t>
                </a:r>
                <a:r>
                  <a:rPr lang="en-US" sz="3600" dirty="0">
                    <a:solidFill>
                      <a:srgbClr val="333333"/>
                    </a:solidFill>
                    <a:latin typeface="Helvetica Neue"/>
                  </a:rPr>
                  <a:t> G be a finite group and let H be a subgroup. </a:t>
                </a:r>
                <a:r>
                  <a:rPr lang="en-US" sz="3600" dirty="0" smtClean="0">
                    <a:solidFill>
                      <a:srgbClr val="333333"/>
                    </a:solidFill>
                    <a:latin typeface="Helvetica Neue"/>
                  </a:rPr>
                  <a:t>Then </a:t>
                </a:r>
                <a:r>
                  <a:rPr lang="en-US" sz="3600" dirty="0" smtClean="0"/>
                  <a:t>the </a:t>
                </a:r>
                <a:r>
                  <a:rPr lang="en-US" sz="3600" dirty="0"/>
                  <a:t>order of H divides the order of G</a:t>
                </a:r>
                <a:r>
                  <a:rPr lang="en-US" sz="3600" dirty="0" smtClean="0"/>
                  <a:t>.</a:t>
                </a:r>
              </a:p>
              <a:p>
                <a:endParaRPr lang="en-US" sz="3600" dirty="0"/>
              </a:p>
              <a:p>
                <a:endParaRPr lang="en-US" sz="3600" dirty="0" smtClean="0"/>
              </a:p>
              <a:p>
                <a:r>
                  <a:rPr lang="en-US" sz="3600" dirty="0" smtClean="0"/>
                  <a:t>Example: Let H and K be a subgroup of G</a:t>
                </a:r>
              </a:p>
              <a:p>
                <a:r>
                  <a:rPr lang="en-US" sz="3600" dirty="0" smtClean="0"/>
                  <a:t>(</a:t>
                </a:r>
                <a:r>
                  <a:rPr lang="en-US" sz="3600" dirty="0" err="1" smtClean="0"/>
                  <a:t>i</a:t>
                </a:r>
                <a:r>
                  <a:rPr lang="en-US" sz="3600" dirty="0" smtClean="0"/>
                  <a:t>) |G| = 24</a:t>
                </a:r>
              </a:p>
              <a:p>
                <a:r>
                  <a:rPr lang="en-US" sz="3600" dirty="0" smtClean="0"/>
                  <a:t>|H| can be 1,2,3,4,6,8,12,24</a:t>
                </a:r>
              </a:p>
              <a:p>
                <a:endParaRPr lang="en-US" sz="3600" dirty="0"/>
              </a:p>
              <a:p>
                <a:r>
                  <a:rPr lang="en-US" sz="3600" dirty="0" smtClean="0"/>
                  <a:t>(ii) |H| = 7</a:t>
                </a:r>
              </a:p>
              <a:p>
                <a:r>
                  <a:rPr lang="en-US" sz="3600" dirty="0" smtClean="0"/>
                  <a:t>|G| = 7k ,   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ℕ</m:t>
                    </m:r>
                  </m:oMath>
                </a14:m>
                <a:endParaRPr lang="en-US" sz="3600" dirty="0" smtClean="0"/>
              </a:p>
              <a:p>
                <a:endParaRPr lang="en-US" sz="3600" dirty="0" smtClean="0"/>
              </a:p>
              <a:p>
                <a:endParaRPr lang="en-US" sz="3600" dirty="0" smtClean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6250" y="930275"/>
                <a:ext cx="16382999" cy="7294305"/>
              </a:xfrm>
              <a:prstGeom prst="rect">
                <a:avLst/>
              </a:prstGeom>
              <a:blipFill rotWithShape="0">
                <a:blip r:embed="rId2"/>
                <a:stretch>
                  <a:fillRect l="-1116" t="-133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841040" y="125280"/>
              <a:ext cx="16224120" cy="8367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33120" y="114840"/>
                <a:ext cx="16240680" cy="838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5002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898650" y="930275"/>
                <a:ext cx="16783954" cy="37856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N" sz="3600" b="1" dirty="0">
                    <a:solidFill>
                      <a:srgbClr val="273239"/>
                    </a:solidFill>
                    <a:latin typeface="urw-din"/>
                  </a:rPr>
                  <a:t>Total Order </a:t>
                </a:r>
                <a:r>
                  <a:rPr lang="en-IN" sz="3600" b="1" dirty="0" smtClean="0">
                    <a:solidFill>
                      <a:srgbClr val="273239"/>
                    </a:solidFill>
                    <a:latin typeface="urw-din"/>
                  </a:rPr>
                  <a:t>:</a:t>
                </a:r>
              </a:p>
              <a:p>
                <a:pPr lvl="0"/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A </a:t>
                </a:r>
                <a:r>
                  <a:rPr lang="en-US" sz="3600" dirty="0" err="1">
                    <a:solidFill>
                      <a:srgbClr val="273239"/>
                    </a:solidFill>
                    <a:latin typeface="urw-din"/>
                  </a:rPr>
                  <a:t>poset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 (S,</a:t>
                </a:r>
                <a14:m>
                  <m:oMath xmlns:m="http://schemas.openxmlformats.org/officeDocument/2006/math">
                    <m:groupChr>
                      <m:groupChrPr>
                        <m:chr m:val="¯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IN" sz="3600" b="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groupChr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)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is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called totally ordered if every two elements 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of S are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comparable.</a:t>
                </a:r>
                <a:r>
                  <a:rPr lang="en-US" sz="4800" dirty="0"/>
                  <a:t/>
                </a:r>
                <a:br>
                  <a:rPr lang="en-US" sz="4800" dirty="0"/>
                </a:br>
                <a:r>
                  <a:rPr lang="en-US" sz="4800" dirty="0">
                    <a:latin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groupChr>
                      <m:groupChrPr>
                        <m:chr m:val="¯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a:rPr lang="en-IN" sz="3600" b="0">
                            <a:latin typeface="Cambria Math" panose="02040503050406030204" pitchFamily="18" charset="0"/>
                          </a:rPr>
                          <m:t>≺</m:t>
                        </m:r>
                      </m:e>
                    </m:groupChr>
                  </m:oMath>
                </a14:m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 is called a total order</a:t>
                </a:r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.</a:t>
                </a:r>
              </a:p>
              <a:p>
                <a:pPr lvl="0"/>
                <a:endParaRPr lang="en-US" sz="3600" dirty="0">
                  <a:solidFill>
                    <a:srgbClr val="273239"/>
                  </a:solidFill>
                  <a:latin typeface="urw-din"/>
                </a:endParaRPr>
              </a:p>
              <a:p>
                <a:pPr lvl="0"/>
                <a:r>
                  <a:rPr lang="en-US" sz="3600" dirty="0" smtClean="0">
                    <a:solidFill>
                      <a:srgbClr val="273239"/>
                    </a:solidFill>
                    <a:latin typeface="urw-din"/>
                  </a:rPr>
                  <a:t> </a:t>
                </a:r>
                <a:r>
                  <a:rPr lang="en-US" sz="3600" dirty="0">
                    <a:solidFill>
                      <a:srgbClr val="273239"/>
                    </a:solidFill>
                    <a:latin typeface="urw-din"/>
                  </a:rPr>
                  <a:t>A totally ordered set is also called a chain.</a:t>
                </a:r>
                <a:r>
                  <a:rPr lang="en-US" sz="4800" dirty="0"/>
                  <a:t> </a:t>
                </a:r>
                <a:endParaRPr lang="en-US" sz="4800" dirty="0">
                  <a:latin typeface="Arial" panose="020B0604020202020204" pitchFamily="34" charset="0"/>
                </a:endParaRPr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8650" y="930275"/>
                <a:ext cx="16783954" cy="3785652"/>
              </a:xfrm>
              <a:prstGeom prst="rect">
                <a:avLst/>
              </a:prstGeom>
              <a:blipFill rotWithShape="0">
                <a:blip r:embed="rId2"/>
                <a:stretch>
                  <a:fillRect l="-1089" t="-2576" r="-25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 descr="(S, \preceq)"/>
          <p:cNvSpPr>
            <a:spLocks noChangeAspect="1" noChangeArrowheads="1"/>
          </p:cNvSpPr>
          <p:nvPr/>
        </p:nvSpPr>
        <p:spPr bwMode="auto">
          <a:xfrm>
            <a:off x="1054100" y="-274638"/>
            <a:ext cx="61912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3" descr="S"/>
          <p:cNvSpPr>
            <a:spLocks noChangeAspect="1" noChangeArrowheads="1"/>
          </p:cNvSpPr>
          <p:nvPr/>
        </p:nvSpPr>
        <p:spPr bwMode="auto">
          <a:xfrm>
            <a:off x="8369300" y="-274638"/>
            <a:ext cx="152400" cy="20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 descr="\preceq"/>
          <p:cNvSpPr>
            <a:spLocks noChangeAspect="1" noChangeArrowheads="1"/>
          </p:cNvSpPr>
          <p:nvPr/>
        </p:nvSpPr>
        <p:spPr bwMode="auto">
          <a:xfrm>
            <a:off x="63500" y="0"/>
            <a:ext cx="161925" cy="20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9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127250" y="1006475"/>
                <a:ext cx="16002000" cy="61863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en-US" sz="3600" b="1" dirty="0">
                    <a:solidFill>
                      <a:srgbClr val="273239"/>
                    </a:solidFill>
                    <a:latin typeface="sofia-pro"/>
                  </a:rPr>
                  <a:t>GATE-CS-2014-(</a:t>
                </a:r>
                <a:r>
                  <a:rPr lang="en-US" sz="3600" b="1" dirty="0" smtClean="0">
                    <a:solidFill>
                      <a:srgbClr val="273239"/>
                    </a:solidFill>
                    <a:latin typeface="sofia-pro"/>
                  </a:rPr>
                  <a:t>Set-3)</a:t>
                </a:r>
              </a:p>
              <a:p>
                <a:pPr fontAlgn="base"/>
                <a:r>
                  <a:rPr lang="en-US" sz="3600" dirty="0" smtClean="0">
                    <a:solidFill>
                      <a:srgbClr val="273239"/>
                    </a:solidFill>
                    <a:latin typeface="var(--font-din)"/>
                  </a:rPr>
                  <a:t>Let </a:t>
                </a:r>
                <a: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  <a:t>G be a group with 15 elements. Let L be a subgroup of G. It is known that L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3600" dirty="0" smtClean="0">
                    <a:solidFill>
                      <a:srgbClr val="273239"/>
                    </a:solidFill>
                    <a:latin typeface="var(--font-din)"/>
                  </a:rPr>
                  <a:t> </a:t>
                </a:r>
                <a: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  <a:t>G and that the size of L is at least 4. The size of L is __________.</a:t>
                </a:r>
                <a:b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</a:br>
                <a:r>
                  <a:rPr lang="en-US" sz="3600" b="1" dirty="0">
                    <a:solidFill>
                      <a:srgbClr val="273239"/>
                    </a:solidFill>
                    <a:latin typeface="var(--font-din)"/>
                  </a:rPr>
                  <a:t>(A)</a:t>
                </a:r>
                <a: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  <a:t> 3</a:t>
                </a:r>
                <a:b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</a:br>
                <a:r>
                  <a:rPr lang="en-US" sz="3600" b="1" dirty="0">
                    <a:solidFill>
                      <a:srgbClr val="273239"/>
                    </a:solidFill>
                    <a:latin typeface="var(--font-din)"/>
                  </a:rPr>
                  <a:t>(B)</a:t>
                </a:r>
                <a: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  <a:t> 5</a:t>
                </a:r>
                <a:b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</a:br>
                <a:r>
                  <a:rPr lang="en-US" sz="3600" b="1" dirty="0">
                    <a:solidFill>
                      <a:srgbClr val="273239"/>
                    </a:solidFill>
                    <a:latin typeface="var(--font-din)"/>
                  </a:rPr>
                  <a:t>(C)</a:t>
                </a:r>
                <a: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  <a:t> 7</a:t>
                </a:r>
                <a:b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</a:br>
                <a:r>
                  <a:rPr lang="en-US" sz="3600" b="1" dirty="0">
                    <a:solidFill>
                      <a:srgbClr val="273239"/>
                    </a:solidFill>
                    <a:latin typeface="var(--font-din)"/>
                  </a:rPr>
                  <a:t>(D)</a:t>
                </a:r>
                <a: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  <a:t> 9</a:t>
                </a:r>
                <a:b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</a:br>
                <a:endParaRPr lang="en-US" sz="3600" dirty="0" smtClean="0">
                  <a:solidFill>
                    <a:srgbClr val="273239"/>
                  </a:solidFill>
                  <a:latin typeface="var(--font-din)"/>
                </a:endParaRPr>
              </a:p>
              <a:p>
                <a:pPr fontAlgn="base"/>
                <a: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  <a:t/>
                </a:r>
                <a:b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</a:br>
                <a: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  <a:t/>
                </a:r>
                <a:b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</a:br>
                <a:r>
                  <a:rPr lang="en-US" sz="3600" b="1" dirty="0">
                    <a:solidFill>
                      <a:srgbClr val="273239"/>
                    </a:solidFill>
                    <a:latin typeface="var(--font-din)"/>
                  </a:rPr>
                  <a:t>Answer:</a:t>
                </a:r>
                <a:r>
                  <a:rPr lang="en-US" sz="3600" dirty="0">
                    <a:solidFill>
                      <a:srgbClr val="273239"/>
                    </a:solidFill>
                    <a:latin typeface="var(--font-din)"/>
                  </a:rPr>
                  <a:t> </a:t>
                </a:r>
                <a:r>
                  <a:rPr lang="en-US" sz="3600" b="1" dirty="0">
                    <a:solidFill>
                      <a:srgbClr val="273239"/>
                    </a:solidFill>
                    <a:latin typeface="var(--font-din)"/>
                  </a:rPr>
                  <a:t>(B)</a:t>
                </a:r>
                <a:endParaRPr lang="en-US" sz="3600" b="0" i="0" dirty="0">
                  <a:solidFill>
                    <a:srgbClr val="273239"/>
                  </a:solidFill>
                  <a:effectLst/>
                  <a:latin typeface="var(--font-din)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7250" y="1006475"/>
                <a:ext cx="16002000" cy="6186309"/>
              </a:xfrm>
              <a:prstGeom prst="rect">
                <a:avLst/>
              </a:prstGeom>
              <a:blipFill rotWithShape="0">
                <a:blip r:embed="rId2"/>
                <a:stretch>
                  <a:fillRect l="-1181" t="-1478" r="-419" b="-275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240758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846080" y="2850120"/>
              <a:ext cx="18179280" cy="2556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37800" y="2843280"/>
                <a:ext cx="18195480" cy="256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739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2432050" y="1387475"/>
                <a:ext cx="15697200" cy="57690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242729"/>
                    </a:solidFill>
                  </a:rPr>
                  <a:t>Fundamental </a:t>
                </a:r>
                <a:r>
                  <a:rPr lang="en-US" sz="3600" b="1" dirty="0">
                    <a:solidFill>
                      <a:srgbClr val="242729"/>
                    </a:solidFill>
                  </a:rPr>
                  <a:t>theorem for finite </a:t>
                </a:r>
                <a:r>
                  <a:rPr lang="en-US" sz="3600" b="1" dirty="0" err="1">
                    <a:solidFill>
                      <a:srgbClr val="242729"/>
                    </a:solidFill>
                  </a:rPr>
                  <a:t>abelian</a:t>
                </a:r>
                <a:r>
                  <a:rPr lang="en-US" sz="3600" b="1" dirty="0">
                    <a:solidFill>
                      <a:srgbClr val="242729"/>
                    </a:solidFill>
                  </a:rPr>
                  <a:t> groups </a:t>
                </a:r>
                <a:endParaRPr lang="en-US" sz="3600" b="1" dirty="0" smtClean="0">
                  <a:solidFill>
                    <a:srgbClr val="242729"/>
                  </a:solidFill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>
                    <a:solidFill>
                      <a:srgbClr val="242729"/>
                    </a:solidFill>
                  </a:rPr>
                  <a:t>T</a:t>
                </a:r>
                <a:r>
                  <a:rPr lang="en-US" sz="3600" dirty="0" smtClean="0">
                    <a:solidFill>
                      <a:srgbClr val="242729"/>
                    </a:solidFill>
                  </a:rPr>
                  <a:t>he </a:t>
                </a:r>
                <a:r>
                  <a:rPr lang="en-US" sz="3600" dirty="0">
                    <a:solidFill>
                      <a:srgbClr val="242729"/>
                    </a:solidFill>
                  </a:rPr>
                  <a:t>number of </a:t>
                </a:r>
                <a:r>
                  <a:rPr lang="en-US" sz="3600" dirty="0" err="1">
                    <a:solidFill>
                      <a:srgbClr val="242729"/>
                    </a:solidFill>
                  </a:rPr>
                  <a:t>abelian</a:t>
                </a:r>
                <a:r>
                  <a:rPr lang="en-US" sz="3600" dirty="0">
                    <a:solidFill>
                      <a:srgbClr val="242729"/>
                    </a:solidFill>
                  </a:rPr>
                  <a:t> groups </a:t>
                </a:r>
                <a:r>
                  <a:rPr lang="en-US" sz="3600" dirty="0" smtClean="0">
                    <a:solidFill>
                      <a:srgbClr val="242729"/>
                    </a:solidFill>
                  </a:rPr>
                  <a:t>of order</a:t>
                </a:r>
                <a:r>
                  <a:rPr lang="en-US" sz="3600" dirty="0">
                    <a:solidFill>
                      <a:srgbClr val="242729"/>
                    </a:solidFill>
                  </a:rPr>
                  <a:t> </a:t>
                </a:r>
                <a14:m>
                  <m:oMath xmlns:m="http://schemas.openxmlformats.org/officeDocument/2006/math">
                    <m:r>
                      <a:rPr lang="en-IN" sz="36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sSub>
                          <m:sSub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IN" sz="36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bSup>
                    <m:r>
                      <a:rPr lang="en-IN" sz="3600">
                        <a:latin typeface="Cambria Math" panose="02040503050406030204" pitchFamily="18" charset="0"/>
                      </a:rPr>
                      <m:t>....</m:t>
                    </m:r>
                    <m:sSubSup>
                      <m:sSub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sSub>
                          <m:sSub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sz="3600" dirty="0">
                    <a:solidFill>
                      <a:srgbClr val="242729"/>
                    </a:solidFill>
                  </a:rPr>
                  <a:t> is the product of the partition numbers of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IN" sz="3600" i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IN" sz="3600" i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rgbClr val="242729"/>
                    </a:solidFill>
                    <a:latin typeface="Georgia" panose="02040502050405020303" pitchFamily="18" charset="0"/>
                  </a:rPr>
                  <a:t>.</a:t>
                </a:r>
                <a:r>
                  <a:rPr lang="en-US" sz="3200" dirty="0" smtClean="0"/>
                  <a:t> 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200" dirty="0">
                  <a:latin typeface="Arial" panose="020B0604020202020204" pitchFamily="34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200" dirty="0" smtClean="0">
                    <a:latin typeface="Arial" panose="020B0604020202020204" pitchFamily="34" charset="0"/>
                  </a:rPr>
                  <a:t>Example: |G| = 12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200" dirty="0">
                    <a:latin typeface="Arial" panose="020B0604020202020204" pitchFamily="34" charset="0"/>
                  </a:rPr>
                  <a:t> </a:t>
                </a:r>
                <a:r>
                  <a:rPr lang="en-US" sz="3200" dirty="0" smtClean="0">
                    <a:latin typeface="Arial" panose="020B0604020202020204" pitchFamily="34" charset="0"/>
                  </a:rPr>
                  <a:t>                     12 = </a:t>
                </a:r>
                <a14:m>
                  <m:oMath xmlns:m="http://schemas.openxmlformats.org/officeDocument/2006/math">
                    <m:r>
                      <a:rPr lang="en-IN" sz="3200">
                        <a:latin typeface="Cambria Math" panose="02040503050406030204" pitchFamily="18" charset="0"/>
                      </a:rPr>
                      <m:t>2×2×3</m:t>
                    </m:r>
                  </m:oMath>
                </a14:m>
                <a:r>
                  <a:rPr lang="en-US" sz="3200" dirty="0" smtClean="0">
                    <a:latin typeface="Arial" panose="020B0604020202020204" pitchFamily="34" charset="0"/>
                  </a:rPr>
                  <a:t>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20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IN" sz="320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IN" sz="3200">
                        <a:latin typeface="Cambria Math" panose="02040503050406030204" pitchFamily="18" charset="0"/>
                      </a:rPr>
                      <m:t>×3</m:t>
                    </m:r>
                  </m:oMath>
                </a14:m>
                <a:endParaRPr lang="en-US" sz="3200" dirty="0" smtClean="0">
                  <a:latin typeface="Arial" panose="020B0604020202020204" pitchFamily="34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200" dirty="0">
                  <a:latin typeface="Arial" panose="020B0604020202020204" pitchFamily="34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200" dirty="0" smtClean="0">
                    <a:latin typeface="Arial" panose="020B0604020202020204" pitchFamily="34" charset="0"/>
                  </a:rPr>
                  <a:t>Partitions of 2 are 2, 1+1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200" dirty="0" smtClean="0">
                    <a:latin typeface="Arial" panose="020B0604020202020204" pitchFamily="34" charset="0"/>
                  </a:rPr>
                  <a:t>Partition of 1 is 1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200" dirty="0">
                  <a:latin typeface="Arial" panose="020B0604020202020204" pitchFamily="34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200" dirty="0" smtClean="0">
                    <a:latin typeface="Arial" panose="020B0604020202020204" pitchFamily="34" charset="0"/>
                  </a:rPr>
                  <a:t>Number of </a:t>
                </a:r>
                <a:r>
                  <a:rPr lang="en-US" sz="3200" dirty="0" err="1" smtClean="0">
                    <a:latin typeface="Arial" panose="020B0604020202020204" pitchFamily="34" charset="0"/>
                  </a:rPr>
                  <a:t>abelian</a:t>
                </a:r>
                <a:r>
                  <a:rPr lang="en-US" sz="3200" dirty="0" smtClean="0">
                    <a:latin typeface="Arial" panose="020B0604020202020204" pitchFamily="34" charset="0"/>
                  </a:rPr>
                  <a:t> groups of order 12 = </a:t>
                </a:r>
                <a14:m>
                  <m:oMath xmlns:m="http://schemas.openxmlformats.org/officeDocument/2006/math">
                    <m:r>
                      <a:rPr lang="en-IN" sz="3200">
                        <a:latin typeface="Cambria Math" panose="02040503050406030204" pitchFamily="18" charset="0"/>
                      </a:rPr>
                      <m:t>2×</m:t>
                    </m:r>
                    <m:r>
                      <a:rPr lang="en-US" sz="3200" b="0" i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3200" dirty="0" smtClean="0">
                    <a:latin typeface="Arial" panose="020B0604020202020204" pitchFamily="34" charset="0"/>
                  </a:rPr>
                  <a:t> = 2</a:t>
                </a:r>
                <a:endParaRPr lang="en-US" sz="3200" dirty="0"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2050" y="1387475"/>
                <a:ext cx="15697200" cy="5769080"/>
              </a:xfrm>
              <a:prstGeom prst="rect">
                <a:avLst/>
              </a:prstGeom>
              <a:blipFill rotWithShape="0">
                <a:blip r:embed="rId2"/>
                <a:stretch>
                  <a:fillRect l="-1204" t="-1691" b="-253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5205960" y="129240"/>
              <a:ext cx="14201640" cy="8550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96600" y="122760"/>
                <a:ext cx="14221440" cy="856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306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51050" y="244475"/>
            <a:ext cx="176022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222222"/>
                </a:solidFill>
              </a:rPr>
              <a:t>GATE CSE 2007</a:t>
            </a:r>
          </a:p>
          <a:p>
            <a:r>
              <a:rPr lang="en-US" sz="4000" dirty="0">
                <a:solidFill>
                  <a:srgbClr val="222222"/>
                </a:solidFill>
              </a:rPr>
              <a:t>How many different non-isomorphic </a:t>
            </a:r>
            <a:r>
              <a:rPr lang="en-US" sz="4000" dirty="0" err="1">
                <a:solidFill>
                  <a:srgbClr val="222222"/>
                </a:solidFill>
              </a:rPr>
              <a:t>Abelian</a:t>
            </a:r>
            <a:r>
              <a:rPr lang="en-US" sz="4000" dirty="0">
                <a:solidFill>
                  <a:srgbClr val="222222"/>
                </a:solidFill>
              </a:rPr>
              <a:t> groups of order 4 are there</a:t>
            </a:r>
            <a:r>
              <a:rPr lang="en-US" sz="4000" dirty="0" smtClean="0">
                <a:solidFill>
                  <a:srgbClr val="222222"/>
                </a:solidFill>
              </a:rPr>
              <a:t>?</a:t>
            </a:r>
          </a:p>
          <a:p>
            <a:pPr marL="742950" indent="-742950">
              <a:buAutoNum type="alphaUcPeriod"/>
            </a:pPr>
            <a:r>
              <a:rPr lang="en-US" sz="4000" dirty="0" smtClean="0">
                <a:solidFill>
                  <a:srgbClr val="222222"/>
                </a:solidFill>
              </a:rPr>
              <a:t>2</a:t>
            </a:r>
          </a:p>
          <a:p>
            <a:pPr marL="742950" indent="-742950">
              <a:buAutoNum type="alphaUcPeriod"/>
            </a:pPr>
            <a:r>
              <a:rPr lang="en-US" sz="4000" b="0" i="0" dirty="0" smtClean="0">
                <a:solidFill>
                  <a:srgbClr val="222222"/>
                </a:solidFill>
                <a:effectLst/>
              </a:rPr>
              <a:t>3</a:t>
            </a:r>
          </a:p>
          <a:p>
            <a:pPr marL="742950" indent="-742950">
              <a:buAutoNum type="alphaUcPeriod"/>
            </a:pPr>
            <a:r>
              <a:rPr lang="en-US" sz="4000" dirty="0" smtClean="0">
                <a:solidFill>
                  <a:srgbClr val="222222"/>
                </a:solidFill>
              </a:rPr>
              <a:t>4</a:t>
            </a:r>
          </a:p>
          <a:p>
            <a:pPr marL="742950" indent="-742950">
              <a:buAutoNum type="alphaUcPeriod"/>
            </a:pPr>
            <a:r>
              <a:rPr lang="en-US" sz="4000" b="0" i="0" dirty="0" smtClean="0">
                <a:solidFill>
                  <a:srgbClr val="222222"/>
                </a:solidFill>
                <a:effectLst/>
              </a:rPr>
              <a:t>5</a:t>
            </a:r>
          </a:p>
          <a:p>
            <a:pPr marL="742950" indent="-742950">
              <a:buAutoNum type="alphaUcPeriod"/>
            </a:pPr>
            <a:endParaRPr lang="en-US" sz="4000" b="0" i="0" dirty="0" smtClean="0">
              <a:solidFill>
                <a:srgbClr val="222222"/>
              </a:solidFill>
              <a:effectLst/>
            </a:endParaRPr>
          </a:p>
          <a:p>
            <a:r>
              <a:rPr lang="en-US" sz="4000" b="1" dirty="0" smtClean="0">
                <a:solidFill>
                  <a:srgbClr val="222222"/>
                </a:solidFill>
              </a:rPr>
              <a:t>Answer (A)</a:t>
            </a:r>
            <a:endParaRPr lang="en-US" sz="4000" b="1" i="0" dirty="0">
              <a:solidFill>
                <a:srgbClr val="222222"/>
              </a:solidFill>
              <a:effectLst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676520" y="96840"/>
              <a:ext cx="15072120" cy="4862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69320" y="90000"/>
                <a:ext cx="15087240" cy="487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5356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898650" y="854075"/>
                <a:ext cx="16764000" cy="61863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 smtClean="0"/>
                  <a:t>Cyclic Group </a:t>
                </a:r>
              </a:p>
              <a:p>
                <a:r>
                  <a:rPr lang="en-US" sz="3600" b="1" dirty="0" smtClean="0"/>
                  <a:t> </a:t>
                </a:r>
                <a:r>
                  <a:rPr lang="en-US" sz="3600" dirty="0" smtClean="0"/>
                  <a:t>If </a:t>
                </a:r>
                <a:r>
                  <a:rPr lang="en-US" sz="3600" dirty="0"/>
                  <a:t>G is a group and g ∈ G, then the subgroup generated by g is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〈"/>
                            <m:endChr m:val="〉"/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d>
                        <m:r>
                          <a:rPr lang="en-IN" sz="3600">
                            <a:latin typeface="Cambria Math" panose="02040503050406030204" pitchFamily="18" charset="0"/>
                          </a:rPr>
                          <m:t>={</m:t>
                        </m:r>
                        <m:sSup>
                          <m:sSupPr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IN" sz="360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</m:d>
                  </m:oMath>
                </a14:m>
                <a:endParaRPr lang="en-US" sz="3600" dirty="0" smtClean="0"/>
              </a:p>
              <a:p>
                <a:endParaRPr lang="en-US" sz="3600" dirty="0" smtClean="0"/>
              </a:p>
              <a:p>
                <a:r>
                  <a:rPr lang="en-US" sz="3600" b="1" dirty="0" smtClean="0"/>
                  <a:t>Example: </a:t>
                </a:r>
                <a:r>
                  <a:rPr lang="en-US" sz="3600" dirty="0" smtClean="0"/>
                  <a:t>The </a:t>
                </a:r>
                <a:r>
                  <a:rPr lang="en-US" sz="3600" dirty="0"/>
                  <a:t>group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= {1, −1, </a:t>
                </a:r>
                <a:r>
                  <a:rPr lang="en-US" sz="3600" dirty="0" err="1"/>
                  <a:t>i</a:t>
                </a:r>
                <a:r>
                  <a:rPr lang="en-US" sz="3600" dirty="0"/>
                  <a:t>, −</a:t>
                </a:r>
                <a:r>
                  <a:rPr lang="en-US" sz="3600" dirty="0" err="1"/>
                  <a:t>i</a:t>
                </a:r>
                <a:r>
                  <a:rPr lang="en-US" sz="3600" dirty="0"/>
                  <a:t>} of 4th roots of unity under multiplication and also be generated from a single element i: </a:t>
                </a:r>
                <a:endParaRPr lang="en-US" sz="360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= {</a:t>
                </a:r>
                <a:r>
                  <a:rPr lang="en-US" sz="3600" dirty="0" err="1"/>
                  <a:t>i</a:t>
                </a:r>
                <a:r>
                  <a:rPr lang="en-US" sz="3600" dirty="0"/>
                  <a:t>,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600" dirty="0"/>
                  <a:t> 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3600" dirty="0"/>
                  <a:t> 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} = {</a:t>
                </a:r>
                <a:r>
                  <a:rPr lang="en-US" sz="3600" dirty="0" err="1"/>
                  <a:t>i</a:t>
                </a:r>
                <a:r>
                  <a:rPr lang="en-US" sz="3600" dirty="0"/>
                  <a:t>, −1, −</a:t>
                </a:r>
                <a:r>
                  <a:rPr lang="en-US" sz="3600" dirty="0" err="1"/>
                  <a:t>i</a:t>
                </a:r>
                <a:r>
                  <a:rPr lang="en-US" sz="3600" dirty="0"/>
                  <a:t>, 1}</a:t>
                </a:r>
                <a:endParaRPr lang="en-IN" sz="3600" dirty="0"/>
              </a:p>
              <a:p>
                <a:endParaRPr lang="en-US" sz="3600" dirty="0"/>
              </a:p>
              <a:p>
                <a:endParaRPr lang="en-US" sz="3600" dirty="0" smtClean="0"/>
              </a:p>
              <a:p>
                <a:r>
                  <a:rPr lang="en-US" sz="3600" dirty="0" smtClean="0"/>
                  <a:t>If </a:t>
                </a:r>
                <a:r>
                  <a:rPr lang="en-US" sz="3600" dirty="0"/>
                  <a:t>the group is </a:t>
                </a:r>
                <a:r>
                  <a:rPr lang="en-US" sz="3600" dirty="0" err="1" smtClean="0"/>
                  <a:t>abelian</a:t>
                </a:r>
                <a:r>
                  <a:rPr lang="en-US" sz="3600" dirty="0" smtClean="0"/>
                  <a:t> </a:t>
                </a:r>
                <a:r>
                  <a:rPr lang="en-US" sz="3600" dirty="0"/>
                  <a:t>and </a:t>
                </a:r>
                <a:r>
                  <a:rPr lang="en-US" sz="3600" dirty="0" smtClean="0"/>
                  <a:t>If we use </a:t>
                </a:r>
                <a:r>
                  <a:rPr lang="en-US" sz="3600" dirty="0"/>
                  <a:t>+ as the operation, then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〈"/>
                            <m:endChr m:val="〉"/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IN" sz="36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d>
                        <m:r>
                          <a:rPr lang="en-IN" sz="360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{"/>
                            <m:endChr m:val="|"/>
                            <m:ctrlPr>
                              <a:rPr lang="en-IN" sz="3600" b="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3600" b="0" i="0" smtClean="0">
                                <a:latin typeface="Cambria Math" panose="02040503050406030204" pitchFamily="18" charset="0"/>
                              </a:rPr>
                              <m:t>ng</m:t>
                            </m:r>
                            <m:r>
                              <a:rPr lang="en-US" sz="3600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</m:d>
                  </m:oMath>
                </a14:m>
                <a:endParaRPr lang="en-US" sz="3600" dirty="0"/>
              </a:p>
              <a:p>
                <a:endParaRPr lang="en-US" sz="3600" dirty="0" smtClean="0"/>
              </a:p>
              <a:p>
                <a:r>
                  <a:rPr lang="en-US" sz="3600" b="1" dirty="0"/>
                  <a:t>Example: </a:t>
                </a:r>
                <a:r>
                  <a:rPr lang="en-US" sz="3600" b="1" dirty="0" smtClean="0"/>
                  <a:t> </a:t>
                </a:r>
                <a:r>
                  <a:rPr lang="en-US" sz="3600" dirty="0" smtClean="0"/>
                  <a:t>The </a:t>
                </a:r>
                <a:r>
                  <a:rPr lang="en-US" sz="3600" dirty="0"/>
                  <a:t>group of integers under addition can generated by 1. </a:t>
                </a:r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8650" y="854075"/>
                <a:ext cx="16764000" cy="6186309"/>
              </a:xfrm>
              <a:prstGeom prst="rect">
                <a:avLst/>
              </a:prstGeom>
              <a:blipFill>
                <a:blip r:embed="rId2"/>
                <a:stretch>
                  <a:fillRect l="-1091" t="-1478" b="-275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74573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21760" y="97200"/>
              <a:ext cx="18608760" cy="90280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4920" y="88200"/>
                <a:ext cx="18618840" cy="903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522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746250" y="1311275"/>
                <a:ext cx="10521022" cy="12003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b="1" dirty="0"/>
                  <a:t>Definition.</a:t>
                </a:r>
                <a:r>
                  <a:rPr lang="en-US" sz="3600" dirty="0"/>
                  <a:t> A group G is cyclic if G = </a:t>
                </a:r>
                <a14:m>
                  <m:oMath xmlns:m="http://schemas.openxmlformats.org/officeDocument/2006/math">
                    <m:d>
                      <m:dPr>
                        <m:begChr m:val="〈"/>
                        <m:endChr m:val="〉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for some g ∈ G. </a:t>
                </a:r>
                <a:endParaRPr lang="en-US" sz="3600" dirty="0" smtClean="0"/>
              </a:p>
              <a:p>
                <a:r>
                  <a:rPr lang="en-US" sz="3600" dirty="0"/>
                  <a:t> </a:t>
                </a:r>
                <a:r>
                  <a:rPr lang="en-US" sz="3600" dirty="0" smtClean="0"/>
                  <a:t>                   g </a:t>
                </a:r>
                <a:r>
                  <a:rPr lang="en-US" sz="3600" dirty="0"/>
                  <a:t>is a generator of </a:t>
                </a:r>
                <a14:m>
                  <m:oMath xmlns:m="http://schemas.openxmlformats.org/officeDocument/2006/math">
                    <m:d>
                      <m:dPr>
                        <m:begChr m:val="〈"/>
                        <m:endChr m:val="〉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endParaRPr lang="en-IN" sz="36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6250" y="1311275"/>
                <a:ext cx="10521022" cy="1200329"/>
              </a:xfrm>
              <a:prstGeom prst="rect">
                <a:avLst/>
              </a:prstGeom>
              <a:blipFill rotWithShape="0">
                <a:blip r:embed="rId2"/>
                <a:stretch>
                  <a:fillRect l="-1738" t="-8629" r="-1506" b="-1827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1746250" y="3216275"/>
                <a:ext cx="16840200" cy="34163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dirty="0" smtClean="0"/>
                  <a:t>If a generator g has order n, G = </a:t>
                </a:r>
                <a14:m>
                  <m:oMath xmlns:m="http://schemas.openxmlformats.org/officeDocument/2006/math">
                    <m:d>
                      <m:dPr>
                        <m:begChr m:val="〈"/>
                        <m:endChr m:val="〉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3600" dirty="0"/>
                  <a:t>  is cyclic of order n. If a generator g has infinite order, G = </a:t>
                </a:r>
                <a14:m>
                  <m:oMath xmlns:m="http://schemas.openxmlformats.org/officeDocument/2006/math">
                    <m:d>
                      <m:dPr>
                        <m:begChr m:val="〈"/>
                        <m:endChr m:val="〉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3600" dirty="0"/>
                  <a:t>  is infinite cyclic</a:t>
                </a:r>
                <a:r>
                  <a:rPr lang="en-US" sz="3600" dirty="0" smtClean="0"/>
                  <a:t>.</a:t>
                </a:r>
              </a:p>
              <a:p>
                <a:endParaRPr lang="en-US" sz="3600" dirty="0"/>
              </a:p>
              <a:p>
                <a:endParaRPr lang="en-US" sz="3600" dirty="0" smtClean="0"/>
              </a:p>
              <a:p>
                <a:endParaRPr lang="en-US" sz="3600" dirty="0"/>
              </a:p>
              <a:p>
                <a:r>
                  <a:rPr lang="en-US" sz="3600" b="1" dirty="0"/>
                  <a:t>Example :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3600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for n &gt; 0 are cyclic</a:t>
                </a:r>
                <a:endParaRPr lang="en-IN" sz="36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6250" y="3216275"/>
                <a:ext cx="16840200" cy="3416320"/>
              </a:xfrm>
              <a:prstGeom prst="rect">
                <a:avLst/>
              </a:prstGeom>
              <a:blipFill rotWithShape="0">
                <a:blip r:embed="rId3"/>
                <a:stretch>
                  <a:fillRect l="-1086" t="-2857" r="-796" b="-589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74573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988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736850" y="930275"/>
                <a:ext cx="10849317" cy="50783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b="1" dirty="0" smtClean="0"/>
                  <a:t>Properties</a:t>
                </a:r>
              </a:p>
              <a:p>
                <a:pPr marL="742950" indent="-742950">
                  <a:buAutoNum type="arabicPeriod"/>
                </a:pPr>
                <a:r>
                  <a:rPr lang="en-US" sz="3600" dirty="0" smtClean="0"/>
                  <a:t>Subgroups </a:t>
                </a:r>
                <a:r>
                  <a:rPr lang="en-US" sz="3600" dirty="0"/>
                  <a:t>of cyclic groups are cyclic</a:t>
                </a:r>
                <a:r>
                  <a:rPr lang="en-US" sz="3600" dirty="0" smtClean="0"/>
                  <a:t>.</a:t>
                </a:r>
              </a:p>
              <a:p>
                <a:pPr marL="742950" indent="-742950">
                  <a:buAutoNum type="arabicPeriod"/>
                </a:pPr>
                <a:endParaRPr lang="en-US" sz="3600" dirty="0"/>
              </a:p>
              <a:p>
                <a:r>
                  <a:rPr lang="en-US" sz="3600" dirty="0"/>
                  <a:t>Example: Every subgroup of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/>
                  <a:t> has the form n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/>
                  <a:t> for n ∈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/>
                  <a:t>.</a:t>
                </a:r>
                <a:endParaRPr lang="en-IN" sz="3600" dirty="0"/>
              </a:p>
              <a:p>
                <a:endParaRPr lang="en-US" sz="3600" dirty="0" smtClean="0"/>
              </a:p>
              <a:p>
                <a:r>
                  <a:rPr lang="en-US" sz="3600" dirty="0" smtClean="0"/>
                  <a:t>2. Every cyclic group is </a:t>
                </a:r>
                <a:r>
                  <a:rPr lang="en-US" sz="3600" dirty="0" err="1" smtClean="0"/>
                  <a:t>abelian</a:t>
                </a:r>
                <a:r>
                  <a:rPr lang="en-US" sz="3600" dirty="0" smtClean="0"/>
                  <a:t>.</a:t>
                </a:r>
              </a:p>
              <a:p>
                <a:endParaRPr lang="en-US" sz="3600" dirty="0" smtClean="0"/>
              </a:p>
              <a:p>
                <a:r>
                  <a:rPr lang="en-US" sz="3600" dirty="0" smtClean="0"/>
                  <a:t>3. Every group of prime order is cyclic</a:t>
                </a:r>
                <a:endParaRPr lang="en-US" sz="3600" dirty="0"/>
              </a:p>
              <a:p>
                <a:endParaRPr lang="en-US" sz="3600" dirty="0" smtClean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6850" y="930275"/>
                <a:ext cx="10849317" cy="5078313"/>
              </a:xfrm>
              <a:prstGeom prst="rect">
                <a:avLst/>
              </a:prstGeom>
              <a:blipFill rotWithShape="0">
                <a:blip r:embed="rId2"/>
                <a:stretch>
                  <a:fillRect l="-1742" t="-1921" r="-67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01421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4839480" y="948960"/>
              <a:ext cx="10125360" cy="5011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36960" y="942840"/>
                <a:ext cx="10130400" cy="502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676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736850" y="1311275"/>
                <a:ext cx="15697200" cy="903401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 smtClean="0"/>
                  <a:t>Theorem.</a:t>
                </a:r>
                <a:r>
                  <a:rPr lang="en-US" sz="3600" dirty="0" smtClean="0"/>
                  <a:t> Let (G, *) be a cyclic group of order ‘n’ with generator ‘g’</a:t>
                </a:r>
                <a:endParaRPr lang="en-US" sz="3600" dirty="0"/>
              </a:p>
              <a:p>
                <a:r>
                  <a:rPr lang="en-US" sz="3600" dirty="0"/>
                  <a:t>                    </a:t>
                </a:r>
                <a:r>
                  <a:rPr lang="en-US" sz="3600" dirty="0" smtClean="0"/>
                  <a:t>(</a:t>
                </a:r>
                <a:r>
                  <a:rPr lang="en-US" sz="3600" dirty="0" err="1" smtClean="0"/>
                  <a:t>i</a:t>
                </a:r>
                <a:r>
                  <a:rPr lang="en-US" sz="3600" dirty="0" smtClean="0"/>
                  <a:t>) The number of generators in G =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𝜙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IN" sz="3600" dirty="0" smtClean="0"/>
              </a:p>
              <a:p>
                <a:r>
                  <a:rPr lang="en-US" sz="3600" dirty="0"/>
                  <a:t> </a:t>
                </a:r>
                <a:r>
                  <a:rPr lang="en-US" sz="3600" dirty="0" smtClean="0"/>
                  <a:t>                   (ii)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IN" sz="3600" dirty="0" smtClean="0"/>
                  <a:t> is also a generator of G if </a:t>
                </a:r>
                <a:r>
                  <a:rPr lang="en-IN" sz="3600" dirty="0" err="1" smtClean="0"/>
                  <a:t>gcd</a:t>
                </a:r>
                <a:r>
                  <a:rPr lang="en-IN" sz="3600" dirty="0" smtClean="0"/>
                  <a:t> (m, n) = 1</a:t>
                </a:r>
              </a:p>
              <a:p>
                <a:endParaRPr lang="en-US" sz="3600" dirty="0"/>
              </a:p>
              <a:p>
                <a:r>
                  <a:rPr lang="en-IN" sz="3600" b="1" dirty="0" smtClean="0"/>
                  <a:t>Example:  </a:t>
                </a:r>
                <a:r>
                  <a:rPr lang="en-IN" sz="3600" dirty="0" smtClean="0"/>
                  <a:t>G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"/>
                            <m:ctrlPr>
                              <a:rPr lang="en-IN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IN" sz="3600">
                                <a:latin typeface="Cambria Math" panose="02040503050406030204" pitchFamily="18" charset="0"/>
                              </a:rPr>
                              <m:t>1,2,3,4,5,6},</m:t>
                            </m:r>
                            <m:sSub>
                              <m:sSubPr>
                                <m:ctrlPr>
                                  <a:rPr lang="en-IN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3600">
                                    <a:latin typeface="Cambria Math" panose="02040503050406030204" pitchFamily="18" charset="0"/>
                                  </a:rPr>
                                  <m:t>⊗</m:t>
                                </m:r>
                              </m:e>
                              <m:sub>
                                <m:r>
                                  <a:rPr lang="en-IN" sz="3600"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IN" sz="3600" dirty="0" smtClean="0"/>
                  <a:t> </a:t>
                </a:r>
                <a:endParaRPr lang="en-US" sz="360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3600" dirty="0" smtClean="0"/>
                  <a:t> = 3 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600" dirty="0"/>
                  <a:t> = </a:t>
                </a:r>
                <a:r>
                  <a:rPr lang="en-US" sz="3600" dirty="0" smtClean="0"/>
                  <a:t>9 mod 7 = 2</a:t>
                </a:r>
                <a:endParaRPr lang="en-US" sz="360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3600" dirty="0"/>
                  <a:t> = </a:t>
                </a:r>
                <a:r>
                  <a:rPr lang="en-US" sz="3600" dirty="0" smtClean="0"/>
                  <a:t>27 mod 7 = 6 </a:t>
                </a:r>
                <a:endParaRPr lang="en-US" sz="360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600" dirty="0" smtClean="0"/>
                  <a:t>= 81 mod 7 = 4</a:t>
                </a:r>
                <a:endParaRPr lang="en-US" sz="360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sz="3600" dirty="0"/>
                  <a:t> =  </a:t>
                </a:r>
                <a:r>
                  <a:rPr lang="en-US" sz="3600" dirty="0" smtClean="0"/>
                  <a:t>5</a:t>
                </a:r>
                <a:endParaRPr lang="en-US" sz="360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r>
                  <a:rPr lang="en-US" sz="3600" dirty="0"/>
                  <a:t> =  </a:t>
                </a:r>
                <a:r>
                  <a:rPr lang="en-US" sz="3600" dirty="0" smtClean="0"/>
                  <a:t>1</a:t>
                </a:r>
              </a:p>
              <a:p>
                <a:endParaRPr lang="en-US" sz="3600" dirty="0"/>
              </a:p>
              <a:p>
                <a:r>
                  <a:rPr lang="en-US" sz="3600" dirty="0" smtClean="0"/>
                  <a:t>Since </a:t>
                </a:r>
                <a:r>
                  <a:rPr lang="en-US" sz="3600" dirty="0" err="1" smtClean="0"/>
                  <a:t>gcd</a:t>
                </a:r>
                <a:r>
                  <a:rPr lang="en-US" sz="3600" dirty="0" smtClean="0"/>
                  <a:t> ( 5,6) = 1</a:t>
                </a:r>
              </a:p>
              <a:p>
                <a:r>
                  <a:rPr lang="en-US" sz="3600" dirty="0" smtClean="0"/>
                  <a:t>So, the other generator of G 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sz="3600" dirty="0"/>
                  <a:t> =  5</a:t>
                </a:r>
              </a:p>
              <a:p>
                <a:endParaRPr lang="en-US" sz="3600" dirty="0"/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6850" y="1311275"/>
                <a:ext cx="15697200" cy="9034012"/>
              </a:xfrm>
              <a:prstGeom prst="rect">
                <a:avLst/>
              </a:prstGeom>
              <a:blipFill rotWithShape="0">
                <a:blip r:embed="rId2"/>
                <a:stretch>
                  <a:fillRect l="-1204" t="-101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01421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329920" y="1583640"/>
              <a:ext cx="8315280" cy="6679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20920" y="1579320"/>
                <a:ext cx="8335080" cy="668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6940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0" y="1006475"/>
            <a:ext cx="169164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222222"/>
                </a:solidFill>
              </a:rPr>
              <a:t>GATE CSE 2020</a:t>
            </a:r>
          </a:p>
          <a:p>
            <a:r>
              <a:rPr lang="en-US" sz="4000" dirty="0">
                <a:solidFill>
                  <a:srgbClr val="222222"/>
                </a:solidFill>
              </a:rPr>
              <a:t>Let G be a group of 35 elements. Then the largest possible size of a subgroup of G other than G itself is ______.</a:t>
            </a:r>
            <a:endParaRPr lang="en-US" sz="4000" b="0" i="0" dirty="0">
              <a:solidFill>
                <a:srgbClr val="222222"/>
              </a:solidFill>
              <a:effectLst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093720" y="252720"/>
              <a:ext cx="10460880" cy="2644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85440" y="249840"/>
                <a:ext cx="10479600" cy="265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962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46250" y="0"/>
            <a:ext cx="1623060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222222"/>
                </a:solidFill>
              </a:rPr>
              <a:t>GATE CSE 2014 Set 3</a:t>
            </a:r>
          </a:p>
          <a:p>
            <a:r>
              <a:rPr lang="en-US" sz="4000" dirty="0">
                <a:solidFill>
                  <a:srgbClr val="222222"/>
                </a:solidFill>
              </a:rPr>
              <a:t>There are two elements </a:t>
            </a:r>
            <a:r>
              <a:rPr lang="en-US" sz="4000" dirty="0" err="1" smtClean="0">
                <a:solidFill>
                  <a:srgbClr val="222222"/>
                </a:solidFill>
              </a:rPr>
              <a:t>x,y</a:t>
            </a:r>
            <a:r>
              <a:rPr lang="en-US" sz="4000" dirty="0">
                <a:solidFill>
                  <a:srgbClr val="222222"/>
                </a:solidFill>
              </a:rPr>
              <a:t> in a group </a:t>
            </a:r>
            <a:r>
              <a:rPr lang="en-US" sz="4000" dirty="0" smtClean="0">
                <a:solidFill>
                  <a:srgbClr val="222222"/>
                </a:solidFill>
              </a:rPr>
              <a:t>(G</a:t>
            </a:r>
            <a:r>
              <a:rPr lang="en-US" sz="4000" dirty="0">
                <a:solidFill>
                  <a:srgbClr val="222222"/>
                </a:solidFill>
              </a:rPr>
              <a:t>,∗) such that every elements in the group can be written as a product of some number of </a:t>
            </a:r>
            <a:r>
              <a:rPr lang="en-US" sz="4000" dirty="0" smtClean="0">
                <a:solidFill>
                  <a:srgbClr val="222222"/>
                </a:solidFill>
              </a:rPr>
              <a:t>x′s</a:t>
            </a:r>
            <a:r>
              <a:rPr lang="en-US" sz="4000" dirty="0">
                <a:solidFill>
                  <a:srgbClr val="222222"/>
                </a:solidFill>
              </a:rPr>
              <a:t> and </a:t>
            </a:r>
            <a:r>
              <a:rPr lang="en-US" sz="4000" dirty="0" smtClean="0">
                <a:solidFill>
                  <a:srgbClr val="222222"/>
                </a:solidFill>
              </a:rPr>
              <a:t>y′s</a:t>
            </a:r>
            <a:r>
              <a:rPr lang="en-US" sz="4000" dirty="0">
                <a:solidFill>
                  <a:srgbClr val="222222"/>
                </a:solidFill>
              </a:rPr>
              <a:t> in some order. It is known that</a:t>
            </a:r>
            <a:br>
              <a:rPr lang="en-US" sz="4000" dirty="0">
                <a:solidFill>
                  <a:srgbClr val="222222"/>
                </a:solidFill>
              </a:rPr>
            </a:br>
            <a:r>
              <a:rPr lang="en-US" sz="4000" dirty="0" err="1">
                <a:solidFill>
                  <a:srgbClr val="222222"/>
                </a:solidFill>
              </a:rPr>
              <a:t>x∗x</a:t>
            </a:r>
            <a:r>
              <a:rPr lang="en-US" sz="4000" dirty="0">
                <a:solidFill>
                  <a:srgbClr val="222222"/>
                </a:solidFill>
              </a:rPr>
              <a:t>=</a:t>
            </a:r>
            <a:r>
              <a:rPr lang="en-US" sz="4000" dirty="0" err="1">
                <a:solidFill>
                  <a:srgbClr val="222222"/>
                </a:solidFill>
              </a:rPr>
              <a:t>y∗y</a:t>
            </a:r>
            <a:r>
              <a:rPr lang="en-US" sz="4000" dirty="0">
                <a:solidFill>
                  <a:srgbClr val="222222"/>
                </a:solidFill>
              </a:rPr>
              <a:t>=</a:t>
            </a:r>
            <a:r>
              <a:rPr lang="en-US" sz="4000" dirty="0" err="1">
                <a:solidFill>
                  <a:srgbClr val="222222"/>
                </a:solidFill>
              </a:rPr>
              <a:t>x∗y∗x∗y</a:t>
            </a:r>
            <a:r>
              <a:rPr lang="en-US" sz="4000" dirty="0">
                <a:solidFill>
                  <a:srgbClr val="222222"/>
                </a:solidFill>
              </a:rPr>
              <a:t>=</a:t>
            </a:r>
            <a:r>
              <a:rPr lang="en-US" sz="4000" dirty="0" err="1">
                <a:solidFill>
                  <a:srgbClr val="222222"/>
                </a:solidFill>
              </a:rPr>
              <a:t>y∗x∗y∗</a:t>
            </a:r>
            <a:r>
              <a:rPr lang="en-US" sz="4000" dirty="0" err="1" smtClean="0">
                <a:solidFill>
                  <a:srgbClr val="222222"/>
                </a:solidFill>
              </a:rPr>
              <a:t>x</a:t>
            </a:r>
            <a:r>
              <a:rPr lang="en-US" sz="4000" dirty="0" smtClean="0">
                <a:solidFill>
                  <a:srgbClr val="222222"/>
                </a:solidFill>
              </a:rPr>
              <a:t>=e</a:t>
            </a:r>
            <a:r>
              <a:rPr lang="en-US" sz="4000" dirty="0">
                <a:solidFill>
                  <a:srgbClr val="222222"/>
                </a:solidFill>
              </a:rPr>
              <a:t/>
            </a:r>
            <a:br>
              <a:rPr lang="en-US" sz="4000" dirty="0">
                <a:solidFill>
                  <a:srgbClr val="222222"/>
                </a:solidFill>
              </a:rPr>
            </a:br>
            <a:r>
              <a:rPr lang="en-US" sz="4000" dirty="0">
                <a:solidFill>
                  <a:srgbClr val="222222"/>
                </a:solidFill>
              </a:rPr>
              <a:t>where </a:t>
            </a:r>
            <a:r>
              <a:rPr lang="en-US" sz="4000" dirty="0" smtClean="0">
                <a:solidFill>
                  <a:srgbClr val="222222"/>
                </a:solidFill>
              </a:rPr>
              <a:t>e</a:t>
            </a:r>
            <a:r>
              <a:rPr lang="en-US" sz="4000" dirty="0">
                <a:solidFill>
                  <a:srgbClr val="222222"/>
                </a:solidFill>
              </a:rPr>
              <a:t> is the identity element. The maximum number of elements in such a group is </a:t>
            </a:r>
            <a:r>
              <a:rPr lang="en-US" sz="4000" dirty="0" smtClean="0">
                <a:solidFill>
                  <a:srgbClr val="222222"/>
                </a:solidFill>
              </a:rPr>
              <a:t>_____.</a:t>
            </a:r>
          </a:p>
          <a:p>
            <a:endParaRPr lang="en-IN" sz="4000" dirty="0" smtClean="0"/>
          </a:p>
          <a:p>
            <a:r>
              <a:rPr lang="en-IN" sz="4000" dirty="0" smtClean="0"/>
              <a:t>Solution:   </a:t>
            </a:r>
            <a:r>
              <a:rPr lang="en-IN" sz="4000" dirty="0" err="1" smtClean="0"/>
              <a:t>x</a:t>
            </a:r>
            <a:r>
              <a:rPr lang="en-IN" sz="4000" dirty="0" err="1"/>
              <a:t>∗y</a:t>
            </a:r>
            <a:r>
              <a:rPr lang="en-IN" sz="4000" dirty="0"/>
              <a:t>=</a:t>
            </a:r>
            <a:r>
              <a:rPr lang="en-IN" sz="4000" dirty="0" err="1"/>
              <a:t>x∗e∗y</a:t>
            </a:r>
            <a:r>
              <a:rPr lang="en-IN" sz="4000" dirty="0"/>
              <a:t>=x∗(</a:t>
            </a:r>
            <a:r>
              <a:rPr lang="en-IN" sz="4000" dirty="0" err="1"/>
              <a:t>x∗y∗x∗y</a:t>
            </a:r>
            <a:r>
              <a:rPr lang="en-IN" sz="4000" dirty="0"/>
              <a:t>)∗y=(</a:t>
            </a:r>
            <a:r>
              <a:rPr lang="en-IN" sz="4000" dirty="0" err="1"/>
              <a:t>x∗x</a:t>
            </a:r>
            <a:r>
              <a:rPr lang="en-IN" sz="4000" dirty="0"/>
              <a:t>)∗</a:t>
            </a:r>
            <a:r>
              <a:rPr lang="en-IN" sz="4000" dirty="0" err="1"/>
              <a:t>y∗x</a:t>
            </a:r>
            <a:r>
              <a:rPr lang="en-IN" sz="4000" dirty="0"/>
              <a:t>∗(</a:t>
            </a:r>
            <a:r>
              <a:rPr lang="en-IN" sz="4000" dirty="0" err="1"/>
              <a:t>y∗y</a:t>
            </a:r>
            <a:r>
              <a:rPr lang="en-IN" sz="4000" dirty="0"/>
              <a:t>)=</a:t>
            </a:r>
            <a:r>
              <a:rPr lang="en-IN" sz="4000" dirty="0" err="1"/>
              <a:t>e∗y∗x∗e</a:t>
            </a:r>
            <a:r>
              <a:rPr lang="en-IN" sz="4000" dirty="0"/>
              <a:t>=</a:t>
            </a:r>
            <a:r>
              <a:rPr lang="en-IN" sz="4000" dirty="0" err="1"/>
              <a:t>y∗x</a:t>
            </a:r>
            <a:r>
              <a:rPr lang="en-IN" sz="4000" dirty="0"/>
              <a:t/>
            </a:r>
            <a:br>
              <a:rPr lang="en-IN" sz="4000" dirty="0"/>
            </a:br>
            <a:endParaRPr lang="en-US" sz="4000" dirty="0">
              <a:solidFill>
                <a:srgbClr val="222222"/>
              </a:solidFill>
              <a:latin typeface="Roboto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803650" y="5807075"/>
          <a:ext cx="10825161" cy="4038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57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74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64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664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pPr algn="ctr"/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e</a:t>
                      </a:r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x</a:t>
                      </a:r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y</a:t>
                      </a:r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x*y</a:t>
                      </a:r>
                      <a:endParaRPr lang="en-IN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      e</a:t>
                      </a:r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      x</a:t>
                      </a:r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      y</a:t>
                      </a:r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    x*y</a:t>
                      </a:r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475920" y="1981800"/>
              <a:ext cx="19591560" cy="73972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8000" y="1972800"/>
                <a:ext cx="19602000" cy="741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5586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22450" y="701675"/>
            <a:ext cx="170688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rgbClr val="273239"/>
                </a:solidFill>
                <a:latin typeface="sofia-pro"/>
              </a:rPr>
              <a:t>GATE CS </a:t>
            </a:r>
            <a:r>
              <a:rPr lang="en-US" sz="3600" b="1" dirty="0" smtClean="0">
                <a:solidFill>
                  <a:srgbClr val="273239"/>
                </a:solidFill>
                <a:latin typeface="sofia-pro"/>
              </a:rPr>
              <a:t>1996</a:t>
            </a:r>
          </a:p>
          <a:p>
            <a:pPr fontAlgn="base"/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Which 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of the following statement is false?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(A)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The set of rational numbers is an </a:t>
            </a:r>
            <a:r>
              <a:rPr lang="en-US" sz="3600" dirty="0" err="1">
                <a:solidFill>
                  <a:srgbClr val="273239"/>
                </a:solidFill>
                <a:latin typeface="var(--font-din)"/>
              </a:rPr>
              <a:t>abelian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 group under addition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(B)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The set of integers </a:t>
            </a:r>
            <a:r>
              <a:rPr lang="en-US" sz="3600" dirty="0" smtClean="0">
                <a:solidFill>
                  <a:srgbClr val="273239"/>
                </a:solidFill>
                <a:latin typeface="var(--font-din)"/>
              </a:rPr>
              <a:t>is 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an </a:t>
            </a:r>
            <a:r>
              <a:rPr lang="en-US" sz="3600" dirty="0" err="1">
                <a:solidFill>
                  <a:srgbClr val="273239"/>
                </a:solidFill>
                <a:latin typeface="var(--font-din)"/>
              </a:rPr>
              <a:t>abelian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 group under addition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(C)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The set of rational numbers form an </a:t>
            </a:r>
            <a:r>
              <a:rPr lang="en-US" sz="3600" dirty="0" err="1">
                <a:solidFill>
                  <a:srgbClr val="273239"/>
                </a:solidFill>
                <a:latin typeface="var(--font-din)"/>
              </a:rPr>
              <a:t>abelian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 group under multiplication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(D)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The set of real numbers excluding zero is an </a:t>
            </a:r>
            <a:r>
              <a:rPr lang="en-US" sz="3600" dirty="0" err="1">
                <a:solidFill>
                  <a:srgbClr val="273239"/>
                </a:solidFill>
                <a:latin typeface="var(--font-din)"/>
              </a:rPr>
              <a:t>abelian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 group under multiplication</a:t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dirty="0">
                <a:solidFill>
                  <a:srgbClr val="273239"/>
                </a:solidFill>
                <a:latin typeface="var(--font-din)"/>
              </a:rPr>
              <a:t/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endParaRPr lang="en-US" sz="3600" dirty="0" smtClean="0">
              <a:solidFill>
                <a:srgbClr val="273239"/>
              </a:solidFill>
              <a:latin typeface="var(--font-din)"/>
            </a:endParaRPr>
          </a:p>
          <a:p>
            <a:pPr fontAlgn="base"/>
            <a:r>
              <a:rPr lang="en-US" sz="3600" dirty="0">
                <a:solidFill>
                  <a:srgbClr val="273239"/>
                </a:solidFill>
                <a:latin typeface="var(--font-din)"/>
              </a:rPr>
              <a:t/>
            </a:r>
            <a:br>
              <a:rPr lang="en-US" sz="3600" dirty="0">
                <a:solidFill>
                  <a:srgbClr val="273239"/>
                </a:solidFill>
                <a:latin typeface="var(--font-din)"/>
              </a:rPr>
            </a:b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Answer:</a:t>
            </a:r>
            <a:r>
              <a:rPr lang="en-US" sz="3600" dirty="0">
                <a:solidFill>
                  <a:srgbClr val="273239"/>
                </a:solidFill>
                <a:latin typeface="var(--font-din)"/>
              </a:rPr>
              <a:t> </a:t>
            </a:r>
            <a:r>
              <a:rPr lang="en-US" sz="3600" b="1" dirty="0">
                <a:solidFill>
                  <a:srgbClr val="273239"/>
                </a:solidFill>
                <a:latin typeface="var(--font-din)"/>
              </a:rPr>
              <a:t>(C)</a:t>
            </a:r>
            <a:endParaRPr lang="en-US" sz="3600" b="0" i="0" dirty="0">
              <a:solidFill>
                <a:srgbClr val="273239"/>
              </a:solidFill>
              <a:effectLst/>
              <a:latin typeface="var(--font-din)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878400" y="1696320"/>
              <a:ext cx="17922240" cy="7414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9760" y="1689120"/>
                <a:ext cx="17940960" cy="743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862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55851" y="777875"/>
            <a:ext cx="15468600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 smtClean="0">
                <a:solidFill>
                  <a:srgbClr val="273239"/>
                </a:solidFill>
                <a:latin typeface="sofia-pro"/>
              </a:rPr>
              <a:t>GATE-CS-2006</a:t>
            </a:r>
          </a:p>
          <a:p>
            <a:r>
              <a:rPr lang="en-US" sz="3600" dirty="0"/>
              <a:t>A relation R is defined on ordered pairs of integers as follows: (</a:t>
            </a:r>
            <a:r>
              <a:rPr lang="en-US" sz="3600" dirty="0" err="1"/>
              <a:t>x,y</a:t>
            </a:r>
            <a:r>
              <a:rPr lang="en-US" sz="3600" dirty="0"/>
              <a:t>) R(</a:t>
            </a:r>
            <a:r>
              <a:rPr lang="en-US" sz="3600" dirty="0" err="1"/>
              <a:t>u,v</a:t>
            </a:r>
            <a:r>
              <a:rPr lang="en-US" sz="3600" dirty="0"/>
              <a:t>) if x &lt; u and y &gt; v. Then R is:</a:t>
            </a:r>
            <a:br>
              <a:rPr lang="en-US" sz="3600" dirty="0"/>
            </a:br>
            <a:r>
              <a:rPr lang="en-US" sz="3600" dirty="0"/>
              <a:t>Then R is:</a:t>
            </a:r>
            <a:br>
              <a:rPr lang="en-US" sz="3600" dirty="0"/>
            </a:br>
            <a:r>
              <a:rPr lang="en-US" sz="3600" b="1" dirty="0"/>
              <a:t>(A)</a:t>
            </a:r>
            <a:r>
              <a:rPr lang="en-US" sz="3600" dirty="0"/>
              <a:t> Neither a Partial Order nor an Equivalence Relation</a:t>
            </a:r>
            <a:br>
              <a:rPr lang="en-US" sz="3600" dirty="0"/>
            </a:br>
            <a:r>
              <a:rPr lang="en-US" sz="3600" b="1" dirty="0"/>
              <a:t>(B)</a:t>
            </a:r>
            <a:r>
              <a:rPr lang="en-US" sz="3600" dirty="0"/>
              <a:t> A Partial Order but not a Total Order</a:t>
            </a:r>
            <a:br>
              <a:rPr lang="en-US" sz="3600" dirty="0"/>
            </a:br>
            <a:r>
              <a:rPr lang="en-US" sz="3600" b="1" dirty="0"/>
              <a:t>(C)</a:t>
            </a:r>
            <a:r>
              <a:rPr lang="en-US" sz="3600" dirty="0"/>
              <a:t> A Total Order</a:t>
            </a:r>
            <a:br>
              <a:rPr lang="en-US" sz="3600" dirty="0"/>
            </a:br>
            <a:r>
              <a:rPr lang="en-US" sz="3600" b="1" dirty="0"/>
              <a:t>(D)</a:t>
            </a:r>
            <a:r>
              <a:rPr lang="en-US" sz="3600" dirty="0"/>
              <a:t> An Equivalence Relation</a:t>
            </a:r>
            <a:br>
              <a:rPr lang="en-US" sz="3600" dirty="0"/>
            </a:br>
            <a:r>
              <a:rPr lang="en-US" sz="3600" dirty="0"/>
              <a:t/>
            </a:r>
            <a:br>
              <a:rPr lang="en-US" sz="3600" dirty="0"/>
            </a:br>
            <a:endParaRPr lang="en-US" sz="3600" dirty="0" smtClean="0"/>
          </a:p>
          <a:p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/>
              <a:t>Answer:</a:t>
            </a:r>
            <a:r>
              <a:rPr lang="en-US" sz="3600" dirty="0"/>
              <a:t> </a:t>
            </a:r>
            <a:r>
              <a:rPr lang="en-US" sz="3600" b="1" dirty="0"/>
              <a:t>(A)</a:t>
            </a:r>
            <a:r>
              <a:rPr lang="en-US" sz="3600" dirty="0"/>
              <a:t/>
            </a:r>
            <a:br>
              <a:rPr lang="en-US" sz="3600" dirty="0"/>
            </a:br>
            <a:endParaRPr lang="en-IN" sz="3600" dirty="0"/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68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sp>
          <p:nvSpPr>
            <p:cNvPr id="3" name="object 3"/>
            <p:cNvSpPr/>
            <p:nvPr/>
          </p:nvSpPr>
          <p:spPr>
            <a:xfrm>
              <a:off x="18413680" y="442918"/>
              <a:ext cx="1267460" cy="633730"/>
            </a:xfrm>
            <a:custGeom>
              <a:avLst/>
              <a:gdLst/>
              <a:ahLst/>
              <a:cxnLst/>
              <a:rect l="l" t="t" r="r" b="b"/>
              <a:pathLst>
                <a:path w="1267459" h="633730">
                  <a:moveTo>
                    <a:pt x="1266348" y="292242"/>
                  </a:moveTo>
                  <a:lnTo>
                    <a:pt x="942" y="292242"/>
                  </a:lnTo>
                  <a:lnTo>
                    <a:pt x="314" y="300409"/>
                  </a:lnTo>
                  <a:lnTo>
                    <a:pt x="0" y="308576"/>
                  </a:lnTo>
                  <a:lnTo>
                    <a:pt x="0" y="316744"/>
                  </a:lnTo>
                  <a:lnTo>
                    <a:pt x="4682" y="371343"/>
                  </a:lnTo>
                  <a:lnTo>
                    <a:pt x="22515" y="434218"/>
                  </a:lnTo>
                  <a:lnTo>
                    <a:pt x="43088" y="476333"/>
                  </a:lnTo>
                  <a:lnTo>
                    <a:pt x="69425" y="514668"/>
                  </a:lnTo>
                  <a:lnTo>
                    <a:pt x="100962" y="548656"/>
                  </a:lnTo>
                  <a:lnTo>
                    <a:pt x="137133" y="577733"/>
                  </a:lnTo>
                  <a:lnTo>
                    <a:pt x="177372" y="601332"/>
                  </a:lnTo>
                  <a:lnTo>
                    <a:pt x="221115" y="618889"/>
                  </a:lnTo>
                  <a:lnTo>
                    <a:pt x="267795" y="629838"/>
                  </a:lnTo>
                  <a:lnTo>
                    <a:pt x="316848" y="633614"/>
                  </a:lnTo>
                  <a:lnTo>
                    <a:pt x="365902" y="629838"/>
                  </a:lnTo>
                  <a:lnTo>
                    <a:pt x="412592" y="618889"/>
                  </a:lnTo>
                  <a:lnTo>
                    <a:pt x="456228" y="601399"/>
                  </a:lnTo>
                  <a:lnTo>
                    <a:pt x="496443" y="577845"/>
                  </a:lnTo>
                  <a:lnTo>
                    <a:pt x="532596" y="548823"/>
                  </a:lnTo>
                  <a:lnTo>
                    <a:pt x="316848" y="525879"/>
                  </a:lnTo>
                  <a:lnTo>
                    <a:pt x="264636" y="519307"/>
                  </a:lnTo>
                  <a:lnTo>
                    <a:pt x="217268" y="500685"/>
                  </a:lnTo>
                  <a:lnTo>
                    <a:pt x="176374" y="471650"/>
                  </a:lnTo>
                  <a:lnTo>
                    <a:pt x="143581" y="433838"/>
                  </a:lnTo>
                  <a:lnTo>
                    <a:pt x="120519" y="388888"/>
                  </a:lnTo>
                  <a:lnTo>
                    <a:pt x="1259019" y="388888"/>
                  </a:lnTo>
                  <a:lnTo>
                    <a:pt x="1262608" y="371343"/>
                  </a:lnTo>
                  <a:lnTo>
                    <a:pt x="1265197" y="353444"/>
                  </a:lnTo>
                  <a:lnTo>
                    <a:pt x="1266764" y="335231"/>
                  </a:lnTo>
                  <a:lnTo>
                    <a:pt x="1267291" y="316744"/>
                  </a:lnTo>
                  <a:lnTo>
                    <a:pt x="1267291" y="308576"/>
                  </a:lnTo>
                  <a:lnTo>
                    <a:pt x="1266977" y="300409"/>
                  </a:lnTo>
                  <a:lnTo>
                    <a:pt x="1266348" y="292242"/>
                  </a:lnTo>
                  <a:close/>
                </a:path>
                <a:path w="1267459" h="633730">
                  <a:moveTo>
                    <a:pt x="754328" y="389307"/>
                  </a:moveTo>
                  <a:lnTo>
                    <a:pt x="641969" y="389307"/>
                  </a:lnTo>
                  <a:lnTo>
                    <a:pt x="656271" y="434573"/>
                  </a:lnTo>
                  <a:lnTo>
                    <a:pt x="676881" y="476623"/>
                  </a:lnTo>
                  <a:lnTo>
                    <a:pt x="703236" y="514894"/>
                  </a:lnTo>
                  <a:lnTo>
                    <a:pt x="734772" y="548823"/>
                  </a:lnTo>
                  <a:lnTo>
                    <a:pt x="770925" y="577845"/>
                  </a:lnTo>
                  <a:lnTo>
                    <a:pt x="811132" y="601399"/>
                  </a:lnTo>
                  <a:lnTo>
                    <a:pt x="854830" y="618921"/>
                  </a:lnTo>
                  <a:lnTo>
                    <a:pt x="901454" y="629847"/>
                  </a:lnTo>
                  <a:lnTo>
                    <a:pt x="950442" y="633614"/>
                  </a:lnTo>
                  <a:lnTo>
                    <a:pt x="999526" y="629838"/>
                  </a:lnTo>
                  <a:lnTo>
                    <a:pt x="1046230" y="618889"/>
                  </a:lnTo>
                  <a:lnTo>
                    <a:pt x="1089988" y="601332"/>
                  </a:lnTo>
                  <a:lnTo>
                    <a:pt x="1130235" y="577733"/>
                  </a:lnTo>
                  <a:lnTo>
                    <a:pt x="1166406" y="548656"/>
                  </a:lnTo>
                  <a:lnTo>
                    <a:pt x="1187535" y="525879"/>
                  </a:lnTo>
                  <a:lnTo>
                    <a:pt x="950442" y="525879"/>
                  </a:lnTo>
                  <a:lnTo>
                    <a:pt x="898269" y="519307"/>
                  </a:lnTo>
                  <a:lnTo>
                    <a:pt x="850906" y="500685"/>
                  </a:lnTo>
                  <a:lnTo>
                    <a:pt x="809997" y="471650"/>
                  </a:lnTo>
                  <a:lnTo>
                    <a:pt x="777185" y="433838"/>
                  </a:lnTo>
                  <a:lnTo>
                    <a:pt x="754328" y="389307"/>
                  </a:lnTo>
                  <a:close/>
                </a:path>
                <a:path w="1267459" h="633730">
                  <a:moveTo>
                    <a:pt x="754113" y="388888"/>
                  </a:moveTo>
                  <a:lnTo>
                    <a:pt x="513178" y="388888"/>
                  </a:lnTo>
                  <a:lnTo>
                    <a:pt x="490116" y="433838"/>
                  </a:lnTo>
                  <a:lnTo>
                    <a:pt x="457323" y="471650"/>
                  </a:lnTo>
                  <a:lnTo>
                    <a:pt x="416429" y="500685"/>
                  </a:lnTo>
                  <a:lnTo>
                    <a:pt x="369061" y="519307"/>
                  </a:lnTo>
                  <a:lnTo>
                    <a:pt x="316848" y="525879"/>
                  </a:lnTo>
                  <a:lnTo>
                    <a:pt x="553917" y="525879"/>
                  </a:lnTo>
                  <a:lnTo>
                    <a:pt x="564124" y="514894"/>
                  </a:lnTo>
                  <a:lnTo>
                    <a:pt x="590463" y="476623"/>
                  </a:lnTo>
                  <a:lnTo>
                    <a:pt x="611050" y="434573"/>
                  </a:lnTo>
                  <a:lnTo>
                    <a:pt x="625321" y="389307"/>
                  </a:lnTo>
                  <a:lnTo>
                    <a:pt x="754328" y="389307"/>
                  </a:lnTo>
                  <a:lnTo>
                    <a:pt x="754113" y="388888"/>
                  </a:lnTo>
                  <a:close/>
                </a:path>
                <a:path w="1267459" h="633730">
                  <a:moveTo>
                    <a:pt x="1259019" y="388888"/>
                  </a:moveTo>
                  <a:lnTo>
                    <a:pt x="1146771" y="388888"/>
                  </a:lnTo>
                  <a:lnTo>
                    <a:pt x="1123749" y="433838"/>
                  </a:lnTo>
                  <a:lnTo>
                    <a:pt x="1090962" y="471650"/>
                  </a:lnTo>
                  <a:lnTo>
                    <a:pt x="1050053" y="500685"/>
                  </a:lnTo>
                  <a:lnTo>
                    <a:pt x="1002665" y="519307"/>
                  </a:lnTo>
                  <a:lnTo>
                    <a:pt x="950442" y="525879"/>
                  </a:lnTo>
                  <a:lnTo>
                    <a:pt x="1187535" y="525879"/>
                  </a:lnTo>
                  <a:lnTo>
                    <a:pt x="1197935" y="514668"/>
                  </a:lnTo>
                  <a:lnTo>
                    <a:pt x="1224257" y="476333"/>
                  </a:lnTo>
                  <a:lnTo>
                    <a:pt x="1244807" y="434218"/>
                  </a:lnTo>
                  <a:lnTo>
                    <a:pt x="1259019" y="388888"/>
                  </a:lnTo>
                  <a:close/>
                </a:path>
                <a:path w="1267459" h="633730">
                  <a:moveTo>
                    <a:pt x="553878" y="107640"/>
                  </a:moveTo>
                  <a:lnTo>
                    <a:pt x="316848" y="107640"/>
                  </a:lnTo>
                  <a:lnTo>
                    <a:pt x="361479" y="112415"/>
                  </a:lnTo>
                  <a:lnTo>
                    <a:pt x="402796" y="126068"/>
                  </a:lnTo>
                  <a:lnTo>
                    <a:pt x="439795" y="147591"/>
                  </a:lnTo>
                  <a:lnTo>
                    <a:pt x="471468" y="175978"/>
                  </a:lnTo>
                  <a:lnTo>
                    <a:pt x="496812" y="210220"/>
                  </a:lnTo>
                  <a:lnTo>
                    <a:pt x="514820" y="249310"/>
                  </a:lnTo>
                  <a:lnTo>
                    <a:pt x="524486" y="292242"/>
                  </a:lnTo>
                  <a:lnTo>
                    <a:pt x="632755" y="292242"/>
                  </a:lnTo>
                  <a:lnTo>
                    <a:pt x="625385" y="244341"/>
                  </a:lnTo>
                  <a:lnTo>
                    <a:pt x="611129" y="199084"/>
                  </a:lnTo>
                  <a:lnTo>
                    <a:pt x="590550" y="157036"/>
                  </a:lnTo>
                  <a:lnTo>
                    <a:pt x="564212" y="118762"/>
                  </a:lnTo>
                  <a:lnTo>
                    <a:pt x="553878" y="107640"/>
                  </a:lnTo>
                  <a:close/>
                </a:path>
                <a:path w="1267459" h="633730">
                  <a:moveTo>
                    <a:pt x="950442" y="0"/>
                  </a:moveTo>
                  <a:lnTo>
                    <a:pt x="901428" y="3769"/>
                  </a:lnTo>
                  <a:lnTo>
                    <a:pt x="854782" y="14701"/>
                  </a:lnTo>
                  <a:lnTo>
                    <a:pt x="811068" y="32232"/>
                  </a:lnTo>
                  <a:lnTo>
                    <a:pt x="770848" y="55795"/>
                  </a:lnTo>
                  <a:lnTo>
                    <a:pt x="734689" y="84827"/>
                  </a:lnTo>
                  <a:lnTo>
                    <a:pt x="703154" y="118762"/>
                  </a:lnTo>
                  <a:lnTo>
                    <a:pt x="676807" y="157036"/>
                  </a:lnTo>
                  <a:lnTo>
                    <a:pt x="656212" y="199084"/>
                  </a:lnTo>
                  <a:lnTo>
                    <a:pt x="641933" y="244341"/>
                  </a:lnTo>
                  <a:lnTo>
                    <a:pt x="634535" y="292242"/>
                  </a:lnTo>
                  <a:lnTo>
                    <a:pt x="742804" y="292242"/>
                  </a:lnTo>
                  <a:lnTo>
                    <a:pt x="752509" y="249310"/>
                  </a:lnTo>
                  <a:lnTo>
                    <a:pt x="770542" y="210220"/>
                  </a:lnTo>
                  <a:lnTo>
                    <a:pt x="795899" y="175978"/>
                  </a:lnTo>
                  <a:lnTo>
                    <a:pt x="827572" y="147591"/>
                  </a:lnTo>
                  <a:lnTo>
                    <a:pt x="864558" y="126068"/>
                  </a:lnTo>
                  <a:lnTo>
                    <a:pt x="905850" y="112415"/>
                  </a:lnTo>
                  <a:lnTo>
                    <a:pt x="950442" y="107640"/>
                  </a:lnTo>
                  <a:lnTo>
                    <a:pt x="1184161" y="107640"/>
                  </a:lnTo>
                  <a:lnTo>
                    <a:pt x="1186456" y="105337"/>
                  </a:lnTo>
                  <a:lnTo>
                    <a:pt x="1148631" y="69533"/>
                  </a:lnTo>
                  <a:lnTo>
                    <a:pt x="1105309" y="40303"/>
                  </a:lnTo>
                  <a:lnTo>
                    <a:pt x="1057297" y="18442"/>
                  </a:lnTo>
                  <a:lnTo>
                    <a:pt x="1005405" y="4742"/>
                  </a:lnTo>
                  <a:lnTo>
                    <a:pt x="950442" y="0"/>
                  </a:lnTo>
                  <a:close/>
                </a:path>
                <a:path w="1267459" h="633730">
                  <a:moveTo>
                    <a:pt x="316848" y="0"/>
                  </a:moveTo>
                  <a:lnTo>
                    <a:pt x="261896" y="4742"/>
                  </a:lnTo>
                  <a:lnTo>
                    <a:pt x="210030" y="18442"/>
                  </a:lnTo>
                  <a:lnTo>
                    <a:pt x="162049" y="40303"/>
                  </a:lnTo>
                  <a:lnTo>
                    <a:pt x="118753" y="69533"/>
                  </a:lnTo>
                  <a:lnTo>
                    <a:pt x="80939" y="105337"/>
                  </a:lnTo>
                  <a:lnTo>
                    <a:pt x="157063" y="181879"/>
                  </a:lnTo>
                  <a:lnTo>
                    <a:pt x="189230" y="151152"/>
                  </a:lnTo>
                  <a:lnTo>
                    <a:pt x="227336" y="127757"/>
                  </a:lnTo>
                  <a:lnTo>
                    <a:pt x="270251" y="112864"/>
                  </a:lnTo>
                  <a:lnTo>
                    <a:pt x="316848" y="107640"/>
                  </a:lnTo>
                  <a:lnTo>
                    <a:pt x="553878" y="107640"/>
                  </a:lnTo>
                  <a:lnTo>
                    <a:pt x="532680" y="84827"/>
                  </a:lnTo>
                  <a:lnTo>
                    <a:pt x="496517" y="55795"/>
                  </a:lnTo>
                  <a:lnTo>
                    <a:pt x="456289" y="32232"/>
                  </a:lnTo>
                  <a:lnTo>
                    <a:pt x="412558" y="14701"/>
                  </a:lnTo>
                  <a:lnTo>
                    <a:pt x="365890" y="3769"/>
                  </a:lnTo>
                  <a:lnTo>
                    <a:pt x="316848" y="0"/>
                  </a:lnTo>
                  <a:close/>
                </a:path>
                <a:path w="1267459" h="633730">
                  <a:moveTo>
                    <a:pt x="1184161" y="107640"/>
                  </a:moveTo>
                  <a:lnTo>
                    <a:pt x="950442" y="107640"/>
                  </a:lnTo>
                  <a:lnTo>
                    <a:pt x="997054" y="112864"/>
                  </a:lnTo>
                  <a:lnTo>
                    <a:pt x="1039994" y="127757"/>
                  </a:lnTo>
                  <a:lnTo>
                    <a:pt x="1078105" y="151152"/>
                  </a:lnTo>
                  <a:lnTo>
                    <a:pt x="1110227" y="181879"/>
                  </a:lnTo>
                  <a:lnTo>
                    <a:pt x="1184161" y="107640"/>
                  </a:lnTo>
                  <a:close/>
                </a:path>
              </a:pathLst>
            </a:custGeom>
            <a:solidFill>
              <a:srgbClr val="298E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96064" y="4966284"/>
            <a:ext cx="4303395" cy="11334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>
                <a:latin typeface="Roboto" panose="02000000000000000000" pitchFamily="2" charset="0"/>
                <a:ea typeface="Roboto" panose="02000000000000000000" pitchFamily="2" charset="0"/>
              </a:rPr>
              <a:t>Thank you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sp>
          <p:nvSpPr>
            <p:cNvPr id="7" name="object 7"/>
            <p:cNvSpPr/>
            <p:nvPr/>
          </p:nvSpPr>
          <p:spPr>
            <a:xfrm>
              <a:off x="0" y="9578755"/>
              <a:ext cx="5016500" cy="1730375"/>
            </a:xfrm>
            <a:custGeom>
              <a:avLst/>
              <a:gdLst/>
              <a:ahLst/>
              <a:cxnLst/>
              <a:rect l="l" t="t" r="r" b="b"/>
              <a:pathLst>
                <a:path w="5016500" h="1730375">
                  <a:moveTo>
                    <a:pt x="3772262" y="0"/>
                  </a:moveTo>
                  <a:lnTo>
                    <a:pt x="0" y="0"/>
                  </a:lnTo>
                  <a:lnTo>
                    <a:pt x="0" y="1729800"/>
                  </a:lnTo>
                  <a:lnTo>
                    <a:pt x="5016495" y="1729800"/>
                  </a:lnTo>
                  <a:lnTo>
                    <a:pt x="3772262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9833365"/>
              <a:ext cx="6165215" cy="1475740"/>
            </a:xfrm>
            <a:custGeom>
              <a:avLst/>
              <a:gdLst/>
              <a:ahLst/>
              <a:cxnLst/>
              <a:rect l="l" t="t" r="r" b="b"/>
              <a:pathLst>
                <a:path w="6165215" h="1475740">
                  <a:moveTo>
                    <a:pt x="5103886" y="0"/>
                  </a:moveTo>
                  <a:lnTo>
                    <a:pt x="0" y="0"/>
                  </a:lnTo>
                  <a:lnTo>
                    <a:pt x="0" y="1475190"/>
                  </a:lnTo>
                  <a:lnTo>
                    <a:pt x="6164979" y="1475190"/>
                  </a:lnTo>
                  <a:lnTo>
                    <a:pt x="510388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543148" y="0"/>
              <a:ext cx="4561205" cy="3578225"/>
            </a:xfrm>
            <a:custGeom>
              <a:avLst/>
              <a:gdLst/>
              <a:ahLst/>
              <a:cxnLst/>
              <a:rect l="l" t="t" r="r" b="b"/>
              <a:pathLst>
                <a:path w="4561205" h="3578225">
                  <a:moveTo>
                    <a:pt x="4560950" y="0"/>
                  </a:moveTo>
                  <a:lnTo>
                    <a:pt x="0" y="0"/>
                  </a:lnTo>
                  <a:lnTo>
                    <a:pt x="2573367" y="3577639"/>
                  </a:lnTo>
                  <a:lnTo>
                    <a:pt x="4560950" y="3577639"/>
                  </a:lnTo>
                  <a:lnTo>
                    <a:pt x="4560950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4638038" y="0"/>
              <a:ext cx="5466080" cy="3068955"/>
            </a:xfrm>
            <a:custGeom>
              <a:avLst/>
              <a:gdLst/>
              <a:ahLst/>
              <a:cxnLst/>
              <a:rect l="l" t="t" r="r" b="b"/>
              <a:pathLst>
                <a:path w="5466080" h="3068955">
                  <a:moveTo>
                    <a:pt x="5466061" y="0"/>
                  </a:moveTo>
                  <a:lnTo>
                    <a:pt x="0" y="0"/>
                  </a:lnTo>
                  <a:lnTo>
                    <a:pt x="2207102" y="3068430"/>
                  </a:lnTo>
                  <a:lnTo>
                    <a:pt x="5466061" y="3068430"/>
                  </a:lnTo>
                  <a:lnTo>
                    <a:pt x="546606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1" name="Picture 1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52FEDC9-1A39-4728-BA80-A508B3610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0" y="854075"/>
            <a:ext cx="150114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 err="1">
                <a:solidFill>
                  <a:srgbClr val="273239"/>
                </a:solidFill>
                <a:latin typeface="sofia-pro"/>
              </a:rPr>
              <a:t>Hasse</a:t>
            </a:r>
            <a:r>
              <a:rPr lang="en-IN" sz="3600" b="1" dirty="0">
                <a:solidFill>
                  <a:srgbClr val="273239"/>
                </a:solidFill>
                <a:latin typeface="sofia-pro"/>
              </a:rPr>
              <a:t> </a:t>
            </a:r>
            <a:r>
              <a:rPr lang="en-IN" sz="3600" b="1" dirty="0" smtClean="0">
                <a:solidFill>
                  <a:srgbClr val="273239"/>
                </a:solidFill>
                <a:latin typeface="sofia-pro"/>
              </a:rPr>
              <a:t>Diagrams</a:t>
            </a:r>
          </a:p>
          <a:p>
            <a:endParaRPr lang="en-IN" sz="3600" b="1" dirty="0" smtClean="0">
              <a:solidFill>
                <a:srgbClr val="273239"/>
              </a:solidFill>
              <a:latin typeface="sofia-pro"/>
            </a:endParaRPr>
          </a:p>
          <a:p>
            <a:r>
              <a:rPr lang="en-US" sz="3600" dirty="0"/>
              <a:t>A </a:t>
            </a:r>
            <a:r>
              <a:rPr lang="en-US" sz="3600" dirty="0" err="1"/>
              <a:t>Hasse</a:t>
            </a:r>
            <a:r>
              <a:rPr lang="en-US" sz="3600" dirty="0"/>
              <a:t> diagram is a </a:t>
            </a:r>
            <a:r>
              <a:rPr lang="en-US" sz="3600" i="1" dirty="0"/>
              <a:t>graphical representation</a:t>
            </a:r>
            <a:r>
              <a:rPr lang="en-US" sz="3600" dirty="0"/>
              <a:t> of the relation of elements of a partially ordered set (</a:t>
            </a:r>
            <a:r>
              <a:rPr lang="en-US" sz="3600" dirty="0" err="1"/>
              <a:t>poset</a:t>
            </a:r>
            <a:r>
              <a:rPr lang="en-US" sz="3600" dirty="0"/>
              <a:t>) with an implied </a:t>
            </a:r>
            <a:r>
              <a:rPr lang="en-US" sz="3600" i="1" dirty="0"/>
              <a:t>upward orientation</a:t>
            </a:r>
            <a:r>
              <a:rPr lang="en-US" sz="3600" dirty="0"/>
              <a:t>. </a:t>
            </a:r>
            <a:endParaRPr lang="en-US" sz="3600" dirty="0" smtClean="0"/>
          </a:p>
          <a:p>
            <a:endParaRPr lang="en-US" sz="3600" dirty="0" smtClean="0"/>
          </a:p>
          <a:p>
            <a:r>
              <a:rPr lang="en-US" sz="3600" dirty="0" smtClean="0"/>
              <a:t>In the diagram elements represents vertices</a:t>
            </a:r>
          </a:p>
          <a:p>
            <a:endParaRPr lang="en-US" sz="3600" dirty="0"/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51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03450" y="625475"/>
            <a:ext cx="145542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dirty="0">
                <a:solidFill>
                  <a:srgbClr val="273239"/>
                </a:solidFill>
                <a:latin typeface="urw-din"/>
              </a:rPr>
              <a:t> a partial order on a finite set can be represented using the following procedure </a:t>
            </a:r>
            <a:r>
              <a:rPr lang="en-US" sz="3600" dirty="0" smtClean="0">
                <a:solidFill>
                  <a:srgbClr val="273239"/>
                </a:solidFill>
                <a:latin typeface="urw-din"/>
              </a:rPr>
              <a:t>–</a:t>
            </a:r>
          </a:p>
          <a:p>
            <a:pPr fontAlgn="base"/>
            <a:endParaRPr lang="en-US" sz="3600" dirty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+mj-lt"/>
              <a:buAutoNum type="arabicPeriod"/>
            </a:pPr>
            <a:r>
              <a:rPr lang="en-US" sz="3600" dirty="0">
                <a:solidFill>
                  <a:srgbClr val="273239"/>
                </a:solidFill>
                <a:latin typeface="urw-din"/>
              </a:rPr>
              <a:t>Remove all self-loops from all the vertices. </a:t>
            </a:r>
            <a:endParaRPr lang="en-US" sz="3600" dirty="0" smtClean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+mj-lt"/>
              <a:buAutoNum type="arabicPeriod"/>
            </a:pPr>
            <a:endParaRPr lang="en-US" sz="3600" dirty="0" smtClean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+mj-lt"/>
              <a:buAutoNum type="arabicPeriod"/>
            </a:pPr>
            <a:r>
              <a:rPr lang="en-US" sz="3600" dirty="0"/>
              <a:t>Remove all edges which are present due to </a:t>
            </a:r>
            <a:r>
              <a:rPr lang="en-US" sz="3600" dirty="0" smtClean="0"/>
              <a:t>transitivity</a:t>
            </a:r>
          </a:p>
          <a:p>
            <a:pPr fontAlgn="base">
              <a:buFont typeface="+mj-lt"/>
              <a:buAutoNum type="arabicPeriod"/>
            </a:pPr>
            <a:endParaRPr lang="en-US" sz="3600" dirty="0" smtClean="0"/>
          </a:p>
          <a:p>
            <a:pPr marL="342900" indent="-342900" fontAlgn="base">
              <a:buFont typeface="+mj-lt"/>
              <a:buAutoNum type="arabicPeriod"/>
            </a:pPr>
            <a:r>
              <a:rPr lang="en-US" sz="3600" dirty="0"/>
              <a:t>Arrange all edges such that the initial vertex is below the terminal vertex</a:t>
            </a:r>
            <a:r>
              <a:rPr lang="en-US" sz="3600" dirty="0" smtClean="0"/>
              <a:t>.</a:t>
            </a:r>
          </a:p>
          <a:p>
            <a:pPr marL="342900" indent="-342900" fontAlgn="base">
              <a:buFont typeface="+mj-lt"/>
              <a:buAutoNum type="arabicPeriod"/>
            </a:pPr>
            <a:endParaRPr lang="en-US" sz="3600" dirty="0"/>
          </a:p>
          <a:p>
            <a:pPr marL="342900" indent="-342900" fontAlgn="base">
              <a:buFont typeface="+mj-lt"/>
              <a:buAutoNum type="arabicPeriod"/>
            </a:pPr>
            <a:r>
              <a:rPr lang="en-US" sz="3600" dirty="0"/>
              <a:t>Remove all arrows on the directed edges, since all edges point upwards.</a:t>
            </a:r>
          </a:p>
          <a:p>
            <a:pPr fontAlgn="base">
              <a:buFont typeface="+mj-lt"/>
              <a:buAutoNum type="arabicPeriod"/>
            </a:pPr>
            <a:endParaRPr lang="en-US" b="0" i="0" dirty="0">
              <a:solidFill>
                <a:srgbClr val="273239"/>
              </a:solidFill>
              <a:effectLst/>
              <a:latin typeface="urw-din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99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1414</TotalTime>
  <Words>4810</Words>
  <Application>Microsoft Office PowerPoint</Application>
  <PresentationFormat>Custom</PresentationFormat>
  <Paragraphs>504</Paragraphs>
  <Slides>70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88" baseType="lpstr">
      <vt:lpstr>Arial</vt:lpstr>
      <vt:lpstr>Calibri</vt:lpstr>
      <vt:lpstr>Cambria Math</vt:lpstr>
      <vt:lpstr>Consolas</vt:lpstr>
      <vt:lpstr>Georgia</vt:lpstr>
      <vt:lpstr>Helvetica Neue</vt:lpstr>
      <vt:lpstr>MathJax_Main</vt:lpstr>
      <vt:lpstr>MathJax_Math-italic</vt:lpstr>
      <vt:lpstr>MJXc-TeX-main-R</vt:lpstr>
      <vt:lpstr>Roboto</vt:lpstr>
      <vt:lpstr>Roboto Medium</vt:lpstr>
      <vt:lpstr>sofia-pro</vt:lpstr>
      <vt:lpstr>Times New Roman</vt:lpstr>
      <vt:lpstr>Trebuchet MS</vt:lpstr>
      <vt:lpstr>urw-din</vt:lpstr>
      <vt:lpstr>var(--font-din)</vt:lpstr>
      <vt:lpstr>var(--font-primary)</vt:lpstr>
      <vt:lpstr>Office Theme</vt:lpstr>
      <vt:lpstr>Partial Orders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Groups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Order of an element and Group</vt:lpstr>
      <vt:lpstr>PowerPoint Presentation</vt:lpstr>
      <vt:lpstr>PowerPoint Presentation</vt:lpstr>
      <vt:lpstr>PowerPoint Presentation</vt:lpstr>
      <vt:lpstr>PowerPoint Presentation</vt:lpstr>
      <vt:lpstr>Subgroups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GFG</dc:title>
  <cp:lastModifiedBy>Sakshi Singhal</cp:lastModifiedBy>
  <cp:revision>25</cp:revision>
  <dcterms:created xsi:type="dcterms:W3CDTF">2021-04-08T12:59:42Z</dcterms:created>
  <dcterms:modified xsi:type="dcterms:W3CDTF">2024-09-01T04:39:09Z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2021-04-08T00:00:00Z</vt:filetime>
  </property>
  <property fmtid="{D5CDD505-2E9C-101B-9397-08002B2CF9AE}" pid="3" name="Creator">
    <vt:lpwstr>Serif Affinity Designer 1.9.1</vt:lpwstr>
  </property>
  <property fmtid="{D5CDD505-2E9C-101B-9397-08002B2CF9AE}" pid="4" name="LastSaved">
    <vt:filetime>2021-04-08T00:00:00Z</vt:filetime>
  </property>
</Properties>
</file>